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1892" r:id="rId2"/>
    <p:sldId id="1835" r:id="rId3"/>
    <p:sldId id="1258" r:id="rId4"/>
    <p:sldId id="1741" r:id="rId5"/>
    <p:sldId id="1934" r:id="rId6"/>
    <p:sldId id="1933" r:id="rId7"/>
    <p:sldId id="1941" r:id="rId8"/>
    <p:sldId id="1939" r:id="rId9"/>
    <p:sldId id="1940" r:id="rId10"/>
    <p:sldId id="1937" r:id="rId11"/>
    <p:sldId id="1935" r:id="rId12"/>
    <p:sldId id="1936" r:id="rId13"/>
    <p:sldId id="1256" r:id="rId14"/>
    <p:sldId id="1938" r:id="rId15"/>
    <p:sldId id="1919" r:id="rId16"/>
    <p:sldId id="1916" r:id="rId17"/>
    <p:sldId id="1920" r:id="rId18"/>
    <p:sldId id="1921" r:id="rId19"/>
    <p:sldId id="1768" r:id="rId20"/>
    <p:sldId id="1884" r:id="rId21"/>
    <p:sldId id="1923" r:id="rId22"/>
    <p:sldId id="1175" r:id="rId23"/>
    <p:sldId id="1905" r:id="rId24"/>
    <p:sldId id="1906" r:id="rId25"/>
    <p:sldId id="648" r:id="rId26"/>
    <p:sldId id="1522" r:id="rId27"/>
    <p:sldId id="1457" r:id="rId28"/>
    <p:sldId id="1907" r:id="rId29"/>
    <p:sldId id="1908" r:id="rId30"/>
    <p:sldId id="1910" r:id="rId31"/>
    <p:sldId id="1766" r:id="rId32"/>
    <p:sldId id="1886" r:id="rId33"/>
    <p:sldId id="1778" r:id="rId34"/>
    <p:sldId id="1904" r:id="rId35"/>
    <p:sldId id="1903" r:id="rId36"/>
    <p:sldId id="1710" r:id="rId37"/>
    <p:sldId id="1943" r:id="rId38"/>
    <p:sldId id="1885" r:id="rId39"/>
    <p:sldId id="1769" r:id="rId40"/>
    <p:sldId id="1895" r:id="rId41"/>
    <p:sldId id="1771" r:id="rId42"/>
    <p:sldId id="1894" r:id="rId43"/>
    <p:sldId id="1889" r:id="rId44"/>
    <p:sldId id="1896" r:id="rId45"/>
    <p:sldId id="1749" r:id="rId46"/>
    <p:sldId id="1789" r:id="rId47"/>
    <p:sldId id="1783" r:id="rId48"/>
    <p:sldId id="1922" r:id="rId49"/>
    <p:sldId id="1238" r:id="rId50"/>
    <p:sldId id="1573" r:id="rId51"/>
    <p:sldId id="1887" r:id="rId52"/>
    <p:sldId id="1888" r:id="rId53"/>
    <p:sldId id="1897" r:id="rId54"/>
    <p:sldId id="1945" r:id="rId55"/>
    <p:sldId id="1946" r:id="rId56"/>
    <p:sldId id="1499" r:id="rId57"/>
    <p:sldId id="1358" r:id="rId58"/>
    <p:sldId id="1560" r:id="rId59"/>
    <p:sldId id="930" r:id="rId60"/>
    <p:sldId id="922" r:id="rId61"/>
    <p:sldId id="1832" r:id="rId62"/>
    <p:sldId id="1445" r:id="rId63"/>
    <p:sldId id="1432" r:id="rId64"/>
    <p:sldId id="1319" r:id="rId65"/>
    <p:sldId id="439" r:id="rId66"/>
    <p:sldId id="399" r:id="rId67"/>
    <p:sldId id="1947" r:id="rId68"/>
    <p:sldId id="1914" r:id="rId69"/>
    <p:sldId id="1932" r:id="rId70"/>
    <p:sldId id="1237" r:id="rId71"/>
    <p:sldId id="1525" r:id="rId72"/>
    <p:sldId id="1452" r:id="rId73"/>
    <p:sldId id="1811" r:id="rId74"/>
    <p:sldId id="1475" r:id="rId75"/>
    <p:sldId id="1077" r:id="rId76"/>
    <p:sldId id="1944" r:id="rId77"/>
    <p:sldId id="1853" r:id="rId78"/>
    <p:sldId id="1838" r:id="rId79"/>
    <p:sldId id="1942" r:id="rId80"/>
    <p:sldId id="510" r:id="rId81"/>
    <p:sldId id="1493" r:id="rId82"/>
    <p:sldId id="935" r:id="rId83"/>
    <p:sldId id="1300" r:id="rId84"/>
    <p:sldId id="397" r:id="rId85"/>
    <p:sldId id="376" r:id="rId86"/>
    <p:sldId id="999" r:id="rId87"/>
    <p:sldId id="400" r:id="rId88"/>
    <p:sldId id="419" r:id="rId89"/>
    <p:sldId id="418" r:id="rId90"/>
    <p:sldId id="417" r:id="rId91"/>
    <p:sldId id="1464" r:id="rId92"/>
    <p:sldId id="317" r:id="rId93"/>
    <p:sldId id="325" r:id="rId94"/>
    <p:sldId id="349" r:id="rId95"/>
    <p:sldId id="326"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54545"/>
    <a:srgbClr val="36B8E3"/>
    <a:srgbClr val="56595E"/>
    <a:srgbClr val="157EBF"/>
    <a:srgbClr val="239BD3"/>
    <a:srgbClr val="E5F7FD"/>
    <a:srgbClr val="44D7FB"/>
    <a:srgbClr val="ACB5B8"/>
    <a:srgbClr val="0050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08"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818-48C9-95C4-FA7E4AB0B38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818-48C9-95C4-FA7E4AB0B38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818-48C9-95C4-FA7E4AB0B38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818-48C9-95C4-FA7E4AB0B382}"/>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0818-48C9-95C4-FA7E4AB0B382}"/>
              </c:ext>
            </c:extLst>
          </c:dPt>
          <c:dPt>
            <c:idx val="5"/>
            <c:bubble3D val="0"/>
            <c:spPr>
              <a:solidFill>
                <a:srgbClr val="157EBF"/>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0818-48C9-95C4-FA7E4AB0B382}"/>
              </c:ext>
            </c:extLst>
          </c:dPt>
          <c:dPt>
            <c:idx val="6"/>
            <c:bubble3D val="0"/>
            <c:spPr>
              <a:solidFill>
                <a:srgbClr val="157EBF"/>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0818-48C9-95C4-FA7E4AB0B382}"/>
              </c:ext>
            </c:extLst>
          </c:dPt>
          <c:dPt>
            <c:idx val="7"/>
            <c:bubble3D val="0"/>
            <c:spPr>
              <a:solidFill>
                <a:srgbClr val="157EBF"/>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0818-48C9-95C4-FA7E4AB0B382}"/>
              </c:ext>
            </c:extLst>
          </c:dPt>
          <c:dPt>
            <c:idx val="8"/>
            <c:bubble3D val="0"/>
            <c:spPr>
              <a:solidFill>
                <a:srgbClr val="157EBF"/>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0818-48C9-95C4-FA7E4AB0B382}"/>
              </c:ext>
            </c:extLst>
          </c:dPt>
          <c:dPt>
            <c:idx val="9"/>
            <c:bubble3D val="0"/>
            <c:spPr>
              <a:solidFill>
                <a:srgbClr val="157EBF"/>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0818-48C9-95C4-FA7E4AB0B38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0818-48C9-95C4-FA7E4AB0B38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305-4031-A064-8D19BA6CDF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305-4031-A064-8D19BA6CDF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305-4031-A064-8D19BA6CDFA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9305-4031-A064-8D19BA6CDFAC}"/>
              </c:ext>
            </c:extLst>
          </c:dPt>
          <c:dPt>
            <c:idx val="4"/>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9305-4031-A064-8D19BA6CDFAC}"/>
              </c:ext>
            </c:extLst>
          </c:dPt>
          <c:dPt>
            <c:idx val="5"/>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9305-4031-A064-8D19BA6CDFAC}"/>
              </c:ext>
            </c:extLst>
          </c:dPt>
          <c:dPt>
            <c:idx val="6"/>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9305-4031-A064-8D19BA6CDFAC}"/>
              </c:ext>
            </c:extLst>
          </c:dPt>
          <c:dPt>
            <c:idx val="7"/>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9305-4031-A064-8D19BA6CDFAC}"/>
              </c:ext>
            </c:extLst>
          </c:dPt>
          <c:dPt>
            <c:idx val="8"/>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9305-4031-A064-8D19BA6CDFAC}"/>
              </c:ext>
            </c:extLst>
          </c:dPt>
          <c:dPt>
            <c:idx val="9"/>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9305-4031-A064-8D19BA6CDF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9305-4031-A064-8D19BA6CDF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546-4FD4-A0DA-C774F592642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546-4FD4-A0DA-C774F592642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546-4FD4-A0DA-C774F5926429}"/>
              </c:ext>
            </c:extLst>
          </c:dPt>
          <c:dPt>
            <c:idx val="3"/>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6-C546-4FD4-A0DA-C774F5926429}"/>
              </c:ext>
            </c:extLst>
          </c:dPt>
          <c:dPt>
            <c:idx val="4"/>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546-4FD4-A0DA-C774F5926429}"/>
              </c:ext>
            </c:extLst>
          </c:dPt>
          <c:dPt>
            <c:idx val="5"/>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8-C546-4FD4-A0DA-C774F5926429}"/>
              </c:ext>
            </c:extLst>
          </c:dPt>
          <c:dPt>
            <c:idx val="6"/>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546-4FD4-A0DA-C774F5926429}"/>
              </c:ext>
            </c:extLst>
          </c:dPt>
          <c:dPt>
            <c:idx val="7"/>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A-C546-4FD4-A0DA-C774F5926429}"/>
              </c:ext>
            </c:extLst>
          </c:dPt>
          <c:dPt>
            <c:idx val="8"/>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546-4FD4-A0DA-C774F5926429}"/>
              </c:ext>
            </c:extLst>
          </c:dPt>
          <c:dPt>
            <c:idx val="9"/>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C-C546-4FD4-A0DA-C774F59264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C546-4FD4-A0DA-C774F59264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E55-437E-9439-F45443480EB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E55-437E-9439-F45443480EB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2E55-437E-9439-F45443480EB5}"/>
              </c:ext>
            </c:extLst>
          </c:dPt>
          <c:dPt>
            <c:idx val="3"/>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6-2E55-437E-9439-F45443480EB5}"/>
              </c:ext>
            </c:extLst>
          </c:dPt>
          <c:dPt>
            <c:idx val="4"/>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2E55-437E-9439-F45443480EB5}"/>
              </c:ext>
            </c:extLst>
          </c:dPt>
          <c:dPt>
            <c:idx val="5"/>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8-2E55-437E-9439-F45443480EB5}"/>
              </c:ext>
            </c:extLst>
          </c:dPt>
          <c:dPt>
            <c:idx val="6"/>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2E55-437E-9439-F45443480EB5}"/>
              </c:ext>
            </c:extLst>
          </c:dPt>
          <c:dPt>
            <c:idx val="7"/>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A-2E55-437E-9439-F45443480EB5}"/>
              </c:ext>
            </c:extLst>
          </c:dPt>
          <c:dPt>
            <c:idx val="8"/>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2E55-437E-9439-F45443480EB5}"/>
              </c:ext>
            </c:extLst>
          </c:dPt>
          <c:dPt>
            <c:idx val="9"/>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C-2E55-437E-9439-F45443480EB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2E55-437E-9439-F45443480EB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E11-4E8D-9A3A-FFA5ACF9142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E11-4E8D-9A3A-FFA5ACF9142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E11-4E8D-9A3A-FFA5ACF9142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E11-4E8D-9A3A-FFA5ACF91420}"/>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E11-4E8D-9A3A-FFA5ACF91420}"/>
              </c:ext>
            </c:extLst>
          </c:dPt>
          <c:dPt>
            <c:idx val="5"/>
            <c:bubble3D val="0"/>
            <c:spPr>
              <a:solidFill>
                <a:srgbClr val="239B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E11-4E8D-9A3A-FFA5ACF91420}"/>
              </c:ext>
            </c:extLst>
          </c:dPt>
          <c:dPt>
            <c:idx val="6"/>
            <c:bubble3D val="0"/>
            <c:spPr>
              <a:solidFill>
                <a:srgbClr val="239B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E11-4E8D-9A3A-FFA5ACF91420}"/>
              </c:ext>
            </c:extLst>
          </c:dPt>
          <c:dPt>
            <c:idx val="7"/>
            <c:bubble3D val="0"/>
            <c:spPr>
              <a:solidFill>
                <a:srgbClr val="239B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E11-4E8D-9A3A-FFA5ACF91420}"/>
              </c:ext>
            </c:extLst>
          </c:dPt>
          <c:dPt>
            <c:idx val="8"/>
            <c:bubble3D val="0"/>
            <c:spPr>
              <a:solidFill>
                <a:srgbClr val="239B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E11-4E8D-9A3A-FFA5ACF91420}"/>
              </c:ext>
            </c:extLst>
          </c:dPt>
          <c:dPt>
            <c:idx val="9"/>
            <c:bubble3D val="0"/>
            <c:spPr>
              <a:solidFill>
                <a:srgbClr val="239B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E11-4E8D-9A3A-FFA5ACF9142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E11-4E8D-9A3A-FFA5ACF9142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3ED-42F8-8739-DA64713BA9F3}"/>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3ED-42F8-8739-DA64713BA9F3}"/>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3ED-42F8-8739-DA64713BA9F3}"/>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3ED-42F8-8739-DA64713BA9F3}"/>
              </c:ext>
            </c:extLst>
          </c:dPt>
          <c:dPt>
            <c:idx val="4"/>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3ED-42F8-8739-DA64713BA9F3}"/>
              </c:ext>
            </c:extLst>
          </c:dPt>
          <c:dPt>
            <c:idx val="5"/>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3ED-42F8-8739-DA64713BA9F3}"/>
              </c:ext>
            </c:extLst>
          </c:dPt>
          <c:dPt>
            <c:idx val="6"/>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3ED-42F8-8739-DA64713BA9F3}"/>
              </c:ext>
            </c:extLst>
          </c:dPt>
          <c:dPt>
            <c:idx val="7"/>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3ED-42F8-8739-DA64713BA9F3}"/>
              </c:ext>
            </c:extLst>
          </c:dPt>
          <c:dPt>
            <c:idx val="8"/>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3ED-42F8-8739-DA64713BA9F3}"/>
              </c:ext>
            </c:extLst>
          </c:dPt>
          <c:dPt>
            <c:idx val="9"/>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3ED-42F8-8739-DA64713BA9F3}"/>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3ED-42F8-8739-DA64713BA9F3}"/>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5389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67032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8503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11816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606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690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23208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370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9" r:id="rId14"/>
    <p:sldLayoutId id="2147483690" r:id="rId15"/>
    <p:sldLayoutId id="2147483691" r:id="rId16"/>
    <p:sldLayoutId id="2147483692" r:id="rId17"/>
    <p:sldLayoutId id="2147483693" r:id="rId18"/>
    <p:sldLayoutId id="2147483694"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26.jpg"/><Relationship Id="rId4" Type="http://schemas.openxmlformats.org/officeDocument/2006/relationships/image" Target="../media/image25.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svg"/><Relationship Id="rId11" Type="http://schemas.openxmlformats.org/officeDocument/2006/relationships/image" Target="../media/image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15.png"/><Relationship Id="rId7" Type="http://schemas.openxmlformats.org/officeDocument/2006/relationships/image" Target="../media/image41.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44.svg"/><Relationship Id="rId4" Type="http://schemas.openxmlformats.org/officeDocument/2006/relationships/image" Target="../media/image16.svg"/><Relationship Id="rId9"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svg"/></Relationships>
</file>

<file path=ppt/slides/_rels/slide2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15.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6.svg"/></Relationships>
</file>

<file path=ppt/slides/_rels/slide2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6.svg"/></Relationships>
</file>

<file path=ppt/slides/_rels/slide2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8.jpg"/></Relationships>
</file>

<file path=ppt/slides/_rels/slide3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51.png"/><Relationship Id="rId3" Type="http://schemas.openxmlformats.org/officeDocument/2006/relationships/image" Target="../media/image15.png"/><Relationship Id="rId7" Type="http://schemas.openxmlformats.org/officeDocument/2006/relationships/image" Target="../media/image13.png"/><Relationship Id="rId12" Type="http://schemas.openxmlformats.org/officeDocument/2006/relationships/image" Target="../media/image50.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11" Type="http://schemas.openxmlformats.org/officeDocument/2006/relationships/image" Target="../media/image49.png"/><Relationship Id="rId5" Type="http://schemas.openxmlformats.org/officeDocument/2006/relationships/image" Target="../media/image23.png"/><Relationship Id="rId10" Type="http://schemas.openxmlformats.org/officeDocument/2006/relationships/image" Target="../media/image12.svg"/><Relationship Id="rId4" Type="http://schemas.openxmlformats.org/officeDocument/2006/relationships/image" Target="../media/image16.svg"/><Relationship Id="rId9" Type="http://schemas.openxmlformats.org/officeDocument/2006/relationships/image" Target="../media/image11.png"/><Relationship Id="rId14" Type="http://schemas.openxmlformats.org/officeDocument/2006/relationships/image" Target="../media/image52.svg"/></Relationships>
</file>

<file path=ppt/slides/_rels/slide3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15.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28.png"/><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58.png"/><Relationship Id="rId3" Type="http://schemas.openxmlformats.org/officeDocument/2006/relationships/image" Target="../media/image15.png"/><Relationship Id="rId7" Type="http://schemas.openxmlformats.org/officeDocument/2006/relationships/image" Target="../media/image56.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4.svg"/><Relationship Id="rId11" Type="http://schemas.openxmlformats.org/officeDocument/2006/relationships/image" Target="../media/image21.png"/><Relationship Id="rId5" Type="http://schemas.openxmlformats.org/officeDocument/2006/relationships/image" Target="../media/image53.png"/><Relationship Id="rId10" Type="http://schemas.openxmlformats.org/officeDocument/2006/relationships/image" Target="../media/image46.svg"/><Relationship Id="rId4" Type="http://schemas.openxmlformats.org/officeDocument/2006/relationships/image" Target="../media/image16.svg"/><Relationship Id="rId9" Type="http://schemas.openxmlformats.org/officeDocument/2006/relationships/image" Target="../media/image45.png"/><Relationship Id="rId14" Type="http://schemas.openxmlformats.org/officeDocument/2006/relationships/image" Target="../media/image59.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62.svg"/></Relationships>
</file>

<file path=ppt/slides/_rels/slide69.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chart" Target="../charts/chart6.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5.xml"/><Relationship Id="rId5" Type="http://schemas.openxmlformats.org/officeDocument/2006/relationships/image" Target="../media/image62.svg"/><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7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4.jpg"/></Relationships>
</file>

<file path=ppt/slides/_rels/slide7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66.jpg"/><Relationship Id="rId4" Type="http://schemas.openxmlformats.org/officeDocument/2006/relationships/image" Target="../media/image47.jpg"/></Relationships>
</file>

<file path=ppt/slides/_rels/slide74.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8.jpg"/></Relationships>
</file>

<file path=ppt/slides/_rels/slide7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76.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1.jpg"/><Relationship Id="rId4" Type="http://schemas.openxmlformats.org/officeDocument/2006/relationships/image" Target="../media/image25.jpg"/></Relationships>
</file>

<file path=ppt/slides/_rels/slide7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1.jpg"/><Relationship Id="rId4" Type="http://schemas.openxmlformats.org/officeDocument/2006/relationships/image" Target="../media/image72.jpg"/></Relationships>
</file>

<file path=ppt/slides/_rels/slide7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5.jpg"/><Relationship Id="rId4" Type="http://schemas.openxmlformats.org/officeDocument/2006/relationships/image" Target="../media/image74.jpg"/></Relationships>
</file>

<file path=ppt/slides/_rels/slide7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0.jpg"/><Relationship Id="rId5" Type="http://schemas.openxmlformats.org/officeDocument/2006/relationships/image" Target="../media/image72.jpg"/><Relationship Id="rId4" Type="http://schemas.openxmlformats.org/officeDocument/2006/relationships/image" Target="../media/image40.jpg"/></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80.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72.jpg"/><Relationship Id="rId4" Type="http://schemas.openxmlformats.org/officeDocument/2006/relationships/image" Target="../media/image40.jpg"/></Relationships>
</file>

<file path=ppt/slides/_rels/slide81.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76.jpg"/><Relationship Id="rId7"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9.jpg"/><Relationship Id="rId5" Type="http://schemas.openxmlformats.org/officeDocument/2006/relationships/image" Target="../media/image78.jpg"/><Relationship Id="rId4" Type="http://schemas.openxmlformats.org/officeDocument/2006/relationships/image" Target="../media/image77.jpg"/></Relationships>
</file>

<file path=ppt/slides/_rels/slide8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27.png"/><Relationship Id="rId4" Type="http://schemas.openxmlformats.org/officeDocument/2006/relationships/image" Target="../media/image28.png"/></Relationships>
</file>

<file path=ppt/slides/_rels/slide8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3.jpg"/></Relationships>
</file>

<file path=ppt/slides/_rels/slide8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5.jpg"/></Relationships>
</file>

<file path=ppt/slides/_rels/slide87.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7.jpg"/><Relationship Id="rId4" Type="http://schemas.openxmlformats.org/officeDocument/2006/relationships/image" Target="../media/image83.jpg"/></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4.svg"/></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8.pn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900A48CA-3793-40DA-A339-F7EB9291C716}"/>
              </a:ext>
            </a:extLst>
          </p:cNvPr>
          <p:cNvGrpSpPr/>
          <p:nvPr/>
        </p:nvGrpSpPr>
        <p:grpSpPr>
          <a:xfrm>
            <a:off x="0" y="1338302"/>
            <a:ext cx="12192000" cy="1447800"/>
            <a:chOff x="0" y="2190362"/>
            <a:chExt cx="12192000" cy="1447800"/>
          </a:xfrm>
        </p:grpSpPr>
        <p:sp>
          <p:nvSpPr>
            <p:cNvPr id="23" name="Rectangle 22">
              <a:extLst>
                <a:ext uri="{FF2B5EF4-FFF2-40B4-BE49-F238E27FC236}">
                  <a16:creationId xmlns:a16="http://schemas.microsoft.com/office/drawing/2014/main" id="{340EDFD7-D683-47B9-B083-01817B61C324}"/>
                </a:ext>
              </a:extLst>
            </p:cNvPr>
            <p:cNvSpPr/>
            <p:nvPr/>
          </p:nvSpPr>
          <p:spPr>
            <a:xfrm rot="16200000">
              <a:off x="5372100" y="-3181738"/>
              <a:ext cx="1447800" cy="12192000"/>
            </a:xfrm>
            <a:prstGeom prst="rect">
              <a:avLst/>
            </a:prstGeom>
            <a:gradFill>
              <a:gsLst>
                <a:gs pos="50000">
                  <a:schemeClr val="tx1">
                    <a:alpha val="60000"/>
                  </a:schemeClr>
                </a:gs>
                <a:gs pos="86000">
                  <a:schemeClr val="tx1">
                    <a:alpha val="35000"/>
                  </a:schemeClr>
                </a:gs>
                <a:gs pos="70000">
                  <a:schemeClr val="tx1">
                    <a:alpha val="50000"/>
                  </a:schemeClr>
                </a:gs>
                <a:gs pos="100000">
                  <a:schemeClr val="tx1">
                    <a:alpha val="1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06B65D4-AC26-4F64-9BE7-DC8A8EACF4CF}"/>
                </a:ext>
              </a:extLst>
            </p:cNvPr>
            <p:cNvGrpSpPr/>
            <p:nvPr/>
          </p:nvGrpSpPr>
          <p:grpSpPr>
            <a:xfrm>
              <a:off x="457200" y="2286000"/>
              <a:ext cx="8321040" cy="1291721"/>
              <a:chOff x="457200" y="2286000"/>
              <a:chExt cx="8321040" cy="1291721"/>
            </a:xfrm>
          </p:grpSpPr>
          <p:sp>
            <p:nvSpPr>
              <p:cNvPr id="25" name="Заголовок 1">
                <a:extLst>
                  <a:ext uri="{FF2B5EF4-FFF2-40B4-BE49-F238E27FC236}">
                    <a16:creationId xmlns:a16="http://schemas.microsoft.com/office/drawing/2014/main" id="{2C201D03-C915-4891-8B22-B0D6E81272D4}"/>
                  </a:ext>
                </a:extLst>
              </p:cNvPr>
              <p:cNvSpPr txBox="1">
                <a:spLocks/>
              </p:cNvSpPr>
              <p:nvPr/>
            </p:nvSpPr>
            <p:spPr>
              <a:xfrm>
                <a:off x="457200" y="2286000"/>
                <a:ext cx="6249401" cy="64008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26" name="Заголовок 1">
                <a:extLst>
                  <a:ext uri="{FF2B5EF4-FFF2-40B4-BE49-F238E27FC236}">
                    <a16:creationId xmlns:a16="http://schemas.microsoft.com/office/drawing/2014/main" id="{C4861942-F9BD-41C2-AC51-63F71ABA9F01}"/>
                  </a:ext>
                </a:extLst>
              </p:cNvPr>
              <p:cNvSpPr txBox="1">
                <a:spLocks/>
              </p:cNvSpPr>
              <p:nvPr/>
            </p:nvSpPr>
            <p:spPr>
              <a:xfrm>
                <a:off x="457200" y="2926080"/>
                <a:ext cx="5356630" cy="285326"/>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1800" dirty="0">
                    <a:solidFill>
                      <a:schemeClr val="bg1"/>
                    </a:solidFill>
                    <a:latin typeface="Candara" panose="020E0502030303020204" pitchFamily="34" charset="0"/>
                  </a:rPr>
                  <a:t>Presentation Subtitle</a:t>
                </a:r>
                <a:endParaRPr lang="ru-RU" sz="1800" dirty="0">
                  <a:solidFill>
                    <a:schemeClr val="bg1"/>
                  </a:solidFill>
                  <a:latin typeface="Candara" panose="020E0502030303020204" pitchFamily="34" charset="0"/>
                </a:endParaRPr>
              </a:p>
            </p:txBody>
          </p:sp>
          <p:sp>
            <p:nvSpPr>
              <p:cNvPr id="28" name="TextBox 27">
                <a:hlinkClick r:id="rId3"/>
                <a:extLst>
                  <a:ext uri="{FF2B5EF4-FFF2-40B4-BE49-F238E27FC236}">
                    <a16:creationId xmlns:a16="http://schemas.microsoft.com/office/drawing/2014/main" id="{A446424B-8C3D-48BA-A563-16BC72147EF4}"/>
                  </a:ext>
                </a:extLst>
              </p:cNvPr>
              <p:cNvSpPr txBox="1">
                <a:spLocks noChangeAspect="1"/>
              </p:cNvSpPr>
              <p:nvPr/>
            </p:nvSpPr>
            <p:spPr>
              <a:xfrm>
                <a:off x="6035040" y="3269944"/>
                <a:ext cx="2743200" cy="307777"/>
              </a:xfrm>
              <a:prstGeom prst="rect">
                <a:avLst/>
              </a:prstGeom>
              <a:noFill/>
              <a:effectLst/>
            </p:spPr>
            <p:txBody>
              <a:bodyPr wrap="square" rtlCol="0" anchor="ctr" anchorCtr="1">
                <a:spAutoFit/>
              </a:bodyPr>
              <a:lstStyle/>
              <a:p>
                <a:pPr algn="r"/>
                <a:r>
                  <a:rPr lang="en-US" sz="1400" i="1" dirty="0">
                    <a:solidFill>
                      <a:schemeClr val="bg1"/>
                    </a:solidFill>
                    <a:latin typeface="Candara" panose="020E0502030303020204" pitchFamily="34" charset="0"/>
                    <a:cs typeface="Estrangelo Edessa" panose="03080600000000000000" pitchFamily="66" charset="0"/>
                  </a:rPr>
                  <a:t>By James Sager – Oct 01, 2020</a:t>
                </a:r>
              </a:p>
            </p:txBody>
          </p:sp>
        </p:grpSp>
      </p:grpSp>
      <p:grpSp>
        <p:nvGrpSpPr>
          <p:cNvPr id="31" name="Group 30">
            <a:extLst>
              <a:ext uri="{FF2B5EF4-FFF2-40B4-BE49-F238E27FC236}">
                <a16:creationId xmlns:a16="http://schemas.microsoft.com/office/drawing/2014/main" id="{D448F3DB-2212-49A6-B72B-B7AF728E2208}"/>
              </a:ext>
            </a:extLst>
          </p:cNvPr>
          <p:cNvGrpSpPr/>
          <p:nvPr/>
        </p:nvGrpSpPr>
        <p:grpSpPr>
          <a:xfrm>
            <a:off x="10156196" y="-9144"/>
            <a:ext cx="360143" cy="6867144"/>
            <a:chOff x="10156196" y="-9144"/>
            <a:chExt cx="360143" cy="6867144"/>
          </a:xfrm>
        </p:grpSpPr>
        <p:sp>
          <p:nvSpPr>
            <p:cNvPr id="19" name="Rectangle 18">
              <a:extLst>
                <a:ext uri="{FF2B5EF4-FFF2-40B4-BE49-F238E27FC236}">
                  <a16:creationId xmlns:a16="http://schemas.microsoft.com/office/drawing/2014/main" id="{3B4D44D3-0575-4EF8-B5C8-B07EBE78179D}"/>
                </a:ext>
              </a:extLst>
            </p:cNvPr>
            <p:cNvSpPr/>
            <p:nvPr/>
          </p:nvSpPr>
          <p:spPr>
            <a:xfrm>
              <a:off x="10159740" y="-9144"/>
              <a:ext cx="152400" cy="1371600"/>
            </a:xfrm>
            <a:prstGeom prst="rect">
              <a:avLst/>
            </a:prstGeom>
            <a:gradFill>
              <a:gsLst>
                <a:gs pos="50000">
                  <a:srgbClr val="36B8E3"/>
                </a:gs>
                <a:gs pos="86000">
                  <a:srgbClr val="36B8E3">
                    <a:alpha val="25000"/>
                  </a:srgbClr>
                </a:gs>
                <a:gs pos="70000">
                  <a:srgbClr val="36B8E3">
                    <a:alpha val="50000"/>
                  </a:srgbClr>
                </a:gs>
                <a:gs pos="100000">
                  <a:srgbClr val="36B8E3">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20644FF-A41C-4040-B78E-A6F0A3A88DE5}"/>
                </a:ext>
              </a:extLst>
            </p:cNvPr>
            <p:cNvSpPr/>
            <p:nvPr/>
          </p:nvSpPr>
          <p:spPr>
            <a:xfrm>
              <a:off x="10363939" y="-9144"/>
              <a:ext cx="152400" cy="1371600"/>
            </a:xfrm>
            <a:prstGeom prst="rect">
              <a:avLst/>
            </a:prstGeom>
            <a:gradFill>
              <a:gsLst>
                <a:gs pos="50000">
                  <a:srgbClr val="239BD3"/>
                </a:gs>
                <a:gs pos="86000">
                  <a:srgbClr val="239BD3">
                    <a:alpha val="25000"/>
                  </a:srgbClr>
                </a:gs>
                <a:gs pos="70000">
                  <a:srgbClr val="239BD3">
                    <a:alpha val="50000"/>
                  </a:srgbClr>
                </a:gs>
                <a:gs pos="100000">
                  <a:srgbClr val="239BD3">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E0B9B9C-E73D-42DB-B26A-785AE2F166A2}"/>
                </a:ext>
              </a:extLst>
            </p:cNvPr>
            <p:cNvSpPr/>
            <p:nvPr/>
          </p:nvSpPr>
          <p:spPr>
            <a:xfrm rot="10800000">
              <a:off x="10156196" y="2743200"/>
              <a:ext cx="152400" cy="4114800"/>
            </a:xfrm>
            <a:prstGeom prst="rect">
              <a:avLst/>
            </a:prstGeom>
            <a:gradFill>
              <a:gsLst>
                <a:gs pos="50000">
                  <a:srgbClr val="157EBF"/>
                </a:gs>
                <a:gs pos="86000">
                  <a:srgbClr val="157EBF">
                    <a:alpha val="25000"/>
                  </a:srgbClr>
                </a:gs>
                <a:gs pos="70000">
                  <a:srgbClr val="157EBF">
                    <a:alpha val="50000"/>
                  </a:srgbClr>
                </a:gs>
                <a:gs pos="100000">
                  <a:srgbClr val="157EBF">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BC5F8F9-7590-44A6-8519-7169D42C8A2B}"/>
                </a:ext>
              </a:extLst>
            </p:cNvPr>
            <p:cNvSpPr/>
            <p:nvPr/>
          </p:nvSpPr>
          <p:spPr>
            <a:xfrm rot="10800000">
              <a:off x="10363939" y="2743200"/>
              <a:ext cx="152400" cy="4114800"/>
            </a:xfrm>
            <a:prstGeom prst="rect">
              <a:avLst/>
            </a:prstGeom>
            <a:gradFill>
              <a:gsLst>
                <a:gs pos="50000">
                  <a:srgbClr val="0967B9"/>
                </a:gs>
                <a:gs pos="86000">
                  <a:srgbClr val="0967B9">
                    <a:alpha val="25000"/>
                  </a:srgbClr>
                </a:gs>
                <a:gs pos="70000">
                  <a:srgbClr val="0967B9">
                    <a:alpha val="50000"/>
                  </a:srgbClr>
                </a:gs>
                <a:gs pos="100000">
                  <a:srgbClr val="0967B9">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F0A514AD-4B91-4665-B083-62B69E2B57DF}"/>
              </a:ext>
            </a:extLst>
          </p:cNvPr>
          <p:cNvGrpSpPr/>
          <p:nvPr/>
        </p:nvGrpSpPr>
        <p:grpSpPr>
          <a:xfrm>
            <a:off x="8809459" y="947191"/>
            <a:ext cx="3108960" cy="2538984"/>
            <a:chOff x="8809459" y="1799251"/>
            <a:chExt cx="3108960" cy="2538984"/>
          </a:xfrm>
        </p:grpSpPr>
        <p:pic>
          <p:nvPicPr>
            <p:cNvPr id="3" name="Picture 2">
              <a:extLst>
                <a:ext uri="{FF2B5EF4-FFF2-40B4-BE49-F238E27FC236}">
                  <a16:creationId xmlns:a16="http://schemas.microsoft.com/office/drawing/2014/main" id="{48E81FC5-4BC4-4BBE-9A45-10E0C02AE1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9459" y="1799251"/>
              <a:ext cx="3108960" cy="2538984"/>
            </a:xfrm>
            <a:prstGeom prst="rect">
              <a:avLst/>
            </a:prstGeom>
          </p:spPr>
        </p:pic>
        <p:pic>
          <p:nvPicPr>
            <p:cNvPr id="24" name="Picture 23">
              <a:extLst>
                <a:ext uri="{FF2B5EF4-FFF2-40B4-BE49-F238E27FC236}">
                  <a16:creationId xmlns:a16="http://schemas.microsoft.com/office/drawing/2014/main" id="{8A7DEE8D-3E6C-4DA5-98DE-68110907AA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8099" y="2478505"/>
              <a:ext cx="2011680" cy="1048226"/>
            </a:xfrm>
            <a:prstGeom prst="rect">
              <a:avLst/>
            </a:prstGeom>
          </p:spPr>
        </p:pic>
      </p:grpSp>
    </p:spTree>
    <p:extLst>
      <p:ext uri="{BB962C8B-B14F-4D97-AF65-F5344CB8AC3E}">
        <p14:creationId xmlns:p14="http://schemas.microsoft.com/office/powerpoint/2010/main" val="188319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par>
                                <p:cTn id="8" presetID="16" presetClass="entr" presetSubtype="26"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Horizontal)">
                                      <p:cBhvr>
                                        <p:cTn id="10" dur="1000"/>
                                        <p:tgtEl>
                                          <p:spTgt spid="31"/>
                                        </p:tgtEl>
                                      </p:cBhvr>
                                    </p:animEffect>
                                  </p:childTnLst>
                                </p:cTn>
                              </p:par>
                              <p:par>
                                <p:cTn id="11" presetID="2" presetClass="entr" presetSubtype="2"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cxnSp>
        <p:nvCxnSpPr>
          <p:cNvPr id="20" name="Straight Connector 19"/>
          <p:cNvCxnSpPr/>
          <p:nvPr/>
        </p:nvCxnSpPr>
        <p:spPr>
          <a:xfrm flipH="1">
            <a:off x="0" y="4796599"/>
            <a:ext cx="1920899" cy="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3900494"/>
            <a:ext cx="0" cy="9144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972600" y="4796599"/>
            <a:ext cx="1828800" cy="0"/>
          </a:xfrm>
          <a:prstGeom prst="line">
            <a:avLst/>
          </a:prstGeom>
          <a:ln w="12700">
            <a:solidFill>
              <a:srgbClr val="454545"/>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829800" y="3900494"/>
            <a:ext cx="0" cy="9144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243704" y="3900494"/>
            <a:ext cx="0" cy="9144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796599"/>
            <a:ext cx="1920899" cy="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2362200" y="4796599"/>
            <a:ext cx="1828800" cy="0"/>
          </a:xfrm>
          <a:prstGeom prst="line">
            <a:avLst/>
          </a:prstGeom>
          <a:ln w="12700">
            <a:solidFill>
              <a:srgbClr val="454545"/>
            </a:solidFill>
            <a:prstDash val="dash"/>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362200" y="3900494"/>
            <a:ext cx="0" cy="9144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sp>
        <p:nvSpPr>
          <p:cNvPr id="89" name="Rectangle: Rounded Corners 88">
            <a:extLst>
              <a:ext uri="{FF2B5EF4-FFF2-40B4-BE49-F238E27FC236}">
                <a16:creationId xmlns:a16="http://schemas.microsoft.com/office/drawing/2014/main" id="{6787F163-02BE-4BD2-9B27-DE9693ED1436}"/>
              </a:ext>
            </a:extLst>
          </p:cNvPr>
          <p:cNvSpPr/>
          <p:nvPr/>
        </p:nvSpPr>
        <p:spPr>
          <a:xfrm>
            <a:off x="7405636" y="1614494"/>
            <a:ext cx="2743200" cy="2301135"/>
          </a:xfrm>
          <a:prstGeom prst="roundRect">
            <a:avLst>
              <a:gd name="adj" fmla="val 4219"/>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 name="Rectangle: Rounded Corners 3">
            <a:extLst>
              <a:ext uri="{FF2B5EF4-FFF2-40B4-BE49-F238E27FC236}">
                <a16:creationId xmlns:a16="http://schemas.microsoft.com/office/drawing/2014/main" id="{46F78F82-4328-4848-96A8-5B87A586EBE2}"/>
              </a:ext>
            </a:extLst>
          </p:cNvPr>
          <p:cNvSpPr/>
          <p:nvPr/>
        </p:nvSpPr>
        <p:spPr>
          <a:xfrm>
            <a:off x="2057400" y="1614494"/>
            <a:ext cx="2743200" cy="2301135"/>
          </a:xfrm>
          <a:prstGeom prst="roundRect">
            <a:avLst>
              <a:gd name="adj" fmla="val 4219"/>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0" name="TextBox 69"/>
          <p:cNvSpPr txBox="1"/>
          <p:nvPr/>
        </p:nvSpPr>
        <p:spPr>
          <a:xfrm>
            <a:off x="1259521" y="5487327"/>
            <a:ext cx="9787668" cy="1067985"/>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DOLOR</a:t>
            </a:r>
          </a:p>
          <a:p>
            <a:pPr algn="ct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grpSp>
        <p:nvGrpSpPr>
          <p:cNvPr id="2" name="Group 1">
            <a:extLst>
              <a:ext uri="{FF2B5EF4-FFF2-40B4-BE49-F238E27FC236}">
                <a16:creationId xmlns:a16="http://schemas.microsoft.com/office/drawing/2014/main" id="{D9D1790C-EEE2-477F-A428-92AD6DC1AE30}"/>
              </a:ext>
            </a:extLst>
          </p:cNvPr>
          <p:cNvGrpSpPr/>
          <p:nvPr/>
        </p:nvGrpSpPr>
        <p:grpSpPr>
          <a:xfrm>
            <a:off x="809114" y="1400992"/>
            <a:ext cx="1856938" cy="2743482"/>
            <a:chOff x="809114" y="1400992"/>
            <a:chExt cx="1856938" cy="2743482"/>
          </a:xfrm>
        </p:grpSpPr>
        <p:grpSp>
          <p:nvGrpSpPr>
            <p:cNvPr id="12" name="Group 11">
              <a:extLst>
                <a:ext uri="{FF2B5EF4-FFF2-40B4-BE49-F238E27FC236}">
                  <a16:creationId xmlns:a16="http://schemas.microsoft.com/office/drawing/2014/main" id="{5FE9A1D7-8220-45AE-B6CD-E167177B926E}"/>
                </a:ext>
              </a:extLst>
            </p:cNvPr>
            <p:cNvGrpSpPr/>
            <p:nvPr/>
          </p:nvGrpSpPr>
          <p:grpSpPr>
            <a:xfrm>
              <a:off x="809114" y="1400992"/>
              <a:ext cx="1856938" cy="2743482"/>
              <a:chOff x="606247" y="1569578"/>
              <a:chExt cx="1856938" cy="2743482"/>
            </a:xfrm>
          </p:grpSpPr>
          <p:sp>
            <p:nvSpPr>
              <p:cNvPr id="82" name="Freeform: Shape 81">
                <a:extLst>
                  <a:ext uri="{FF2B5EF4-FFF2-40B4-BE49-F238E27FC236}">
                    <a16:creationId xmlns:a16="http://schemas.microsoft.com/office/drawing/2014/main" id="{E5CFABDF-FF8E-4B3D-A87A-06DE715C0306}"/>
                  </a:ext>
                </a:extLst>
              </p:cNvPr>
              <p:cNvSpPr/>
              <p:nvPr/>
            </p:nvSpPr>
            <p:spPr>
              <a:xfrm>
                <a:off x="606247" y="1695355"/>
                <a:ext cx="1837245" cy="2493779"/>
              </a:xfrm>
              <a:custGeom>
                <a:avLst/>
                <a:gdLst>
                  <a:gd name="connsiteX0" fmla="*/ 0 w 1837245"/>
                  <a:gd name="connsiteY0" fmla="*/ 0 h 2493779"/>
                  <a:gd name="connsiteX1" fmla="*/ 1837245 w 1837245"/>
                  <a:gd name="connsiteY1" fmla="*/ 0 h 2493779"/>
                  <a:gd name="connsiteX2" fmla="*/ 1148690 w 1837245"/>
                  <a:gd name="connsiteY2" fmla="*/ 2493779 h 2493779"/>
                  <a:gd name="connsiteX3" fmla="*/ 0 w 1837245"/>
                  <a:gd name="connsiteY3" fmla="*/ 2493779 h 2493779"/>
                </a:gdLst>
                <a:ahLst/>
                <a:cxnLst>
                  <a:cxn ang="0">
                    <a:pos x="connsiteX0" y="connsiteY0"/>
                  </a:cxn>
                  <a:cxn ang="0">
                    <a:pos x="connsiteX1" y="connsiteY1"/>
                  </a:cxn>
                  <a:cxn ang="0">
                    <a:pos x="connsiteX2" y="connsiteY2"/>
                  </a:cxn>
                  <a:cxn ang="0">
                    <a:pos x="connsiteX3" y="connsiteY3"/>
                  </a:cxn>
                </a:cxnLst>
                <a:rect l="l" t="t" r="r" b="b"/>
                <a:pathLst>
                  <a:path w="1837245" h="2493779">
                    <a:moveTo>
                      <a:pt x="0" y="0"/>
                    </a:moveTo>
                    <a:lnTo>
                      <a:pt x="1837245" y="0"/>
                    </a:lnTo>
                    <a:lnTo>
                      <a:pt x="1148690" y="2493779"/>
                    </a:lnTo>
                    <a:lnTo>
                      <a:pt x="0" y="249377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381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78" name="Freeform: Shape 77">
                <a:extLst>
                  <a:ext uri="{FF2B5EF4-FFF2-40B4-BE49-F238E27FC236}">
                    <a16:creationId xmlns:a16="http://schemas.microsoft.com/office/drawing/2014/main" id="{31514059-5754-4055-9759-D408AECC24F8}"/>
                  </a:ext>
                </a:extLst>
              </p:cNvPr>
              <p:cNvSpPr/>
              <p:nvPr/>
            </p:nvSpPr>
            <p:spPr>
              <a:xfrm rot="926121">
                <a:off x="1967255" y="1569578"/>
                <a:ext cx="495930" cy="2743482"/>
              </a:xfrm>
              <a:custGeom>
                <a:avLst/>
                <a:gdLst>
                  <a:gd name="connsiteX0" fmla="*/ 495929 w 495930"/>
                  <a:gd name="connsiteY0" fmla="*/ 0 h 2743482"/>
                  <a:gd name="connsiteX1" fmla="*/ 495930 w 495930"/>
                  <a:gd name="connsiteY1" fmla="*/ 0 h 2743482"/>
                  <a:gd name="connsiteX2" fmla="*/ 209840 w 495930"/>
                  <a:gd name="connsiteY2" fmla="*/ 78992 h 2743482"/>
                  <a:gd name="connsiteX3" fmla="*/ 209841 w 495930"/>
                  <a:gd name="connsiteY3" fmla="*/ 2685543 h 2743482"/>
                  <a:gd name="connsiteX4" fmla="*/ 0 w 495930"/>
                  <a:gd name="connsiteY4" fmla="*/ 2743482 h 2743482"/>
                  <a:gd name="connsiteX5" fmla="*/ 0 w 495930"/>
                  <a:gd name="connsiteY5" fmla="*/ 136931 h 274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930" h="2743482">
                    <a:moveTo>
                      <a:pt x="495929" y="0"/>
                    </a:moveTo>
                    <a:lnTo>
                      <a:pt x="495930" y="0"/>
                    </a:lnTo>
                    <a:lnTo>
                      <a:pt x="209840" y="78992"/>
                    </a:lnTo>
                    <a:lnTo>
                      <a:pt x="209841" y="2685543"/>
                    </a:lnTo>
                    <a:lnTo>
                      <a:pt x="0" y="2743482"/>
                    </a:lnTo>
                    <a:lnTo>
                      <a:pt x="0" y="136931"/>
                    </a:lnTo>
                    <a:close/>
                  </a:path>
                </a:pathLst>
              </a:custGeom>
              <a:solidFill>
                <a:srgbClr val="36B8E3"/>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80" name="Freeform: Shape 79">
                <a:extLst>
                  <a:ext uri="{FF2B5EF4-FFF2-40B4-BE49-F238E27FC236}">
                    <a16:creationId xmlns:a16="http://schemas.microsoft.com/office/drawing/2014/main" id="{BD6021F9-1C21-476D-80E9-CF0E9121298F}"/>
                  </a:ext>
                </a:extLst>
              </p:cNvPr>
              <p:cNvSpPr>
                <a:spLocks/>
              </p:cNvSpPr>
              <p:nvPr/>
            </p:nvSpPr>
            <p:spPr>
              <a:xfrm rot="926121">
                <a:off x="2027392" y="1607623"/>
                <a:ext cx="220356" cy="2667393"/>
              </a:xfrm>
              <a:custGeom>
                <a:avLst/>
                <a:gdLst>
                  <a:gd name="connsiteX0" fmla="*/ 0 w 220356"/>
                  <a:gd name="connsiteY0" fmla="*/ 60842 h 2667393"/>
                  <a:gd name="connsiteX1" fmla="*/ 220355 w 220356"/>
                  <a:gd name="connsiteY1" fmla="*/ 0 h 2667393"/>
                  <a:gd name="connsiteX2" fmla="*/ 220356 w 220356"/>
                  <a:gd name="connsiteY2" fmla="*/ 2606551 h 2667393"/>
                  <a:gd name="connsiteX3" fmla="*/ 1 w 220356"/>
                  <a:gd name="connsiteY3" fmla="*/ 2667393 h 2667393"/>
                </a:gdLst>
                <a:ahLst/>
                <a:cxnLst>
                  <a:cxn ang="0">
                    <a:pos x="connsiteX0" y="connsiteY0"/>
                  </a:cxn>
                  <a:cxn ang="0">
                    <a:pos x="connsiteX1" y="connsiteY1"/>
                  </a:cxn>
                  <a:cxn ang="0">
                    <a:pos x="connsiteX2" y="connsiteY2"/>
                  </a:cxn>
                  <a:cxn ang="0">
                    <a:pos x="connsiteX3" y="connsiteY3"/>
                  </a:cxn>
                </a:cxnLst>
                <a:rect l="l" t="t" r="r" b="b"/>
                <a:pathLst>
                  <a:path w="220356" h="2667393">
                    <a:moveTo>
                      <a:pt x="0" y="60842"/>
                    </a:moveTo>
                    <a:lnTo>
                      <a:pt x="220355" y="0"/>
                    </a:lnTo>
                    <a:lnTo>
                      <a:pt x="220356" y="2606551"/>
                    </a:lnTo>
                    <a:lnTo>
                      <a:pt x="1" y="2667393"/>
                    </a:lnTo>
                    <a:close/>
                  </a:path>
                </a:pathLst>
              </a:custGeom>
              <a:solidFill>
                <a:srgbClr val="36B8E3"/>
              </a:solidFill>
              <a:ln>
                <a:noFill/>
              </a:ln>
              <a:effectLst>
                <a:outerShdw blurRad="254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endParaRPr>
              </a:p>
            </p:txBody>
          </p:sp>
        </p:grpSp>
        <p:sp>
          <p:nvSpPr>
            <p:cNvPr id="90" name="TextBox 89">
              <a:extLst>
                <a:ext uri="{FF2B5EF4-FFF2-40B4-BE49-F238E27FC236}">
                  <a16:creationId xmlns:a16="http://schemas.microsoft.com/office/drawing/2014/main" id="{4E980E5B-F03F-423C-BF2B-8537F5092A00}"/>
                </a:ext>
              </a:extLst>
            </p:cNvPr>
            <p:cNvSpPr txBox="1"/>
            <p:nvPr/>
          </p:nvSpPr>
          <p:spPr>
            <a:xfrm>
              <a:off x="876490" y="1720877"/>
              <a:ext cx="1516252" cy="1369606"/>
            </a:xfrm>
            <a:prstGeom prst="rect">
              <a:avLst/>
            </a:prstGeom>
            <a:noFill/>
          </p:spPr>
          <p:txBody>
            <a:bodyPr wrap="square" rtlCol="0">
              <a:spAutoFit/>
            </a:bodyPr>
            <a:lstStyle/>
            <a:p>
              <a:r>
                <a:rPr lang="en-US" sz="1500" dirty="0">
                  <a:solidFill>
                    <a:srgbClr val="454545"/>
                  </a:solidFill>
                  <a:latin typeface="Bernard MT Condensed" panose="02050806060905020404" pitchFamily="18" charset="0"/>
                </a:rPr>
                <a:t>LOREM IPSUM DOLOR 01</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elite, consectetur adipiscing elit</a:t>
              </a:r>
              <a:r>
                <a:rPr lang="en-US" sz="1300" dirty="0">
                  <a:solidFill>
                    <a:srgbClr val="454545"/>
                  </a:solidFill>
                  <a:latin typeface="Candara" panose="020E0502030303020204" pitchFamily="34" charset="0"/>
                </a:rPr>
                <a:t>. </a:t>
              </a:r>
              <a:endParaRPr lang="en-US" sz="1300" dirty="0">
                <a:solidFill>
                  <a:srgbClr val="454545"/>
                </a:solidFill>
              </a:endParaRPr>
            </a:p>
          </p:txBody>
        </p:sp>
      </p:grpSp>
      <p:grpSp>
        <p:nvGrpSpPr>
          <p:cNvPr id="3" name="Group 2">
            <a:extLst>
              <a:ext uri="{FF2B5EF4-FFF2-40B4-BE49-F238E27FC236}">
                <a16:creationId xmlns:a16="http://schemas.microsoft.com/office/drawing/2014/main" id="{E951AF35-A822-46D3-8182-80C6753F6E49}"/>
              </a:ext>
            </a:extLst>
          </p:cNvPr>
          <p:cNvGrpSpPr/>
          <p:nvPr/>
        </p:nvGrpSpPr>
        <p:grpSpPr>
          <a:xfrm>
            <a:off x="9573062" y="1404182"/>
            <a:ext cx="1856938" cy="2743482"/>
            <a:chOff x="9573062" y="1404182"/>
            <a:chExt cx="1856938" cy="2743482"/>
          </a:xfrm>
        </p:grpSpPr>
        <p:grpSp>
          <p:nvGrpSpPr>
            <p:cNvPr id="19" name="Group 18">
              <a:extLst>
                <a:ext uri="{FF2B5EF4-FFF2-40B4-BE49-F238E27FC236}">
                  <a16:creationId xmlns:a16="http://schemas.microsoft.com/office/drawing/2014/main" id="{331440DB-1376-4ECA-B7E4-5BDF3279A3F2}"/>
                </a:ext>
              </a:extLst>
            </p:cNvPr>
            <p:cNvGrpSpPr/>
            <p:nvPr/>
          </p:nvGrpSpPr>
          <p:grpSpPr>
            <a:xfrm>
              <a:off x="9573062" y="1404182"/>
              <a:ext cx="1856938" cy="2743482"/>
              <a:chOff x="8615403" y="1327569"/>
              <a:chExt cx="1856938" cy="2743482"/>
            </a:xfrm>
          </p:grpSpPr>
          <p:sp>
            <p:nvSpPr>
              <p:cNvPr id="86" name="Freeform: Shape 85">
                <a:extLst>
                  <a:ext uri="{FF2B5EF4-FFF2-40B4-BE49-F238E27FC236}">
                    <a16:creationId xmlns:a16="http://schemas.microsoft.com/office/drawing/2014/main" id="{30037BBD-9EAB-4C09-863F-7C5CFD0BC5AE}"/>
                  </a:ext>
                </a:extLst>
              </p:cNvPr>
              <p:cNvSpPr/>
              <p:nvPr/>
            </p:nvSpPr>
            <p:spPr>
              <a:xfrm flipH="1">
                <a:off x="8635096" y="1453346"/>
                <a:ext cx="1837245" cy="2493779"/>
              </a:xfrm>
              <a:custGeom>
                <a:avLst/>
                <a:gdLst>
                  <a:gd name="connsiteX0" fmla="*/ 0 w 1837245"/>
                  <a:gd name="connsiteY0" fmla="*/ 0 h 2493779"/>
                  <a:gd name="connsiteX1" fmla="*/ 1837245 w 1837245"/>
                  <a:gd name="connsiteY1" fmla="*/ 0 h 2493779"/>
                  <a:gd name="connsiteX2" fmla="*/ 1148690 w 1837245"/>
                  <a:gd name="connsiteY2" fmla="*/ 2493779 h 2493779"/>
                  <a:gd name="connsiteX3" fmla="*/ 0 w 1837245"/>
                  <a:gd name="connsiteY3" fmla="*/ 2493779 h 2493779"/>
                </a:gdLst>
                <a:ahLst/>
                <a:cxnLst>
                  <a:cxn ang="0">
                    <a:pos x="connsiteX0" y="connsiteY0"/>
                  </a:cxn>
                  <a:cxn ang="0">
                    <a:pos x="connsiteX1" y="connsiteY1"/>
                  </a:cxn>
                  <a:cxn ang="0">
                    <a:pos x="connsiteX2" y="connsiteY2"/>
                  </a:cxn>
                  <a:cxn ang="0">
                    <a:pos x="connsiteX3" y="connsiteY3"/>
                  </a:cxn>
                </a:cxnLst>
                <a:rect l="l" t="t" r="r" b="b"/>
                <a:pathLst>
                  <a:path w="1837245" h="2493779">
                    <a:moveTo>
                      <a:pt x="0" y="0"/>
                    </a:moveTo>
                    <a:lnTo>
                      <a:pt x="1837245" y="0"/>
                    </a:lnTo>
                    <a:lnTo>
                      <a:pt x="1148690" y="2493779"/>
                    </a:lnTo>
                    <a:lnTo>
                      <a:pt x="0" y="249377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381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87" name="Freeform: Shape 86">
                <a:extLst>
                  <a:ext uri="{FF2B5EF4-FFF2-40B4-BE49-F238E27FC236}">
                    <a16:creationId xmlns:a16="http://schemas.microsoft.com/office/drawing/2014/main" id="{3F0F7202-44B8-481D-B6F2-4EC0457A1FF3}"/>
                  </a:ext>
                </a:extLst>
              </p:cNvPr>
              <p:cNvSpPr/>
              <p:nvPr/>
            </p:nvSpPr>
            <p:spPr>
              <a:xfrm rot="20673879" flipH="1">
                <a:off x="8615403" y="1327569"/>
                <a:ext cx="495930" cy="2743482"/>
              </a:xfrm>
              <a:custGeom>
                <a:avLst/>
                <a:gdLst>
                  <a:gd name="connsiteX0" fmla="*/ 495929 w 495930"/>
                  <a:gd name="connsiteY0" fmla="*/ 0 h 2743482"/>
                  <a:gd name="connsiteX1" fmla="*/ 495930 w 495930"/>
                  <a:gd name="connsiteY1" fmla="*/ 0 h 2743482"/>
                  <a:gd name="connsiteX2" fmla="*/ 209840 w 495930"/>
                  <a:gd name="connsiteY2" fmla="*/ 78992 h 2743482"/>
                  <a:gd name="connsiteX3" fmla="*/ 209841 w 495930"/>
                  <a:gd name="connsiteY3" fmla="*/ 2685543 h 2743482"/>
                  <a:gd name="connsiteX4" fmla="*/ 0 w 495930"/>
                  <a:gd name="connsiteY4" fmla="*/ 2743482 h 2743482"/>
                  <a:gd name="connsiteX5" fmla="*/ 0 w 495930"/>
                  <a:gd name="connsiteY5" fmla="*/ 136931 h 274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930" h="2743482">
                    <a:moveTo>
                      <a:pt x="495929" y="0"/>
                    </a:moveTo>
                    <a:lnTo>
                      <a:pt x="495930" y="0"/>
                    </a:lnTo>
                    <a:lnTo>
                      <a:pt x="209840" y="78992"/>
                    </a:lnTo>
                    <a:lnTo>
                      <a:pt x="209841" y="2685543"/>
                    </a:lnTo>
                    <a:lnTo>
                      <a:pt x="0" y="2743482"/>
                    </a:lnTo>
                    <a:lnTo>
                      <a:pt x="0" y="136931"/>
                    </a:lnTo>
                    <a:close/>
                  </a:path>
                </a:pathLst>
              </a:custGeom>
              <a:solidFill>
                <a:srgbClr val="157EBF"/>
              </a:solidFill>
              <a:ln>
                <a:noFill/>
              </a:ln>
              <a:effectLst>
                <a:outerShdw blurRad="254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endParaRPr>
              </a:p>
            </p:txBody>
          </p:sp>
          <p:sp>
            <p:nvSpPr>
              <p:cNvPr id="88" name="Freeform: Shape 87">
                <a:extLst>
                  <a:ext uri="{FF2B5EF4-FFF2-40B4-BE49-F238E27FC236}">
                    <a16:creationId xmlns:a16="http://schemas.microsoft.com/office/drawing/2014/main" id="{8EFBD692-18DE-4895-ABC1-30FF750544DF}"/>
                  </a:ext>
                </a:extLst>
              </p:cNvPr>
              <p:cNvSpPr>
                <a:spLocks/>
              </p:cNvSpPr>
              <p:nvPr/>
            </p:nvSpPr>
            <p:spPr>
              <a:xfrm rot="20673879" flipH="1">
                <a:off x="8830840" y="1365614"/>
                <a:ext cx="220356" cy="2667393"/>
              </a:xfrm>
              <a:custGeom>
                <a:avLst/>
                <a:gdLst>
                  <a:gd name="connsiteX0" fmla="*/ 0 w 220356"/>
                  <a:gd name="connsiteY0" fmla="*/ 60842 h 2667393"/>
                  <a:gd name="connsiteX1" fmla="*/ 220355 w 220356"/>
                  <a:gd name="connsiteY1" fmla="*/ 0 h 2667393"/>
                  <a:gd name="connsiteX2" fmla="*/ 220356 w 220356"/>
                  <a:gd name="connsiteY2" fmla="*/ 2606551 h 2667393"/>
                  <a:gd name="connsiteX3" fmla="*/ 1 w 220356"/>
                  <a:gd name="connsiteY3" fmla="*/ 2667393 h 2667393"/>
                </a:gdLst>
                <a:ahLst/>
                <a:cxnLst>
                  <a:cxn ang="0">
                    <a:pos x="connsiteX0" y="connsiteY0"/>
                  </a:cxn>
                  <a:cxn ang="0">
                    <a:pos x="connsiteX1" y="connsiteY1"/>
                  </a:cxn>
                  <a:cxn ang="0">
                    <a:pos x="connsiteX2" y="connsiteY2"/>
                  </a:cxn>
                  <a:cxn ang="0">
                    <a:pos x="connsiteX3" y="connsiteY3"/>
                  </a:cxn>
                </a:cxnLst>
                <a:rect l="l" t="t" r="r" b="b"/>
                <a:pathLst>
                  <a:path w="220356" h="2667393">
                    <a:moveTo>
                      <a:pt x="0" y="60842"/>
                    </a:moveTo>
                    <a:lnTo>
                      <a:pt x="220355" y="0"/>
                    </a:lnTo>
                    <a:lnTo>
                      <a:pt x="220356" y="2606551"/>
                    </a:lnTo>
                    <a:lnTo>
                      <a:pt x="1" y="2667393"/>
                    </a:lnTo>
                    <a:close/>
                  </a:path>
                </a:pathLst>
              </a:custGeom>
              <a:solidFill>
                <a:srgbClr val="157EBF"/>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grpSp>
        <p:sp>
          <p:nvSpPr>
            <p:cNvPr id="91" name="TextBox 90">
              <a:extLst>
                <a:ext uri="{FF2B5EF4-FFF2-40B4-BE49-F238E27FC236}">
                  <a16:creationId xmlns:a16="http://schemas.microsoft.com/office/drawing/2014/main" id="{BB15C0C8-0464-4B7A-B479-CEDF3E3F8950}"/>
                </a:ext>
              </a:extLst>
            </p:cNvPr>
            <p:cNvSpPr txBox="1"/>
            <p:nvPr/>
          </p:nvSpPr>
          <p:spPr>
            <a:xfrm>
              <a:off x="9846832" y="1629738"/>
              <a:ext cx="1516252" cy="1369606"/>
            </a:xfrm>
            <a:prstGeom prst="rect">
              <a:avLst/>
            </a:prstGeom>
            <a:noFill/>
          </p:spPr>
          <p:txBody>
            <a:bodyPr wrap="square" rtlCol="0">
              <a:spAutoFit/>
            </a:bodyPr>
            <a:lstStyle/>
            <a:p>
              <a:pPr algn="r"/>
              <a:r>
                <a:rPr lang="en-US" sz="1500" dirty="0">
                  <a:solidFill>
                    <a:srgbClr val="454545"/>
                  </a:solidFill>
                  <a:latin typeface="Bernard MT Condensed" panose="02050806060905020404" pitchFamily="18" charset="0"/>
                </a:rPr>
                <a:t>LOREM IPSUM DOLOR 02</a:t>
              </a:r>
            </a:p>
            <a:p>
              <a:pPr algn="r"/>
              <a:endParaRPr lang="en-US" sz="400" dirty="0">
                <a:solidFill>
                  <a:srgbClr val="454545"/>
                </a:solidFill>
                <a:latin typeface="Bernard MT Condensed" panose="02050806060905020404" pitchFamily="18" charset="0"/>
              </a:endParaRPr>
            </a:p>
            <a:p>
              <a:pPr algn="r"/>
              <a:r>
                <a:rPr lang="en-US" sz="1200" dirty="0">
                  <a:solidFill>
                    <a:srgbClr val="454545"/>
                  </a:solidFill>
                  <a:latin typeface="Candara" panose="020E0502030303020204" pitchFamily="34" charset="0"/>
                </a:rPr>
                <a:t>Lorem ipsum dolor sit amet elite, consectetur adipiscing elit</a:t>
              </a:r>
              <a:r>
                <a:rPr lang="en-US" sz="1300" dirty="0">
                  <a:solidFill>
                    <a:srgbClr val="454545"/>
                  </a:solidFill>
                  <a:latin typeface="Candara" panose="020E0502030303020204" pitchFamily="34" charset="0"/>
                </a:rPr>
                <a:t>. </a:t>
              </a:r>
              <a:endParaRPr lang="en-US" sz="1300" dirty="0">
                <a:solidFill>
                  <a:srgbClr val="454545"/>
                </a:solidFill>
              </a:endParaRPr>
            </a:p>
          </p:txBody>
        </p:sp>
      </p:grpSp>
      <p:grpSp>
        <p:nvGrpSpPr>
          <p:cNvPr id="22" name="Group 21">
            <a:extLst>
              <a:ext uri="{FF2B5EF4-FFF2-40B4-BE49-F238E27FC236}">
                <a16:creationId xmlns:a16="http://schemas.microsoft.com/office/drawing/2014/main" id="{0377F31A-F2FE-4BE4-9345-3AF87B70522C}"/>
              </a:ext>
            </a:extLst>
          </p:cNvPr>
          <p:cNvGrpSpPr>
            <a:grpSpLocks noChangeAspect="1"/>
          </p:cNvGrpSpPr>
          <p:nvPr/>
        </p:nvGrpSpPr>
        <p:grpSpPr>
          <a:xfrm>
            <a:off x="4419600" y="4236197"/>
            <a:ext cx="1097280" cy="1097803"/>
            <a:chOff x="4423467" y="4481308"/>
            <a:chExt cx="1005840" cy="1006319"/>
          </a:xfrm>
        </p:grpSpPr>
        <p:grpSp>
          <p:nvGrpSpPr>
            <p:cNvPr id="92" name="Group 91">
              <a:extLst>
                <a:ext uri="{FF2B5EF4-FFF2-40B4-BE49-F238E27FC236}">
                  <a16:creationId xmlns:a16="http://schemas.microsoft.com/office/drawing/2014/main" id="{1FE5D1EE-765A-4900-B45D-E46C0C6C956A}"/>
                </a:ext>
              </a:extLst>
            </p:cNvPr>
            <p:cNvGrpSpPr>
              <a:grpSpLocks noChangeAspect="1"/>
            </p:cNvGrpSpPr>
            <p:nvPr/>
          </p:nvGrpSpPr>
          <p:grpSpPr>
            <a:xfrm>
              <a:off x="4423467" y="4481308"/>
              <a:ext cx="1005840" cy="1006319"/>
              <a:chOff x="812020" y="2905367"/>
              <a:chExt cx="1737360" cy="1738185"/>
            </a:xfrm>
          </p:grpSpPr>
          <p:sp>
            <p:nvSpPr>
              <p:cNvPr id="93" name="Oval 92">
                <a:extLst>
                  <a:ext uri="{FF2B5EF4-FFF2-40B4-BE49-F238E27FC236}">
                    <a16:creationId xmlns:a16="http://schemas.microsoft.com/office/drawing/2014/main" id="{00212D2A-0980-4DBA-B189-9B472DC046B3}"/>
                  </a:ext>
                </a:extLst>
              </p:cNvPr>
              <p:cNvSpPr>
                <a:spLocks noChangeAspect="1"/>
              </p:cNvSpPr>
              <p:nvPr/>
            </p:nvSpPr>
            <p:spPr>
              <a:xfrm>
                <a:off x="812021" y="2905367"/>
                <a:ext cx="1737359" cy="1737361"/>
              </a:xfrm>
              <a:prstGeom prst="ellipse">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94" name="Partial Circle 93">
                <a:extLst>
                  <a:ext uri="{FF2B5EF4-FFF2-40B4-BE49-F238E27FC236}">
                    <a16:creationId xmlns:a16="http://schemas.microsoft.com/office/drawing/2014/main" id="{F001367C-A617-4C8A-B20E-06BC82AEC72B}"/>
                  </a:ext>
                </a:extLst>
              </p:cNvPr>
              <p:cNvSpPr>
                <a:spLocks noChangeAspect="1"/>
              </p:cNvSpPr>
              <p:nvPr/>
            </p:nvSpPr>
            <p:spPr>
              <a:xfrm flipV="1">
                <a:off x="812020" y="2906191"/>
                <a:ext cx="1737359" cy="1737361"/>
              </a:xfrm>
              <a:prstGeom prst="pie">
                <a:avLst>
                  <a:gd name="adj1" fmla="val 11464379"/>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5" name="Oval 94">
                <a:extLst>
                  <a:ext uri="{FF2B5EF4-FFF2-40B4-BE49-F238E27FC236}">
                    <a16:creationId xmlns:a16="http://schemas.microsoft.com/office/drawing/2014/main" id="{5E42C4F1-CC59-416D-AC50-981F53916BA5}"/>
                  </a:ext>
                </a:extLst>
              </p:cNvPr>
              <p:cNvSpPr>
                <a:spLocks noChangeAspect="1"/>
              </p:cNvSpPr>
              <p:nvPr/>
            </p:nvSpPr>
            <p:spPr>
              <a:xfrm>
                <a:off x="944353" y="3035668"/>
                <a:ext cx="1476756" cy="14767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sp>
          <p:nvSpPr>
            <p:cNvPr id="96" name="TextBox 95">
              <a:extLst>
                <a:ext uri="{FF2B5EF4-FFF2-40B4-BE49-F238E27FC236}">
                  <a16:creationId xmlns:a16="http://schemas.microsoft.com/office/drawing/2014/main" id="{D9E2C791-F4DD-4E85-82A8-9D0D072B3D72}"/>
                </a:ext>
              </a:extLst>
            </p:cNvPr>
            <p:cNvSpPr txBox="1"/>
            <p:nvPr/>
          </p:nvSpPr>
          <p:spPr>
            <a:xfrm>
              <a:off x="4560626" y="4621960"/>
              <a:ext cx="731520" cy="705321"/>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71%</a:t>
              </a:r>
            </a:p>
            <a:p>
              <a:pPr algn="ctr" defTabSz="1219170">
                <a:spcBef>
                  <a:spcPct val="20000"/>
                </a:spcBef>
                <a:defRPr/>
              </a:pPr>
              <a:r>
                <a:rPr lang="en-US" sz="900" b="1" dirty="0">
                  <a:solidFill>
                    <a:srgbClr val="454545"/>
                  </a:solidFill>
                  <a:latin typeface="Candara" panose="020E0502030303020204" pitchFamily="34" charset="0"/>
                </a:rPr>
                <a:t>LOREM </a:t>
              </a:r>
            </a:p>
            <a:p>
              <a:pPr algn="ctr" defTabSz="1219170">
                <a:spcBef>
                  <a:spcPct val="20000"/>
                </a:spcBef>
                <a:defRPr/>
              </a:pPr>
              <a:r>
                <a:rPr lang="en-US" sz="900" b="1" dirty="0">
                  <a:solidFill>
                    <a:srgbClr val="454545"/>
                  </a:solidFill>
                  <a:latin typeface="Candara" panose="020E0502030303020204" pitchFamily="34" charset="0"/>
                </a:rPr>
                <a:t>IPSUM</a:t>
              </a:r>
            </a:p>
            <a:p>
              <a:pPr algn="ctr" defTabSz="1219170">
                <a:spcBef>
                  <a:spcPct val="20000"/>
                </a:spcBef>
                <a:defRPr/>
              </a:pPr>
              <a:endParaRPr lang="en-US" sz="200" b="1" dirty="0">
                <a:solidFill>
                  <a:srgbClr val="454545"/>
                </a:solidFill>
                <a:latin typeface="Candara" panose="020E0502030303020204" pitchFamily="34" charset="0"/>
              </a:endParaRPr>
            </a:p>
          </p:txBody>
        </p:sp>
      </p:grpSp>
      <p:grpSp>
        <p:nvGrpSpPr>
          <p:cNvPr id="97" name="Group 96">
            <a:extLst>
              <a:ext uri="{FF2B5EF4-FFF2-40B4-BE49-F238E27FC236}">
                <a16:creationId xmlns:a16="http://schemas.microsoft.com/office/drawing/2014/main" id="{61361CB2-3C46-44CD-818F-844352FF00B3}"/>
              </a:ext>
            </a:extLst>
          </p:cNvPr>
          <p:cNvGrpSpPr>
            <a:grpSpLocks noChangeAspect="1"/>
          </p:cNvGrpSpPr>
          <p:nvPr/>
        </p:nvGrpSpPr>
        <p:grpSpPr>
          <a:xfrm>
            <a:off x="6675642" y="4236720"/>
            <a:ext cx="1096758" cy="1097280"/>
            <a:chOff x="4423467" y="4481308"/>
            <a:chExt cx="1005840" cy="1006319"/>
          </a:xfrm>
        </p:grpSpPr>
        <p:grpSp>
          <p:nvGrpSpPr>
            <p:cNvPr id="98" name="Group 97">
              <a:extLst>
                <a:ext uri="{FF2B5EF4-FFF2-40B4-BE49-F238E27FC236}">
                  <a16:creationId xmlns:a16="http://schemas.microsoft.com/office/drawing/2014/main" id="{27C17762-3E13-4CDD-A702-EE9FC59A835B}"/>
                </a:ext>
              </a:extLst>
            </p:cNvPr>
            <p:cNvGrpSpPr>
              <a:grpSpLocks noChangeAspect="1"/>
            </p:cNvGrpSpPr>
            <p:nvPr/>
          </p:nvGrpSpPr>
          <p:grpSpPr>
            <a:xfrm>
              <a:off x="4423467" y="4481308"/>
              <a:ext cx="1005840" cy="1006319"/>
              <a:chOff x="812020" y="2905367"/>
              <a:chExt cx="1737360" cy="1738185"/>
            </a:xfrm>
          </p:grpSpPr>
          <p:sp>
            <p:nvSpPr>
              <p:cNvPr id="100" name="Oval 99">
                <a:extLst>
                  <a:ext uri="{FF2B5EF4-FFF2-40B4-BE49-F238E27FC236}">
                    <a16:creationId xmlns:a16="http://schemas.microsoft.com/office/drawing/2014/main" id="{76F5D6F4-9B29-4330-A5B1-6430D066D744}"/>
                  </a:ext>
                </a:extLst>
              </p:cNvPr>
              <p:cNvSpPr>
                <a:spLocks noChangeAspect="1"/>
              </p:cNvSpPr>
              <p:nvPr/>
            </p:nvSpPr>
            <p:spPr>
              <a:xfrm>
                <a:off x="812021" y="2905367"/>
                <a:ext cx="1737359" cy="1737361"/>
              </a:xfrm>
              <a:prstGeom prst="ellipse">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01" name="Partial Circle 100">
                <a:extLst>
                  <a:ext uri="{FF2B5EF4-FFF2-40B4-BE49-F238E27FC236}">
                    <a16:creationId xmlns:a16="http://schemas.microsoft.com/office/drawing/2014/main" id="{6C979F62-748B-406B-8085-A9F975DBA2BF}"/>
                  </a:ext>
                </a:extLst>
              </p:cNvPr>
              <p:cNvSpPr>
                <a:spLocks noChangeAspect="1"/>
              </p:cNvSpPr>
              <p:nvPr/>
            </p:nvSpPr>
            <p:spPr>
              <a:xfrm flipV="1">
                <a:off x="812020" y="2906191"/>
                <a:ext cx="1737359" cy="1737361"/>
              </a:xfrm>
              <a:prstGeom prst="pie">
                <a:avLst>
                  <a:gd name="adj1" fmla="val 13821768"/>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2" name="Oval 101">
                <a:extLst>
                  <a:ext uri="{FF2B5EF4-FFF2-40B4-BE49-F238E27FC236}">
                    <a16:creationId xmlns:a16="http://schemas.microsoft.com/office/drawing/2014/main" id="{52E58111-DB67-4CA5-A032-1D7FF28BF1F0}"/>
                  </a:ext>
                </a:extLst>
              </p:cNvPr>
              <p:cNvSpPr>
                <a:spLocks noChangeAspect="1"/>
              </p:cNvSpPr>
              <p:nvPr/>
            </p:nvSpPr>
            <p:spPr>
              <a:xfrm>
                <a:off x="944353" y="3035668"/>
                <a:ext cx="1476756" cy="14767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sp>
          <p:nvSpPr>
            <p:cNvPr id="99" name="TextBox 98">
              <a:extLst>
                <a:ext uri="{FF2B5EF4-FFF2-40B4-BE49-F238E27FC236}">
                  <a16:creationId xmlns:a16="http://schemas.microsoft.com/office/drawing/2014/main" id="{0144FDCB-6984-42E8-BC20-F6A8ED84FACB}"/>
                </a:ext>
              </a:extLst>
            </p:cNvPr>
            <p:cNvSpPr txBox="1"/>
            <p:nvPr/>
          </p:nvSpPr>
          <p:spPr>
            <a:xfrm>
              <a:off x="4560626" y="4619765"/>
              <a:ext cx="731520" cy="705657"/>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62%</a:t>
              </a:r>
            </a:p>
            <a:p>
              <a:pPr algn="ctr" defTabSz="1219170">
                <a:spcBef>
                  <a:spcPct val="20000"/>
                </a:spcBef>
                <a:defRPr/>
              </a:pPr>
              <a:r>
                <a:rPr lang="en-US" sz="900" b="1" dirty="0">
                  <a:solidFill>
                    <a:srgbClr val="454545"/>
                  </a:solidFill>
                  <a:latin typeface="Candara" panose="020E0502030303020204" pitchFamily="34" charset="0"/>
                </a:rPr>
                <a:t>LOREM </a:t>
              </a:r>
            </a:p>
            <a:p>
              <a:pPr algn="ctr" defTabSz="1219170">
                <a:spcBef>
                  <a:spcPct val="20000"/>
                </a:spcBef>
                <a:defRPr/>
              </a:pPr>
              <a:r>
                <a:rPr lang="en-US" sz="900" b="1" dirty="0">
                  <a:solidFill>
                    <a:srgbClr val="454545"/>
                  </a:solidFill>
                  <a:latin typeface="Candara" panose="020E0502030303020204" pitchFamily="34" charset="0"/>
                </a:rPr>
                <a:t>IPSUM</a:t>
              </a:r>
            </a:p>
            <a:p>
              <a:pPr algn="ctr" defTabSz="1219170">
                <a:spcBef>
                  <a:spcPct val="20000"/>
                </a:spcBef>
                <a:defRPr/>
              </a:pPr>
              <a:endParaRPr lang="en-US" sz="200" b="1" dirty="0">
                <a:solidFill>
                  <a:srgbClr val="454545"/>
                </a:solidFill>
                <a:latin typeface="Candara" panose="020E0502030303020204" pitchFamily="34" charset="0"/>
              </a:endParaRPr>
            </a:p>
          </p:txBody>
        </p:sp>
      </p:grpSp>
      <p:cxnSp>
        <p:nvCxnSpPr>
          <p:cNvPr id="103" name="Straight Connector 102">
            <a:extLst>
              <a:ext uri="{FF2B5EF4-FFF2-40B4-BE49-F238E27FC236}">
                <a16:creationId xmlns:a16="http://schemas.microsoft.com/office/drawing/2014/main" id="{ED9164C9-98FB-4C7D-9E8A-8E3BB388578F}"/>
              </a:ext>
            </a:extLst>
          </p:cNvPr>
          <p:cNvCxnSpPr/>
          <p:nvPr/>
        </p:nvCxnSpPr>
        <p:spPr>
          <a:xfrm>
            <a:off x="6153356" y="1752600"/>
            <a:ext cx="0" cy="18288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2BD5FF9-2B68-4146-AB17-085CFA4CFA47}"/>
              </a:ext>
            </a:extLst>
          </p:cNvPr>
          <p:cNvGrpSpPr/>
          <p:nvPr/>
        </p:nvGrpSpPr>
        <p:grpSpPr>
          <a:xfrm>
            <a:off x="5697481" y="2209800"/>
            <a:ext cx="914398" cy="914400"/>
            <a:chOff x="5697481" y="2209800"/>
            <a:chExt cx="914398" cy="914400"/>
          </a:xfrm>
        </p:grpSpPr>
        <p:sp>
          <p:nvSpPr>
            <p:cNvPr id="104" name="Oval 103">
              <a:extLst>
                <a:ext uri="{FF2B5EF4-FFF2-40B4-BE49-F238E27FC236}">
                  <a16:creationId xmlns:a16="http://schemas.microsoft.com/office/drawing/2014/main" id="{4BD70F35-0274-4C78-A21B-0E680492924E}"/>
                </a:ext>
              </a:extLst>
            </p:cNvPr>
            <p:cNvSpPr>
              <a:spLocks noChangeAspect="1"/>
            </p:cNvSpPr>
            <p:nvPr/>
          </p:nvSpPr>
          <p:spPr>
            <a:xfrm>
              <a:off x="5697481" y="2209800"/>
              <a:ext cx="914398"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05" name="TextBox 104">
              <a:extLst>
                <a:ext uri="{FF2B5EF4-FFF2-40B4-BE49-F238E27FC236}">
                  <a16:creationId xmlns:a16="http://schemas.microsoft.com/office/drawing/2014/main" id="{56F2E3C4-866B-49A0-A2F0-5D8309230A52}"/>
                </a:ext>
              </a:extLst>
            </p:cNvPr>
            <p:cNvSpPr txBox="1"/>
            <p:nvPr/>
          </p:nvSpPr>
          <p:spPr>
            <a:xfrm>
              <a:off x="5894423" y="2387025"/>
              <a:ext cx="548641" cy="584775"/>
            </a:xfrm>
            <a:prstGeom prst="rect">
              <a:avLst/>
            </a:prstGeom>
            <a:noFill/>
          </p:spPr>
          <p:txBody>
            <a:bodyPr wrap="square" rtlCol="0">
              <a:spAutoFit/>
            </a:bodyPr>
            <a:lstStyle/>
            <a:p>
              <a:pPr algn="ctr" defTabSz="1219170">
                <a:spcBef>
                  <a:spcPct val="20000"/>
                </a:spcBef>
                <a:defRPr/>
              </a:pPr>
              <a:r>
                <a:rPr lang="en-US" sz="3200" dirty="0">
                  <a:solidFill>
                    <a:srgbClr val="454545"/>
                  </a:solidFill>
                  <a:latin typeface="Bernard MT Condensed" panose="02050806060905020404" pitchFamily="18" charset="0"/>
                </a:rPr>
                <a:t>VS</a:t>
              </a:r>
            </a:p>
          </p:txBody>
        </p:sp>
      </p:grpSp>
      <p:sp>
        <p:nvSpPr>
          <p:cNvPr id="106" name="TextBox 105">
            <a:extLst>
              <a:ext uri="{FF2B5EF4-FFF2-40B4-BE49-F238E27FC236}">
                <a16:creationId xmlns:a16="http://schemas.microsoft.com/office/drawing/2014/main" id="{5F3A37F3-A9B5-4290-868D-EBF9B5D93D62}"/>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63584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1000"/>
                                        <p:tgtEl>
                                          <p:spTgt spid="10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1000"/>
                                        <p:tgtEl>
                                          <p:spTgt spid="4"/>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left)">
                                      <p:cBhvr>
                                        <p:cTn id="33" dur="500"/>
                                        <p:tgtEl>
                                          <p:spTgt spid="68"/>
                                        </p:tgtEl>
                                      </p:cBhvr>
                                    </p:animEffect>
                                  </p:childTnLst>
                                </p:cTn>
                              </p:par>
                            </p:childTnLst>
                          </p:cTn>
                        </p:par>
                        <p:par>
                          <p:cTn id="34" fill="hold">
                            <p:stCondLst>
                              <p:cond delay="5000"/>
                            </p:stCondLst>
                            <p:childTnLst>
                              <p:par>
                                <p:cTn id="35" presetID="21" presetClass="entr" presetSubtype="1"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heel(1)">
                                      <p:cBhvr>
                                        <p:cTn id="37" dur="2000"/>
                                        <p:tgtEl>
                                          <p:spTgt spid="22"/>
                                        </p:tgtEl>
                                      </p:cBhvr>
                                    </p:animEffect>
                                  </p:childTnLst>
                                </p:cTn>
                              </p:par>
                            </p:childTnLst>
                          </p:cTn>
                        </p:par>
                        <p:par>
                          <p:cTn id="38" fill="hold">
                            <p:stCondLst>
                              <p:cond delay="7000"/>
                            </p:stCondLst>
                            <p:childTnLst>
                              <p:par>
                                <p:cTn id="39" presetID="42" presetClass="entr" presetSubtype="0" fill="hold" nodeType="afterEffect">
                                  <p:stCondLst>
                                    <p:cond delay="0"/>
                                  </p:stCondLst>
                                  <p:childTnLst>
                                    <p:set>
                                      <p:cBhvr>
                                        <p:cTn id="40" dur="1" fill="hold">
                                          <p:stCondLst>
                                            <p:cond delay="0"/>
                                          </p:stCondLst>
                                        </p:cTn>
                                        <p:tgtEl>
                                          <p:spTgt spid="103"/>
                                        </p:tgtEl>
                                        <p:attrNameLst>
                                          <p:attrName>style.visibility</p:attrName>
                                        </p:attrNameLst>
                                      </p:cBhvr>
                                      <p:to>
                                        <p:strVal val="visible"/>
                                      </p:to>
                                    </p:set>
                                    <p:animEffect transition="in" filter="fade">
                                      <p:cBhvr>
                                        <p:cTn id="41" dur="1000"/>
                                        <p:tgtEl>
                                          <p:spTgt spid="103"/>
                                        </p:tgtEl>
                                      </p:cBhvr>
                                    </p:animEffect>
                                    <p:anim calcmode="lin" valueType="num">
                                      <p:cBhvr>
                                        <p:cTn id="42" dur="1000" fill="hold"/>
                                        <p:tgtEl>
                                          <p:spTgt spid="103"/>
                                        </p:tgtEl>
                                        <p:attrNameLst>
                                          <p:attrName>ppt_x</p:attrName>
                                        </p:attrNameLst>
                                      </p:cBhvr>
                                      <p:tavLst>
                                        <p:tav tm="0">
                                          <p:val>
                                            <p:strVal val="#ppt_x"/>
                                          </p:val>
                                        </p:tav>
                                        <p:tav tm="100000">
                                          <p:val>
                                            <p:strVal val="#ppt_x"/>
                                          </p:val>
                                        </p:tav>
                                      </p:tavLst>
                                    </p:anim>
                                    <p:anim calcmode="lin" valueType="num">
                                      <p:cBhvr>
                                        <p:cTn id="43" dur="1000" fill="hold"/>
                                        <p:tgtEl>
                                          <p:spTgt spid="103"/>
                                        </p:tgtEl>
                                        <p:attrNameLst>
                                          <p:attrName>ppt_y</p:attrName>
                                        </p:attrNameLst>
                                      </p:cBhvr>
                                      <p:tavLst>
                                        <p:tav tm="0">
                                          <p:val>
                                            <p:strVal val="#ppt_y+.1"/>
                                          </p:val>
                                        </p:tav>
                                        <p:tav tm="100000">
                                          <p:val>
                                            <p:strVal val="#ppt_y"/>
                                          </p:val>
                                        </p:tav>
                                      </p:tavLst>
                                    </p:anim>
                                  </p:childTnLst>
                                </p:cTn>
                              </p:par>
                            </p:childTnLst>
                          </p:cTn>
                        </p:par>
                        <p:par>
                          <p:cTn id="44" fill="hold">
                            <p:stCondLst>
                              <p:cond delay="8000"/>
                            </p:stCondLst>
                            <p:childTnLst>
                              <p:par>
                                <p:cTn id="45" presetID="45"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2000"/>
                                        <p:tgtEl>
                                          <p:spTgt spid="5"/>
                                        </p:tgtEl>
                                      </p:cBhvr>
                                    </p:animEffect>
                                    <p:anim calcmode="lin" valueType="num">
                                      <p:cBhvr>
                                        <p:cTn id="48" dur="2000" fill="hold"/>
                                        <p:tgtEl>
                                          <p:spTgt spid="5"/>
                                        </p:tgtEl>
                                        <p:attrNameLst>
                                          <p:attrName>ppt_w</p:attrName>
                                        </p:attrNameLst>
                                      </p:cBhvr>
                                      <p:tavLst>
                                        <p:tav tm="0" fmla="#ppt_w*sin(2.5*pi*$)">
                                          <p:val>
                                            <p:fltVal val="0"/>
                                          </p:val>
                                        </p:tav>
                                        <p:tav tm="100000">
                                          <p:val>
                                            <p:fltVal val="1"/>
                                          </p:val>
                                        </p:tav>
                                      </p:tavLst>
                                    </p:anim>
                                    <p:anim calcmode="lin" valueType="num">
                                      <p:cBhvr>
                                        <p:cTn id="49" dur="2000" fill="hold"/>
                                        <p:tgtEl>
                                          <p:spTgt spid="5"/>
                                        </p:tgtEl>
                                        <p:attrNameLst>
                                          <p:attrName>ppt_h</p:attrName>
                                        </p:attrNameLst>
                                      </p:cBhvr>
                                      <p:tavLst>
                                        <p:tav tm="0">
                                          <p:val>
                                            <p:strVal val="#ppt_h"/>
                                          </p:val>
                                        </p:tav>
                                        <p:tav tm="100000">
                                          <p:val>
                                            <p:strVal val="#ppt_h"/>
                                          </p:val>
                                        </p:tav>
                                      </p:tavLst>
                                    </p:anim>
                                  </p:childTnLst>
                                </p:cTn>
                              </p:par>
                            </p:childTnLst>
                          </p:cTn>
                        </p:par>
                        <p:par>
                          <p:cTn id="50" fill="hold">
                            <p:stCondLst>
                              <p:cond delay="10000"/>
                            </p:stCondLst>
                            <p:childTnLst>
                              <p:par>
                                <p:cTn id="51" presetID="22" presetClass="entr" presetSubtype="2"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right)">
                                      <p:cBhvr>
                                        <p:cTn id="53" dur="500"/>
                                        <p:tgtEl>
                                          <p:spTgt spid="45"/>
                                        </p:tgtEl>
                                      </p:cBhvr>
                                    </p:animEffect>
                                  </p:childTnLst>
                                </p:cTn>
                              </p:par>
                            </p:childTnLst>
                          </p:cTn>
                        </p:par>
                        <p:par>
                          <p:cTn id="54" fill="hold">
                            <p:stCondLst>
                              <p:cond delay="10500"/>
                            </p:stCondLst>
                            <p:childTnLst>
                              <p:par>
                                <p:cTn id="55" presetID="22" presetClass="entr" presetSubtype="4"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500"/>
                                        <p:tgtEl>
                                          <p:spTgt spid="44"/>
                                        </p:tgtEl>
                                      </p:cBhvr>
                                    </p:animEffect>
                                  </p:childTnLst>
                                </p:cTn>
                              </p:par>
                            </p:childTnLst>
                          </p:cTn>
                        </p:par>
                        <p:par>
                          <p:cTn id="58" fill="hold">
                            <p:stCondLst>
                              <p:cond delay="11000"/>
                            </p:stCondLst>
                            <p:childTnLst>
                              <p:par>
                                <p:cTn id="59" presetID="47"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12000"/>
                            </p:stCondLst>
                            <p:childTnLst>
                              <p:par>
                                <p:cTn id="65" presetID="22" presetClass="entr" presetSubtype="2" fill="hold" grpId="0" nodeType="after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wipe(right)">
                                      <p:cBhvr>
                                        <p:cTn id="67" dur="1000"/>
                                        <p:tgtEl>
                                          <p:spTgt spid="89"/>
                                        </p:tgtEl>
                                      </p:cBhvr>
                                    </p:animEffect>
                                  </p:childTnLst>
                                </p:cTn>
                              </p:par>
                            </p:childTnLst>
                          </p:cTn>
                        </p:par>
                        <p:par>
                          <p:cTn id="68" fill="hold">
                            <p:stCondLst>
                              <p:cond delay="13000"/>
                            </p:stCondLst>
                            <p:childTnLst>
                              <p:par>
                                <p:cTn id="69" presetID="22" presetClass="entr" presetSubtype="1"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up)">
                                      <p:cBhvr>
                                        <p:cTn id="71" dur="500"/>
                                        <p:tgtEl>
                                          <p:spTgt spid="39"/>
                                        </p:tgtEl>
                                      </p:cBhvr>
                                    </p:animEffect>
                                  </p:childTnLst>
                                </p:cTn>
                              </p:par>
                            </p:childTnLst>
                          </p:cTn>
                        </p:par>
                        <p:par>
                          <p:cTn id="72" fill="hold">
                            <p:stCondLst>
                              <p:cond delay="13500"/>
                            </p:stCondLst>
                            <p:childTnLst>
                              <p:par>
                                <p:cTn id="73" presetID="22" presetClass="entr" presetSubtype="2" fill="hold"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right)">
                                      <p:cBhvr>
                                        <p:cTn id="75" dur="500"/>
                                        <p:tgtEl>
                                          <p:spTgt spid="38"/>
                                        </p:tgtEl>
                                      </p:cBhvr>
                                    </p:animEffect>
                                  </p:childTnLst>
                                </p:cTn>
                              </p:par>
                            </p:childTnLst>
                          </p:cTn>
                        </p:par>
                        <p:par>
                          <p:cTn id="76" fill="hold">
                            <p:stCondLst>
                              <p:cond delay="14000"/>
                            </p:stCondLst>
                            <p:childTnLst>
                              <p:par>
                                <p:cTn id="77" presetID="21" presetClass="entr" presetSubtype="1" fill="hold" nodeType="afterEffect">
                                  <p:stCondLst>
                                    <p:cond delay="0"/>
                                  </p:stCondLst>
                                  <p:childTnLst>
                                    <p:set>
                                      <p:cBhvr>
                                        <p:cTn id="78" dur="1" fill="hold">
                                          <p:stCondLst>
                                            <p:cond delay="0"/>
                                          </p:stCondLst>
                                        </p:cTn>
                                        <p:tgtEl>
                                          <p:spTgt spid="97"/>
                                        </p:tgtEl>
                                        <p:attrNameLst>
                                          <p:attrName>style.visibility</p:attrName>
                                        </p:attrNameLst>
                                      </p:cBhvr>
                                      <p:to>
                                        <p:strVal val="visible"/>
                                      </p:to>
                                    </p:set>
                                    <p:animEffect transition="in" filter="wheel(1)">
                                      <p:cBhvr>
                                        <p:cTn id="79" dur="2000"/>
                                        <p:tgtEl>
                                          <p:spTgt spid="97"/>
                                        </p:tgtEl>
                                      </p:cBhvr>
                                    </p:animEffect>
                                  </p:childTnLst>
                                </p:cTn>
                              </p:par>
                            </p:childTnLst>
                          </p:cTn>
                        </p:par>
                        <p:par>
                          <p:cTn id="80" fill="hold">
                            <p:stCondLst>
                              <p:cond delay="16000"/>
                            </p:stCondLst>
                            <p:childTnLst>
                              <p:par>
                                <p:cTn id="81" presetID="42" presetClass="entr" presetSubtype="0" fill="hold" grpId="0" nodeType="after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fade">
                                      <p:cBhvr>
                                        <p:cTn id="83" dur="1000"/>
                                        <p:tgtEl>
                                          <p:spTgt spid="70"/>
                                        </p:tgtEl>
                                      </p:cBhvr>
                                    </p:animEffect>
                                    <p:anim calcmode="lin" valueType="num">
                                      <p:cBhvr>
                                        <p:cTn id="84" dur="1000" fill="hold"/>
                                        <p:tgtEl>
                                          <p:spTgt spid="70"/>
                                        </p:tgtEl>
                                        <p:attrNameLst>
                                          <p:attrName>ppt_x</p:attrName>
                                        </p:attrNameLst>
                                      </p:cBhvr>
                                      <p:tavLst>
                                        <p:tav tm="0">
                                          <p:val>
                                            <p:strVal val="#ppt_x"/>
                                          </p:val>
                                        </p:tav>
                                        <p:tav tm="100000">
                                          <p:val>
                                            <p:strVal val="#ppt_x"/>
                                          </p:val>
                                        </p:tav>
                                      </p:tavLst>
                                    </p:anim>
                                    <p:anim calcmode="lin" valueType="num">
                                      <p:cBhvr>
                                        <p:cTn id="85"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4" grpId="0" animBg="1"/>
      <p:bldP spid="70" grpId="0"/>
      <p:bldP spid="106"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5E77D19A-A4D4-4F0C-B9CD-197491E5699F}"/>
              </a:ext>
            </a:extLst>
          </p:cNvPr>
          <p:cNvSpPr>
            <a:spLocks noChangeAspect="1"/>
          </p:cNvSpPr>
          <p:nvPr/>
        </p:nvSpPr>
        <p:spPr bwMode="auto">
          <a:xfrm rot="9620589">
            <a:off x="4520074" y="3145536"/>
            <a:ext cx="4389120" cy="39686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2" name="Freeform: Shape 1">
            <a:extLst>
              <a:ext uri="{FF2B5EF4-FFF2-40B4-BE49-F238E27FC236}">
                <a16:creationId xmlns:a16="http://schemas.microsoft.com/office/drawing/2014/main" id="{2DFA32EC-1FA2-42AA-BE21-412FC83FAFFC}"/>
              </a:ext>
            </a:extLst>
          </p:cNvPr>
          <p:cNvSpPr>
            <a:spLocks noChangeAspect="1"/>
          </p:cNvSpPr>
          <p:nvPr/>
        </p:nvSpPr>
        <p:spPr bwMode="auto">
          <a:xfrm rot="6750995">
            <a:off x="4539854" y="2471818"/>
            <a:ext cx="3931920" cy="35552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solidFill>
                <a:srgbClr val="454545"/>
              </a:solidFill>
            </a:endParaRPr>
          </a:p>
        </p:txBody>
      </p:sp>
      <p:sp>
        <p:nvSpPr>
          <p:cNvPr id="3" name="Freeform: Shape 2">
            <a:extLst>
              <a:ext uri="{FF2B5EF4-FFF2-40B4-BE49-F238E27FC236}">
                <a16:creationId xmlns:a16="http://schemas.microsoft.com/office/drawing/2014/main" id="{B52029C2-9432-443F-8557-C96CC9A32AC1}"/>
              </a:ext>
            </a:extLst>
          </p:cNvPr>
          <p:cNvSpPr>
            <a:spLocks noChangeAspect="1"/>
          </p:cNvSpPr>
          <p:nvPr/>
        </p:nvSpPr>
        <p:spPr bwMode="auto">
          <a:xfrm rot="3789334">
            <a:off x="4026247" y="2288800"/>
            <a:ext cx="3474720" cy="31418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solidFill>
                <a:srgbClr val="454545"/>
              </a:solidFill>
            </a:endParaRPr>
          </a:p>
        </p:txBody>
      </p:sp>
      <p:sp>
        <p:nvSpPr>
          <p:cNvPr id="4" name="Freeform: Shape 3">
            <a:extLst>
              <a:ext uri="{FF2B5EF4-FFF2-40B4-BE49-F238E27FC236}">
                <a16:creationId xmlns:a16="http://schemas.microsoft.com/office/drawing/2014/main" id="{52A85E30-CC5F-4610-9117-BCBD483FC697}"/>
              </a:ext>
            </a:extLst>
          </p:cNvPr>
          <p:cNvSpPr>
            <a:spLocks noChangeAspect="1"/>
          </p:cNvSpPr>
          <p:nvPr/>
        </p:nvSpPr>
        <p:spPr bwMode="auto">
          <a:xfrm rot="715163">
            <a:off x="3559157" y="2788920"/>
            <a:ext cx="3017520" cy="27284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5" name="Freeform: Shape 4">
            <a:extLst>
              <a:ext uri="{FF2B5EF4-FFF2-40B4-BE49-F238E27FC236}">
                <a16:creationId xmlns:a16="http://schemas.microsoft.com/office/drawing/2014/main" id="{4C1D8A0B-9FDA-49F6-A2B6-CF5FBFFC1C5E}"/>
              </a:ext>
            </a:extLst>
          </p:cNvPr>
          <p:cNvSpPr>
            <a:spLocks noChangeAspect="1"/>
          </p:cNvSpPr>
          <p:nvPr/>
        </p:nvSpPr>
        <p:spPr bwMode="auto">
          <a:xfrm rot="19427868">
            <a:off x="3614021" y="3593592"/>
            <a:ext cx="2560320" cy="2315026"/>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6" name="Oval 5">
            <a:extLst>
              <a:ext uri="{FF2B5EF4-FFF2-40B4-BE49-F238E27FC236}">
                <a16:creationId xmlns:a16="http://schemas.microsoft.com/office/drawing/2014/main" id="{0A66FFDD-77AF-4DEB-B5BC-1D981CDF08DB}"/>
              </a:ext>
            </a:extLst>
          </p:cNvPr>
          <p:cNvSpPr>
            <a:spLocks noChangeAspect="1"/>
          </p:cNvSpPr>
          <p:nvPr/>
        </p:nvSpPr>
        <p:spPr>
          <a:xfrm>
            <a:off x="7225846" y="2898648"/>
            <a:ext cx="1282862" cy="128016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 name="Oval 6">
            <a:extLst>
              <a:ext uri="{FF2B5EF4-FFF2-40B4-BE49-F238E27FC236}">
                <a16:creationId xmlns:a16="http://schemas.microsoft.com/office/drawing/2014/main" id="{3CAA4E3C-5C66-40DE-8D60-0305FF0424A9}"/>
              </a:ext>
            </a:extLst>
          </p:cNvPr>
          <p:cNvSpPr>
            <a:spLocks noChangeAspect="1"/>
          </p:cNvSpPr>
          <p:nvPr/>
        </p:nvSpPr>
        <p:spPr>
          <a:xfrm>
            <a:off x="5488541" y="1975104"/>
            <a:ext cx="1145411" cy="1143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 name="Oval 7">
            <a:extLst>
              <a:ext uri="{FF2B5EF4-FFF2-40B4-BE49-F238E27FC236}">
                <a16:creationId xmlns:a16="http://schemas.microsoft.com/office/drawing/2014/main" id="{0475EEDC-B9BA-4C02-A206-EC84E07C2048}"/>
              </a:ext>
            </a:extLst>
          </p:cNvPr>
          <p:cNvSpPr>
            <a:spLocks noChangeAspect="1"/>
          </p:cNvSpPr>
          <p:nvPr/>
        </p:nvSpPr>
        <p:spPr>
          <a:xfrm>
            <a:off x="3851765" y="2743200"/>
            <a:ext cx="989635" cy="987552"/>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Oval 8">
            <a:extLst>
              <a:ext uri="{FF2B5EF4-FFF2-40B4-BE49-F238E27FC236}">
                <a16:creationId xmlns:a16="http://schemas.microsoft.com/office/drawing/2014/main" id="{06F703F8-55AC-42E9-8E4B-7C9C5768306F}"/>
              </a:ext>
            </a:extLst>
          </p:cNvPr>
          <p:cNvSpPr>
            <a:spLocks noChangeAspect="1"/>
          </p:cNvSpPr>
          <p:nvPr/>
        </p:nvSpPr>
        <p:spPr>
          <a:xfrm>
            <a:off x="3488986" y="4270248"/>
            <a:ext cx="822960" cy="821228"/>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Text Box 10">
            <a:extLst>
              <a:ext uri="{FF2B5EF4-FFF2-40B4-BE49-F238E27FC236}">
                <a16:creationId xmlns:a16="http://schemas.microsoft.com/office/drawing/2014/main" id="{D7C371D9-88D5-4CB2-A795-44B6EE8705D3}"/>
              </a:ext>
            </a:extLst>
          </p:cNvPr>
          <p:cNvSpPr txBox="1">
            <a:spLocks noChangeArrowheads="1"/>
          </p:cNvSpPr>
          <p:nvPr/>
        </p:nvSpPr>
        <p:spPr bwMode="auto">
          <a:xfrm>
            <a:off x="7505316" y="3108544"/>
            <a:ext cx="718777" cy="846386"/>
          </a:xfrm>
          <a:prstGeom prst="rect">
            <a:avLst/>
          </a:prstGeom>
          <a:noFill/>
          <a:ln w="9525">
            <a:noFill/>
            <a:miter lim="800000"/>
            <a:headEnd/>
            <a:tailEnd/>
          </a:ln>
        </p:spPr>
        <p:txBody>
          <a:bodyPr wrap="square" lIns="60960" tIns="30480" rIns="60960" bIns="30480">
            <a:spAutoFit/>
          </a:bodyPr>
          <a:lstStyle/>
          <a:p>
            <a:pPr algn="ctr"/>
            <a:r>
              <a:rPr lang="en-US" sz="4000" spc="15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11" name="Text Box 10">
            <a:extLst>
              <a:ext uri="{FF2B5EF4-FFF2-40B4-BE49-F238E27FC236}">
                <a16:creationId xmlns:a16="http://schemas.microsoft.com/office/drawing/2014/main" id="{20CF52B9-9BE2-4A28-8BDF-D809559C5306}"/>
              </a:ext>
            </a:extLst>
          </p:cNvPr>
          <p:cNvSpPr txBox="1">
            <a:spLocks noChangeArrowheads="1"/>
          </p:cNvSpPr>
          <p:nvPr/>
        </p:nvSpPr>
        <p:spPr bwMode="auto">
          <a:xfrm>
            <a:off x="5701857" y="2154189"/>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12" name="Text Box 10">
            <a:extLst>
              <a:ext uri="{FF2B5EF4-FFF2-40B4-BE49-F238E27FC236}">
                <a16:creationId xmlns:a16="http://schemas.microsoft.com/office/drawing/2014/main" id="{D2464190-100A-4904-BF7C-5AC714856310}"/>
              </a:ext>
            </a:extLst>
          </p:cNvPr>
          <p:cNvSpPr txBox="1">
            <a:spLocks noChangeArrowheads="1"/>
          </p:cNvSpPr>
          <p:nvPr/>
        </p:nvSpPr>
        <p:spPr bwMode="auto">
          <a:xfrm>
            <a:off x="3980468" y="2912163"/>
            <a:ext cx="718777" cy="692497"/>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04</a:t>
            </a:r>
          </a:p>
          <a:p>
            <a:pPr algn="ctr"/>
            <a:r>
              <a:rPr lang="en-US" sz="900" dirty="0">
                <a:solidFill>
                  <a:schemeClr val="bg1"/>
                </a:solidFill>
              </a:rPr>
              <a:t>OPTION</a:t>
            </a:r>
          </a:p>
        </p:txBody>
      </p:sp>
      <p:sp>
        <p:nvSpPr>
          <p:cNvPr id="13" name="Text Box 10">
            <a:extLst>
              <a:ext uri="{FF2B5EF4-FFF2-40B4-BE49-F238E27FC236}">
                <a16:creationId xmlns:a16="http://schemas.microsoft.com/office/drawing/2014/main" id="{A776A7DF-B413-41A8-86E3-F80F18DB8A3F}"/>
              </a:ext>
            </a:extLst>
          </p:cNvPr>
          <p:cNvSpPr txBox="1">
            <a:spLocks noChangeArrowheads="1"/>
          </p:cNvSpPr>
          <p:nvPr/>
        </p:nvSpPr>
        <p:spPr bwMode="auto">
          <a:xfrm>
            <a:off x="3626147" y="4373085"/>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14" name="TextBox 13">
            <a:extLst>
              <a:ext uri="{FF2B5EF4-FFF2-40B4-BE49-F238E27FC236}">
                <a16:creationId xmlns:a16="http://schemas.microsoft.com/office/drawing/2014/main" id="{369EBCA9-BB18-40B0-8DB3-9EF7B3DA453C}"/>
              </a:ext>
            </a:extLst>
          </p:cNvPr>
          <p:cNvSpPr txBox="1"/>
          <p:nvPr/>
        </p:nvSpPr>
        <p:spPr>
          <a:xfrm>
            <a:off x="4796373" y="4373085"/>
            <a:ext cx="1532792" cy="81560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15" name="TextBox 14">
            <a:extLst>
              <a:ext uri="{FF2B5EF4-FFF2-40B4-BE49-F238E27FC236}">
                <a16:creationId xmlns:a16="http://schemas.microsoft.com/office/drawing/2014/main" id="{88839BCB-CBFB-41D9-9B85-4442AC95AB3B}"/>
              </a:ext>
            </a:extLst>
          </p:cNvPr>
          <p:cNvSpPr txBox="1"/>
          <p:nvPr/>
        </p:nvSpPr>
        <p:spPr>
          <a:xfrm>
            <a:off x="8887605" y="2768137"/>
            <a:ext cx="3266661" cy="138499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6" name="TextBox 15">
            <a:extLst>
              <a:ext uri="{FF2B5EF4-FFF2-40B4-BE49-F238E27FC236}">
                <a16:creationId xmlns:a16="http://schemas.microsoft.com/office/drawing/2014/main" id="{721CFA09-4D72-4482-90CC-EB5AB431D7C4}"/>
              </a:ext>
            </a:extLst>
          </p:cNvPr>
          <p:cNvSpPr txBox="1"/>
          <p:nvPr/>
        </p:nvSpPr>
        <p:spPr>
          <a:xfrm>
            <a:off x="9253307" y="4831155"/>
            <a:ext cx="2971015" cy="158504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7" name="TextBox 16">
            <a:extLst>
              <a:ext uri="{FF2B5EF4-FFF2-40B4-BE49-F238E27FC236}">
                <a16:creationId xmlns:a16="http://schemas.microsoft.com/office/drawing/2014/main" id="{950768E9-C850-4AAD-B6B3-F54ACDAC4539}"/>
              </a:ext>
            </a:extLst>
          </p:cNvPr>
          <p:cNvSpPr txBox="1"/>
          <p:nvPr/>
        </p:nvSpPr>
        <p:spPr>
          <a:xfrm>
            <a:off x="608379" y="5167938"/>
            <a:ext cx="3265935" cy="138499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8" name="TextBox 17">
            <a:extLst>
              <a:ext uri="{FF2B5EF4-FFF2-40B4-BE49-F238E27FC236}">
                <a16:creationId xmlns:a16="http://schemas.microsoft.com/office/drawing/2014/main" id="{D1A270DF-CE96-4EDB-957B-3F716A8F5804}"/>
              </a:ext>
            </a:extLst>
          </p:cNvPr>
          <p:cNvSpPr txBox="1"/>
          <p:nvPr/>
        </p:nvSpPr>
        <p:spPr>
          <a:xfrm>
            <a:off x="367048" y="2680182"/>
            <a:ext cx="2885201" cy="164592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9" name="TextBox 18">
            <a:extLst>
              <a:ext uri="{FF2B5EF4-FFF2-40B4-BE49-F238E27FC236}">
                <a16:creationId xmlns:a16="http://schemas.microsoft.com/office/drawing/2014/main" id="{9623BA82-F801-4E9C-A450-5E45484C43D0}"/>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21" name="Oval 20">
            <a:extLst>
              <a:ext uri="{FF2B5EF4-FFF2-40B4-BE49-F238E27FC236}">
                <a16:creationId xmlns:a16="http://schemas.microsoft.com/office/drawing/2014/main" id="{4DF6CD44-4408-4E6D-B3DC-32F5E8B8D38B}"/>
              </a:ext>
            </a:extLst>
          </p:cNvPr>
          <p:cNvSpPr>
            <a:spLocks noChangeAspect="1"/>
          </p:cNvSpPr>
          <p:nvPr/>
        </p:nvSpPr>
        <p:spPr>
          <a:xfrm>
            <a:off x="7582802" y="4994547"/>
            <a:ext cx="1466128" cy="146304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2" name="Text Box 10">
            <a:extLst>
              <a:ext uri="{FF2B5EF4-FFF2-40B4-BE49-F238E27FC236}">
                <a16:creationId xmlns:a16="http://schemas.microsoft.com/office/drawing/2014/main" id="{588AE034-765F-4768-932D-CB4FFB321322}"/>
              </a:ext>
            </a:extLst>
          </p:cNvPr>
          <p:cNvSpPr txBox="1">
            <a:spLocks noChangeArrowheads="1"/>
          </p:cNvSpPr>
          <p:nvPr/>
        </p:nvSpPr>
        <p:spPr bwMode="auto">
          <a:xfrm>
            <a:off x="7956478" y="5247616"/>
            <a:ext cx="718777"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01</a:t>
            </a:r>
          </a:p>
          <a:p>
            <a:pPr algn="ctr"/>
            <a:r>
              <a:rPr lang="en-US" sz="1200" dirty="0">
                <a:solidFill>
                  <a:schemeClr val="bg1"/>
                </a:solidFill>
              </a:rPr>
              <a:t>OPTION</a:t>
            </a:r>
          </a:p>
        </p:txBody>
      </p:sp>
      <p:sp>
        <p:nvSpPr>
          <p:cNvPr id="23" name="TextBox 22">
            <a:extLst>
              <a:ext uri="{FF2B5EF4-FFF2-40B4-BE49-F238E27FC236}">
                <a16:creationId xmlns:a16="http://schemas.microsoft.com/office/drawing/2014/main" id="{40844EC5-F122-4CDA-B7DB-CAF6FB2C0DFA}"/>
              </a:ext>
            </a:extLst>
          </p:cNvPr>
          <p:cNvSpPr txBox="1"/>
          <p:nvPr/>
        </p:nvSpPr>
        <p:spPr>
          <a:xfrm>
            <a:off x="6866434" y="1369867"/>
            <a:ext cx="4773746" cy="98488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0435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250" fill="hold"/>
                                        <p:tgtEl>
                                          <p:spTgt spid="20"/>
                                        </p:tgtEl>
                                        <p:attrNameLst>
                                          <p:attrName>ppt_w</p:attrName>
                                        </p:attrNameLst>
                                      </p:cBhvr>
                                      <p:tavLst>
                                        <p:tav tm="0">
                                          <p:val>
                                            <p:fltVal val="0"/>
                                          </p:val>
                                        </p:tav>
                                        <p:tav tm="100000">
                                          <p:val>
                                            <p:strVal val="#ppt_w"/>
                                          </p:val>
                                        </p:tav>
                                      </p:tavLst>
                                    </p:anim>
                                    <p:anim calcmode="lin" valueType="num">
                                      <p:cBhvr>
                                        <p:cTn id="18" dur="1250" fill="hold"/>
                                        <p:tgtEl>
                                          <p:spTgt spid="20"/>
                                        </p:tgtEl>
                                        <p:attrNameLst>
                                          <p:attrName>ppt_h</p:attrName>
                                        </p:attrNameLst>
                                      </p:cBhvr>
                                      <p:tavLst>
                                        <p:tav tm="0">
                                          <p:val>
                                            <p:fltVal val="0"/>
                                          </p:val>
                                        </p:tav>
                                        <p:tav tm="100000">
                                          <p:val>
                                            <p:strVal val="#ppt_h"/>
                                          </p:val>
                                        </p:tav>
                                      </p:tavLst>
                                    </p:anim>
                                    <p:anim calcmode="lin" valueType="num">
                                      <p:cBhvr>
                                        <p:cTn id="19" dur="1250" fill="hold"/>
                                        <p:tgtEl>
                                          <p:spTgt spid="20"/>
                                        </p:tgtEl>
                                        <p:attrNameLst>
                                          <p:attrName>style.rotation</p:attrName>
                                        </p:attrNameLst>
                                      </p:cBhvr>
                                      <p:tavLst>
                                        <p:tav tm="0">
                                          <p:val>
                                            <p:fltVal val="90"/>
                                          </p:val>
                                        </p:tav>
                                        <p:tav tm="100000">
                                          <p:val>
                                            <p:fltVal val="0"/>
                                          </p:val>
                                        </p:tav>
                                      </p:tavLst>
                                    </p:anim>
                                    <p:animEffect transition="in" filter="fade">
                                      <p:cBhvr>
                                        <p:cTn id="20" dur="1250"/>
                                        <p:tgtEl>
                                          <p:spTgt spid="20"/>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1250" fill="hold"/>
                                        <p:tgtEl>
                                          <p:spTgt spid="21"/>
                                        </p:tgtEl>
                                        <p:attrNameLst>
                                          <p:attrName>ppt_w</p:attrName>
                                        </p:attrNameLst>
                                      </p:cBhvr>
                                      <p:tavLst>
                                        <p:tav tm="0">
                                          <p:val>
                                            <p:fltVal val="0"/>
                                          </p:val>
                                        </p:tav>
                                        <p:tav tm="100000">
                                          <p:val>
                                            <p:strVal val="#ppt_w"/>
                                          </p:val>
                                        </p:tav>
                                      </p:tavLst>
                                    </p:anim>
                                    <p:anim calcmode="lin" valueType="num">
                                      <p:cBhvr>
                                        <p:cTn id="24" dur="1250" fill="hold"/>
                                        <p:tgtEl>
                                          <p:spTgt spid="21"/>
                                        </p:tgtEl>
                                        <p:attrNameLst>
                                          <p:attrName>ppt_h</p:attrName>
                                        </p:attrNameLst>
                                      </p:cBhvr>
                                      <p:tavLst>
                                        <p:tav tm="0">
                                          <p:val>
                                            <p:fltVal val="0"/>
                                          </p:val>
                                        </p:tav>
                                        <p:tav tm="100000">
                                          <p:val>
                                            <p:strVal val="#ppt_h"/>
                                          </p:val>
                                        </p:tav>
                                      </p:tavLst>
                                    </p:anim>
                                    <p:anim calcmode="lin" valueType="num">
                                      <p:cBhvr>
                                        <p:cTn id="25" dur="1250" fill="hold"/>
                                        <p:tgtEl>
                                          <p:spTgt spid="21"/>
                                        </p:tgtEl>
                                        <p:attrNameLst>
                                          <p:attrName>style.rotation</p:attrName>
                                        </p:attrNameLst>
                                      </p:cBhvr>
                                      <p:tavLst>
                                        <p:tav tm="0">
                                          <p:val>
                                            <p:fltVal val="90"/>
                                          </p:val>
                                        </p:tav>
                                        <p:tav tm="100000">
                                          <p:val>
                                            <p:fltVal val="0"/>
                                          </p:val>
                                        </p:tav>
                                      </p:tavLst>
                                    </p:anim>
                                    <p:animEffect transition="in" filter="fade">
                                      <p:cBhvr>
                                        <p:cTn id="26" dur="1250"/>
                                        <p:tgtEl>
                                          <p:spTgt spid="21"/>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1250" fill="hold"/>
                                        <p:tgtEl>
                                          <p:spTgt spid="22"/>
                                        </p:tgtEl>
                                        <p:attrNameLst>
                                          <p:attrName>ppt_w</p:attrName>
                                        </p:attrNameLst>
                                      </p:cBhvr>
                                      <p:tavLst>
                                        <p:tav tm="0">
                                          <p:val>
                                            <p:fltVal val="0"/>
                                          </p:val>
                                        </p:tav>
                                        <p:tav tm="100000">
                                          <p:val>
                                            <p:strVal val="#ppt_w"/>
                                          </p:val>
                                        </p:tav>
                                      </p:tavLst>
                                    </p:anim>
                                    <p:anim calcmode="lin" valueType="num">
                                      <p:cBhvr>
                                        <p:cTn id="30" dur="1250" fill="hold"/>
                                        <p:tgtEl>
                                          <p:spTgt spid="22"/>
                                        </p:tgtEl>
                                        <p:attrNameLst>
                                          <p:attrName>ppt_h</p:attrName>
                                        </p:attrNameLst>
                                      </p:cBhvr>
                                      <p:tavLst>
                                        <p:tav tm="0">
                                          <p:val>
                                            <p:fltVal val="0"/>
                                          </p:val>
                                        </p:tav>
                                        <p:tav tm="100000">
                                          <p:val>
                                            <p:strVal val="#ppt_h"/>
                                          </p:val>
                                        </p:tav>
                                      </p:tavLst>
                                    </p:anim>
                                    <p:anim calcmode="lin" valueType="num">
                                      <p:cBhvr>
                                        <p:cTn id="31" dur="1250" fill="hold"/>
                                        <p:tgtEl>
                                          <p:spTgt spid="22"/>
                                        </p:tgtEl>
                                        <p:attrNameLst>
                                          <p:attrName>style.rotation</p:attrName>
                                        </p:attrNameLst>
                                      </p:cBhvr>
                                      <p:tavLst>
                                        <p:tav tm="0">
                                          <p:val>
                                            <p:fltVal val="90"/>
                                          </p:val>
                                        </p:tav>
                                        <p:tav tm="100000">
                                          <p:val>
                                            <p:fltVal val="0"/>
                                          </p:val>
                                        </p:tav>
                                      </p:tavLst>
                                    </p:anim>
                                    <p:animEffect transition="in" filter="fade">
                                      <p:cBhvr>
                                        <p:cTn id="32" dur="1250"/>
                                        <p:tgtEl>
                                          <p:spTgt spid="22"/>
                                        </p:tgtEl>
                                      </p:cBhvr>
                                    </p:animEffect>
                                  </p:childTnLst>
                                </p:cTn>
                              </p:par>
                            </p:childTnLst>
                          </p:cTn>
                        </p:par>
                        <p:par>
                          <p:cTn id="33" fill="hold">
                            <p:stCondLst>
                              <p:cond delay="2750"/>
                            </p:stCondLst>
                            <p:childTnLst>
                              <p:par>
                                <p:cTn id="34" presetID="4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1" presetClass="entr" presetSubtype="0"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1250" fill="hold"/>
                                        <p:tgtEl>
                                          <p:spTgt spid="2"/>
                                        </p:tgtEl>
                                        <p:attrNameLst>
                                          <p:attrName>ppt_w</p:attrName>
                                        </p:attrNameLst>
                                      </p:cBhvr>
                                      <p:tavLst>
                                        <p:tav tm="0">
                                          <p:val>
                                            <p:fltVal val="0"/>
                                          </p:val>
                                        </p:tav>
                                        <p:tav tm="100000">
                                          <p:val>
                                            <p:strVal val="#ppt_w"/>
                                          </p:val>
                                        </p:tav>
                                      </p:tavLst>
                                    </p:anim>
                                    <p:anim calcmode="lin" valueType="num">
                                      <p:cBhvr>
                                        <p:cTn id="43" dur="1250" fill="hold"/>
                                        <p:tgtEl>
                                          <p:spTgt spid="2"/>
                                        </p:tgtEl>
                                        <p:attrNameLst>
                                          <p:attrName>ppt_h</p:attrName>
                                        </p:attrNameLst>
                                      </p:cBhvr>
                                      <p:tavLst>
                                        <p:tav tm="0">
                                          <p:val>
                                            <p:fltVal val="0"/>
                                          </p:val>
                                        </p:tav>
                                        <p:tav tm="100000">
                                          <p:val>
                                            <p:strVal val="#ppt_h"/>
                                          </p:val>
                                        </p:tav>
                                      </p:tavLst>
                                    </p:anim>
                                    <p:anim calcmode="lin" valueType="num">
                                      <p:cBhvr>
                                        <p:cTn id="44" dur="1250" fill="hold"/>
                                        <p:tgtEl>
                                          <p:spTgt spid="2"/>
                                        </p:tgtEl>
                                        <p:attrNameLst>
                                          <p:attrName>style.rotation</p:attrName>
                                        </p:attrNameLst>
                                      </p:cBhvr>
                                      <p:tavLst>
                                        <p:tav tm="0">
                                          <p:val>
                                            <p:fltVal val="90"/>
                                          </p:val>
                                        </p:tav>
                                        <p:tav tm="100000">
                                          <p:val>
                                            <p:fltVal val="0"/>
                                          </p:val>
                                        </p:tav>
                                      </p:tavLst>
                                    </p:anim>
                                    <p:animEffect transition="in" filter="fade">
                                      <p:cBhvr>
                                        <p:cTn id="45" dur="1250"/>
                                        <p:tgtEl>
                                          <p:spTgt spid="2"/>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1250" fill="hold"/>
                                        <p:tgtEl>
                                          <p:spTgt spid="6"/>
                                        </p:tgtEl>
                                        <p:attrNameLst>
                                          <p:attrName>ppt_w</p:attrName>
                                        </p:attrNameLst>
                                      </p:cBhvr>
                                      <p:tavLst>
                                        <p:tav tm="0">
                                          <p:val>
                                            <p:fltVal val="0"/>
                                          </p:val>
                                        </p:tav>
                                        <p:tav tm="100000">
                                          <p:val>
                                            <p:strVal val="#ppt_w"/>
                                          </p:val>
                                        </p:tav>
                                      </p:tavLst>
                                    </p:anim>
                                    <p:anim calcmode="lin" valueType="num">
                                      <p:cBhvr>
                                        <p:cTn id="49" dur="1250" fill="hold"/>
                                        <p:tgtEl>
                                          <p:spTgt spid="6"/>
                                        </p:tgtEl>
                                        <p:attrNameLst>
                                          <p:attrName>ppt_h</p:attrName>
                                        </p:attrNameLst>
                                      </p:cBhvr>
                                      <p:tavLst>
                                        <p:tav tm="0">
                                          <p:val>
                                            <p:fltVal val="0"/>
                                          </p:val>
                                        </p:tav>
                                        <p:tav tm="100000">
                                          <p:val>
                                            <p:strVal val="#ppt_h"/>
                                          </p:val>
                                        </p:tav>
                                      </p:tavLst>
                                    </p:anim>
                                    <p:anim calcmode="lin" valueType="num">
                                      <p:cBhvr>
                                        <p:cTn id="50" dur="1250" fill="hold"/>
                                        <p:tgtEl>
                                          <p:spTgt spid="6"/>
                                        </p:tgtEl>
                                        <p:attrNameLst>
                                          <p:attrName>style.rotation</p:attrName>
                                        </p:attrNameLst>
                                      </p:cBhvr>
                                      <p:tavLst>
                                        <p:tav tm="0">
                                          <p:val>
                                            <p:fltVal val="90"/>
                                          </p:val>
                                        </p:tav>
                                        <p:tav tm="100000">
                                          <p:val>
                                            <p:fltVal val="0"/>
                                          </p:val>
                                        </p:tav>
                                      </p:tavLst>
                                    </p:anim>
                                    <p:animEffect transition="in" filter="fade">
                                      <p:cBhvr>
                                        <p:cTn id="51" dur="1250"/>
                                        <p:tgtEl>
                                          <p:spTgt spid="6"/>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1250" fill="hold"/>
                                        <p:tgtEl>
                                          <p:spTgt spid="10"/>
                                        </p:tgtEl>
                                        <p:attrNameLst>
                                          <p:attrName>ppt_w</p:attrName>
                                        </p:attrNameLst>
                                      </p:cBhvr>
                                      <p:tavLst>
                                        <p:tav tm="0">
                                          <p:val>
                                            <p:fltVal val="0"/>
                                          </p:val>
                                        </p:tav>
                                        <p:tav tm="100000">
                                          <p:val>
                                            <p:strVal val="#ppt_w"/>
                                          </p:val>
                                        </p:tav>
                                      </p:tavLst>
                                    </p:anim>
                                    <p:anim calcmode="lin" valueType="num">
                                      <p:cBhvr>
                                        <p:cTn id="55" dur="1250" fill="hold"/>
                                        <p:tgtEl>
                                          <p:spTgt spid="10"/>
                                        </p:tgtEl>
                                        <p:attrNameLst>
                                          <p:attrName>ppt_h</p:attrName>
                                        </p:attrNameLst>
                                      </p:cBhvr>
                                      <p:tavLst>
                                        <p:tav tm="0">
                                          <p:val>
                                            <p:fltVal val="0"/>
                                          </p:val>
                                        </p:tav>
                                        <p:tav tm="100000">
                                          <p:val>
                                            <p:strVal val="#ppt_h"/>
                                          </p:val>
                                        </p:tav>
                                      </p:tavLst>
                                    </p:anim>
                                    <p:anim calcmode="lin" valueType="num">
                                      <p:cBhvr>
                                        <p:cTn id="56" dur="1250" fill="hold"/>
                                        <p:tgtEl>
                                          <p:spTgt spid="10"/>
                                        </p:tgtEl>
                                        <p:attrNameLst>
                                          <p:attrName>style.rotation</p:attrName>
                                        </p:attrNameLst>
                                      </p:cBhvr>
                                      <p:tavLst>
                                        <p:tav tm="0">
                                          <p:val>
                                            <p:fltVal val="90"/>
                                          </p:val>
                                        </p:tav>
                                        <p:tav tm="100000">
                                          <p:val>
                                            <p:fltVal val="0"/>
                                          </p:val>
                                        </p:tav>
                                      </p:tavLst>
                                    </p:anim>
                                    <p:animEffect transition="in" filter="fade">
                                      <p:cBhvr>
                                        <p:cTn id="57" dur="1250"/>
                                        <p:tgtEl>
                                          <p:spTgt spid="10"/>
                                        </p:tgtEl>
                                      </p:cBhvr>
                                    </p:animEffect>
                                  </p:childTnLst>
                                </p:cTn>
                              </p:par>
                            </p:childTnLst>
                          </p:cTn>
                        </p:par>
                        <p:par>
                          <p:cTn id="58" fill="hold">
                            <p:stCondLst>
                              <p:cond delay="5000"/>
                            </p:stCondLst>
                            <p:childTnLst>
                              <p:par>
                                <p:cTn id="59" presetID="47"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1250" fill="hold"/>
                                        <p:tgtEl>
                                          <p:spTgt spid="3"/>
                                        </p:tgtEl>
                                        <p:attrNameLst>
                                          <p:attrName>ppt_w</p:attrName>
                                        </p:attrNameLst>
                                      </p:cBhvr>
                                      <p:tavLst>
                                        <p:tav tm="0">
                                          <p:val>
                                            <p:fltVal val="0"/>
                                          </p:val>
                                        </p:tav>
                                        <p:tav tm="100000">
                                          <p:val>
                                            <p:strVal val="#ppt_w"/>
                                          </p:val>
                                        </p:tav>
                                      </p:tavLst>
                                    </p:anim>
                                    <p:anim calcmode="lin" valueType="num">
                                      <p:cBhvr>
                                        <p:cTn id="68" dur="1250" fill="hold"/>
                                        <p:tgtEl>
                                          <p:spTgt spid="3"/>
                                        </p:tgtEl>
                                        <p:attrNameLst>
                                          <p:attrName>ppt_h</p:attrName>
                                        </p:attrNameLst>
                                      </p:cBhvr>
                                      <p:tavLst>
                                        <p:tav tm="0">
                                          <p:val>
                                            <p:fltVal val="0"/>
                                          </p:val>
                                        </p:tav>
                                        <p:tav tm="100000">
                                          <p:val>
                                            <p:strVal val="#ppt_h"/>
                                          </p:val>
                                        </p:tav>
                                      </p:tavLst>
                                    </p:anim>
                                    <p:anim calcmode="lin" valueType="num">
                                      <p:cBhvr>
                                        <p:cTn id="69" dur="1250" fill="hold"/>
                                        <p:tgtEl>
                                          <p:spTgt spid="3"/>
                                        </p:tgtEl>
                                        <p:attrNameLst>
                                          <p:attrName>style.rotation</p:attrName>
                                        </p:attrNameLst>
                                      </p:cBhvr>
                                      <p:tavLst>
                                        <p:tav tm="0">
                                          <p:val>
                                            <p:fltVal val="90"/>
                                          </p:val>
                                        </p:tav>
                                        <p:tav tm="100000">
                                          <p:val>
                                            <p:fltVal val="0"/>
                                          </p:val>
                                        </p:tav>
                                      </p:tavLst>
                                    </p:anim>
                                    <p:animEffect transition="in" filter="fade">
                                      <p:cBhvr>
                                        <p:cTn id="70" dur="1250"/>
                                        <p:tgtEl>
                                          <p:spTgt spid="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p:cTn id="73" dur="1250" fill="hold"/>
                                        <p:tgtEl>
                                          <p:spTgt spid="7"/>
                                        </p:tgtEl>
                                        <p:attrNameLst>
                                          <p:attrName>ppt_w</p:attrName>
                                        </p:attrNameLst>
                                      </p:cBhvr>
                                      <p:tavLst>
                                        <p:tav tm="0">
                                          <p:val>
                                            <p:fltVal val="0"/>
                                          </p:val>
                                        </p:tav>
                                        <p:tav tm="100000">
                                          <p:val>
                                            <p:strVal val="#ppt_w"/>
                                          </p:val>
                                        </p:tav>
                                      </p:tavLst>
                                    </p:anim>
                                    <p:anim calcmode="lin" valueType="num">
                                      <p:cBhvr>
                                        <p:cTn id="74" dur="1250" fill="hold"/>
                                        <p:tgtEl>
                                          <p:spTgt spid="7"/>
                                        </p:tgtEl>
                                        <p:attrNameLst>
                                          <p:attrName>ppt_h</p:attrName>
                                        </p:attrNameLst>
                                      </p:cBhvr>
                                      <p:tavLst>
                                        <p:tav tm="0">
                                          <p:val>
                                            <p:fltVal val="0"/>
                                          </p:val>
                                        </p:tav>
                                        <p:tav tm="100000">
                                          <p:val>
                                            <p:strVal val="#ppt_h"/>
                                          </p:val>
                                        </p:tav>
                                      </p:tavLst>
                                    </p:anim>
                                    <p:anim calcmode="lin" valueType="num">
                                      <p:cBhvr>
                                        <p:cTn id="75" dur="1250" fill="hold"/>
                                        <p:tgtEl>
                                          <p:spTgt spid="7"/>
                                        </p:tgtEl>
                                        <p:attrNameLst>
                                          <p:attrName>style.rotation</p:attrName>
                                        </p:attrNameLst>
                                      </p:cBhvr>
                                      <p:tavLst>
                                        <p:tav tm="0">
                                          <p:val>
                                            <p:fltVal val="90"/>
                                          </p:val>
                                        </p:tav>
                                        <p:tav tm="100000">
                                          <p:val>
                                            <p:fltVal val="0"/>
                                          </p:val>
                                        </p:tav>
                                      </p:tavLst>
                                    </p:anim>
                                    <p:animEffect transition="in" filter="fade">
                                      <p:cBhvr>
                                        <p:cTn id="76" dur="1250"/>
                                        <p:tgtEl>
                                          <p:spTgt spid="7"/>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1250" fill="hold"/>
                                        <p:tgtEl>
                                          <p:spTgt spid="11"/>
                                        </p:tgtEl>
                                        <p:attrNameLst>
                                          <p:attrName>ppt_w</p:attrName>
                                        </p:attrNameLst>
                                      </p:cBhvr>
                                      <p:tavLst>
                                        <p:tav tm="0">
                                          <p:val>
                                            <p:fltVal val="0"/>
                                          </p:val>
                                        </p:tav>
                                        <p:tav tm="100000">
                                          <p:val>
                                            <p:strVal val="#ppt_w"/>
                                          </p:val>
                                        </p:tav>
                                      </p:tavLst>
                                    </p:anim>
                                    <p:anim calcmode="lin" valueType="num">
                                      <p:cBhvr>
                                        <p:cTn id="80" dur="1250" fill="hold"/>
                                        <p:tgtEl>
                                          <p:spTgt spid="11"/>
                                        </p:tgtEl>
                                        <p:attrNameLst>
                                          <p:attrName>ppt_h</p:attrName>
                                        </p:attrNameLst>
                                      </p:cBhvr>
                                      <p:tavLst>
                                        <p:tav tm="0">
                                          <p:val>
                                            <p:fltVal val="0"/>
                                          </p:val>
                                        </p:tav>
                                        <p:tav tm="100000">
                                          <p:val>
                                            <p:strVal val="#ppt_h"/>
                                          </p:val>
                                        </p:tav>
                                      </p:tavLst>
                                    </p:anim>
                                    <p:anim calcmode="lin" valueType="num">
                                      <p:cBhvr>
                                        <p:cTn id="81" dur="1250" fill="hold"/>
                                        <p:tgtEl>
                                          <p:spTgt spid="11"/>
                                        </p:tgtEl>
                                        <p:attrNameLst>
                                          <p:attrName>style.rotation</p:attrName>
                                        </p:attrNameLst>
                                      </p:cBhvr>
                                      <p:tavLst>
                                        <p:tav tm="0">
                                          <p:val>
                                            <p:fltVal val="90"/>
                                          </p:val>
                                        </p:tav>
                                        <p:tav tm="100000">
                                          <p:val>
                                            <p:fltVal val="0"/>
                                          </p:val>
                                        </p:tav>
                                      </p:tavLst>
                                    </p:anim>
                                    <p:animEffect transition="in" filter="fade">
                                      <p:cBhvr>
                                        <p:cTn id="82" dur="1250"/>
                                        <p:tgtEl>
                                          <p:spTgt spid="11"/>
                                        </p:tgtEl>
                                      </p:cBhvr>
                                    </p:animEffect>
                                  </p:childTnLst>
                                </p:cTn>
                              </p:par>
                            </p:childTnLst>
                          </p:cTn>
                        </p:par>
                        <p:par>
                          <p:cTn id="83" fill="hold">
                            <p:stCondLst>
                              <p:cond delay="7250"/>
                            </p:stCondLst>
                            <p:childTnLst>
                              <p:par>
                                <p:cTn id="84" presetID="47" presetClass="entr" presetSubtype="0"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31" presetClass="entr" presetSubtype="0" fill="hold" grpId="0" nodeType="afterEffect">
                                  <p:stCondLst>
                                    <p:cond delay="0"/>
                                  </p:stCondLst>
                                  <p:childTnLst>
                                    <p:set>
                                      <p:cBhvr>
                                        <p:cTn id="91" dur="1" fill="hold">
                                          <p:stCondLst>
                                            <p:cond delay="0"/>
                                          </p:stCondLst>
                                        </p:cTn>
                                        <p:tgtEl>
                                          <p:spTgt spid="4"/>
                                        </p:tgtEl>
                                        <p:attrNameLst>
                                          <p:attrName>style.visibility</p:attrName>
                                        </p:attrNameLst>
                                      </p:cBhvr>
                                      <p:to>
                                        <p:strVal val="visible"/>
                                      </p:to>
                                    </p:set>
                                    <p:anim calcmode="lin" valueType="num">
                                      <p:cBhvr>
                                        <p:cTn id="92" dur="1250" fill="hold"/>
                                        <p:tgtEl>
                                          <p:spTgt spid="4"/>
                                        </p:tgtEl>
                                        <p:attrNameLst>
                                          <p:attrName>ppt_w</p:attrName>
                                        </p:attrNameLst>
                                      </p:cBhvr>
                                      <p:tavLst>
                                        <p:tav tm="0">
                                          <p:val>
                                            <p:fltVal val="0"/>
                                          </p:val>
                                        </p:tav>
                                        <p:tav tm="100000">
                                          <p:val>
                                            <p:strVal val="#ppt_w"/>
                                          </p:val>
                                        </p:tav>
                                      </p:tavLst>
                                    </p:anim>
                                    <p:anim calcmode="lin" valueType="num">
                                      <p:cBhvr>
                                        <p:cTn id="93" dur="1250" fill="hold"/>
                                        <p:tgtEl>
                                          <p:spTgt spid="4"/>
                                        </p:tgtEl>
                                        <p:attrNameLst>
                                          <p:attrName>ppt_h</p:attrName>
                                        </p:attrNameLst>
                                      </p:cBhvr>
                                      <p:tavLst>
                                        <p:tav tm="0">
                                          <p:val>
                                            <p:fltVal val="0"/>
                                          </p:val>
                                        </p:tav>
                                        <p:tav tm="100000">
                                          <p:val>
                                            <p:strVal val="#ppt_h"/>
                                          </p:val>
                                        </p:tav>
                                      </p:tavLst>
                                    </p:anim>
                                    <p:anim calcmode="lin" valueType="num">
                                      <p:cBhvr>
                                        <p:cTn id="94" dur="1250" fill="hold"/>
                                        <p:tgtEl>
                                          <p:spTgt spid="4"/>
                                        </p:tgtEl>
                                        <p:attrNameLst>
                                          <p:attrName>style.rotation</p:attrName>
                                        </p:attrNameLst>
                                      </p:cBhvr>
                                      <p:tavLst>
                                        <p:tav tm="0">
                                          <p:val>
                                            <p:fltVal val="90"/>
                                          </p:val>
                                        </p:tav>
                                        <p:tav tm="100000">
                                          <p:val>
                                            <p:fltVal val="0"/>
                                          </p:val>
                                        </p:tav>
                                      </p:tavLst>
                                    </p:anim>
                                    <p:animEffect transition="in" filter="fade">
                                      <p:cBhvr>
                                        <p:cTn id="95" dur="1250"/>
                                        <p:tgtEl>
                                          <p:spTgt spid="4"/>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8"/>
                                        </p:tgtEl>
                                        <p:attrNameLst>
                                          <p:attrName>style.visibility</p:attrName>
                                        </p:attrNameLst>
                                      </p:cBhvr>
                                      <p:to>
                                        <p:strVal val="visible"/>
                                      </p:to>
                                    </p:set>
                                    <p:anim calcmode="lin" valueType="num">
                                      <p:cBhvr>
                                        <p:cTn id="98" dur="1250" fill="hold"/>
                                        <p:tgtEl>
                                          <p:spTgt spid="8"/>
                                        </p:tgtEl>
                                        <p:attrNameLst>
                                          <p:attrName>ppt_w</p:attrName>
                                        </p:attrNameLst>
                                      </p:cBhvr>
                                      <p:tavLst>
                                        <p:tav tm="0">
                                          <p:val>
                                            <p:fltVal val="0"/>
                                          </p:val>
                                        </p:tav>
                                        <p:tav tm="100000">
                                          <p:val>
                                            <p:strVal val="#ppt_w"/>
                                          </p:val>
                                        </p:tav>
                                      </p:tavLst>
                                    </p:anim>
                                    <p:anim calcmode="lin" valueType="num">
                                      <p:cBhvr>
                                        <p:cTn id="99" dur="1250" fill="hold"/>
                                        <p:tgtEl>
                                          <p:spTgt spid="8"/>
                                        </p:tgtEl>
                                        <p:attrNameLst>
                                          <p:attrName>ppt_h</p:attrName>
                                        </p:attrNameLst>
                                      </p:cBhvr>
                                      <p:tavLst>
                                        <p:tav tm="0">
                                          <p:val>
                                            <p:fltVal val="0"/>
                                          </p:val>
                                        </p:tav>
                                        <p:tav tm="100000">
                                          <p:val>
                                            <p:strVal val="#ppt_h"/>
                                          </p:val>
                                        </p:tav>
                                      </p:tavLst>
                                    </p:anim>
                                    <p:anim calcmode="lin" valueType="num">
                                      <p:cBhvr>
                                        <p:cTn id="100" dur="1250" fill="hold"/>
                                        <p:tgtEl>
                                          <p:spTgt spid="8"/>
                                        </p:tgtEl>
                                        <p:attrNameLst>
                                          <p:attrName>style.rotation</p:attrName>
                                        </p:attrNameLst>
                                      </p:cBhvr>
                                      <p:tavLst>
                                        <p:tav tm="0">
                                          <p:val>
                                            <p:fltVal val="90"/>
                                          </p:val>
                                        </p:tav>
                                        <p:tav tm="100000">
                                          <p:val>
                                            <p:fltVal val="0"/>
                                          </p:val>
                                        </p:tav>
                                      </p:tavLst>
                                    </p:anim>
                                    <p:animEffect transition="in" filter="fade">
                                      <p:cBhvr>
                                        <p:cTn id="101" dur="1250"/>
                                        <p:tgtEl>
                                          <p:spTgt spid="8"/>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12"/>
                                        </p:tgtEl>
                                        <p:attrNameLst>
                                          <p:attrName>style.visibility</p:attrName>
                                        </p:attrNameLst>
                                      </p:cBhvr>
                                      <p:to>
                                        <p:strVal val="visible"/>
                                      </p:to>
                                    </p:set>
                                    <p:anim calcmode="lin" valueType="num">
                                      <p:cBhvr>
                                        <p:cTn id="104" dur="1250" fill="hold"/>
                                        <p:tgtEl>
                                          <p:spTgt spid="12"/>
                                        </p:tgtEl>
                                        <p:attrNameLst>
                                          <p:attrName>ppt_w</p:attrName>
                                        </p:attrNameLst>
                                      </p:cBhvr>
                                      <p:tavLst>
                                        <p:tav tm="0">
                                          <p:val>
                                            <p:fltVal val="0"/>
                                          </p:val>
                                        </p:tav>
                                        <p:tav tm="100000">
                                          <p:val>
                                            <p:strVal val="#ppt_w"/>
                                          </p:val>
                                        </p:tav>
                                      </p:tavLst>
                                    </p:anim>
                                    <p:anim calcmode="lin" valueType="num">
                                      <p:cBhvr>
                                        <p:cTn id="105" dur="1250" fill="hold"/>
                                        <p:tgtEl>
                                          <p:spTgt spid="12"/>
                                        </p:tgtEl>
                                        <p:attrNameLst>
                                          <p:attrName>ppt_h</p:attrName>
                                        </p:attrNameLst>
                                      </p:cBhvr>
                                      <p:tavLst>
                                        <p:tav tm="0">
                                          <p:val>
                                            <p:fltVal val="0"/>
                                          </p:val>
                                        </p:tav>
                                        <p:tav tm="100000">
                                          <p:val>
                                            <p:strVal val="#ppt_h"/>
                                          </p:val>
                                        </p:tav>
                                      </p:tavLst>
                                    </p:anim>
                                    <p:anim calcmode="lin" valueType="num">
                                      <p:cBhvr>
                                        <p:cTn id="106" dur="1250" fill="hold"/>
                                        <p:tgtEl>
                                          <p:spTgt spid="12"/>
                                        </p:tgtEl>
                                        <p:attrNameLst>
                                          <p:attrName>style.rotation</p:attrName>
                                        </p:attrNameLst>
                                      </p:cBhvr>
                                      <p:tavLst>
                                        <p:tav tm="0">
                                          <p:val>
                                            <p:fltVal val="90"/>
                                          </p:val>
                                        </p:tav>
                                        <p:tav tm="100000">
                                          <p:val>
                                            <p:fltVal val="0"/>
                                          </p:val>
                                        </p:tav>
                                      </p:tavLst>
                                    </p:anim>
                                    <p:animEffect transition="in" filter="fade">
                                      <p:cBhvr>
                                        <p:cTn id="107" dur="1250"/>
                                        <p:tgtEl>
                                          <p:spTgt spid="12"/>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fade">
                                      <p:cBhvr>
                                        <p:cTn id="111" dur="1000"/>
                                        <p:tgtEl>
                                          <p:spTgt spid="18"/>
                                        </p:tgtEl>
                                      </p:cBhvr>
                                    </p:animEffect>
                                    <p:anim calcmode="lin" valueType="num">
                                      <p:cBhvr>
                                        <p:cTn id="112" dur="1000" fill="hold"/>
                                        <p:tgtEl>
                                          <p:spTgt spid="18"/>
                                        </p:tgtEl>
                                        <p:attrNameLst>
                                          <p:attrName>ppt_x</p:attrName>
                                        </p:attrNameLst>
                                      </p:cBhvr>
                                      <p:tavLst>
                                        <p:tav tm="0">
                                          <p:val>
                                            <p:strVal val="#ppt_x"/>
                                          </p:val>
                                        </p:tav>
                                        <p:tav tm="100000">
                                          <p:val>
                                            <p:strVal val="#ppt_x"/>
                                          </p:val>
                                        </p:tav>
                                      </p:tavLst>
                                    </p:anim>
                                    <p:anim calcmode="lin" valueType="num">
                                      <p:cBhvr>
                                        <p:cTn id="113" dur="1000" fill="hold"/>
                                        <p:tgtEl>
                                          <p:spTgt spid="18"/>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31" presetClass="entr" presetSubtype="0" fill="hold" grpId="0" nodeType="afterEffect">
                                  <p:stCondLst>
                                    <p:cond delay="0"/>
                                  </p:stCondLst>
                                  <p:childTnLst>
                                    <p:set>
                                      <p:cBhvr>
                                        <p:cTn id="116" dur="1" fill="hold">
                                          <p:stCondLst>
                                            <p:cond delay="0"/>
                                          </p:stCondLst>
                                        </p:cTn>
                                        <p:tgtEl>
                                          <p:spTgt spid="5"/>
                                        </p:tgtEl>
                                        <p:attrNameLst>
                                          <p:attrName>style.visibility</p:attrName>
                                        </p:attrNameLst>
                                      </p:cBhvr>
                                      <p:to>
                                        <p:strVal val="visible"/>
                                      </p:to>
                                    </p:set>
                                    <p:anim calcmode="lin" valueType="num">
                                      <p:cBhvr>
                                        <p:cTn id="117" dur="1250" fill="hold"/>
                                        <p:tgtEl>
                                          <p:spTgt spid="5"/>
                                        </p:tgtEl>
                                        <p:attrNameLst>
                                          <p:attrName>ppt_w</p:attrName>
                                        </p:attrNameLst>
                                      </p:cBhvr>
                                      <p:tavLst>
                                        <p:tav tm="0">
                                          <p:val>
                                            <p:fltVal val="0"/>
                                          </p:val>
                                        </p:tav>
                                        <p:tav tm="100000">
                                          <p:val>
                                            <p:strVal val="#ppt_w"/>
                                          </p:val>
                                        </p:tav>
                                      </p:tavLst>
                                    </p:anim>
                                    <p:anim calcmode="lin" valueType="num">
                                      <p:cBhvr>
                                        <p:cTn id="118" dur="1250" fill="hold"/>
                                        <p:tgtEl>
                                          <p:spTgt spid="5"/>
                                        </p:tgtEl>
                                        <p:attrNameLst>
                                          <p:attrName>ppt_h</p:attrName>
                                        </p:attrNameLst>
                                      </p:cBhvr>
                                      <p:tavLst>
                                        <p:tav tm="0">
                                          <p:val>
                                            <p:fltVal val="0"/>
                                          </p:val>
                                        </p:tav>
                                        <p:tav tm="100000">
                                          <p:val>
                                            <p:strVal val="#ppt_h"/>
                                          </p:val>
                                        </p:tav>
                                      </p:tavLst>
                                    </p:anim>
                                    <p:anim calcmode="lin" valueType="num">
                                      <p:cBhvr>
                                        <p:cTn id="119" dur="1250" fill="hold"/>
                                        <p:tgtEl>
                                          <p:spTgt spid="5"/>
                                        </p:tgtEl>
                                        <p:attrNameLst>
                                          <p:attrName>style.rotation</p:attrName>
                                        </p:attrNameLst>
                                      </p:cBhvr>
                                      <p:tavLst>
                                        <p:tav tm="0">
                                          <p:val>
                                            <p:fltVal val="90"/>
                                          </p:val>
                                        </p:tav>
                                        <p:tav tm="100000">
                                          <p:val>
                                            <p:fltVal val="0"/>
                                          </p:val>
                                        </p:tav>
                                      </p:tavLst>
                                    </p:anim>
                                    <p:animEffect transition="in" filter="fade">
                                      <p:cBhvr>
                                        <p:cTn id="120" dur="1250"/>
                                        <p:tgtEl>
                                          <p:spTgt spid="5"/>
                                        </p:tgtEl>
                                      </p:cBhvr>
                                    </p:animEffect>
                                  </p:childTnLst>
                                </p:cTn>
                              </p:par>
                              <p:par>
                                <p:cTn id="121" presetID="31" presetClass="entr" presetSubtype="0" fill="hold" grpId="0" nodeType="withEffect">
                                  <p:stCondLst>
                                    <p:cond delay="0"/>
                                  </p:stCondLst>
                                  <p:childTnLst>
                                    <p:set>
                                      <p:cBhvr>
                                        <p:cTn id="122" dur="1" fill="hold">
                                          <p:stCondLst>
                                            <p:cond delay="0"/>
                                          </p:stCondLst>
                                        </p:cTn>
                                        <p:tgtEl>
                                          <p:spTgt spid="9"/>
                                        </p:tgtEl>
                                        <p:attrNameLst>
                                          <p:attrName>style.visibility</p:attrName>
                                        </p:attrNameLst>
                                      </p:cBhvr>
                                      <p:to>
                                        <p:strVal val="visible"/>
                                      </p:to>
                                    </p:set>
                                    <p:anim calcmode="lin" valueType="num">
                                      <p:cBhvr>
                                        <p:cTn id="123" dur="1250" fill="hold"/>
                                        <p:tgtEl>
                                          <p:spTgt spid="9"/>
                                        </p:tgtEl>
                                        <p:attrNameLst>
                                          <p:attrName>ppt_w</p:attrName>
                                        </p:attrNameLst>
                                      </p:cBhvr>
                                      <p:tavLst>
                                        <p:tav tm="0">
                                          <p:val>
                                            <p:fltVal val="0"/>
                                          </p:val>
                                        </p:tav>
                                        <p:tav tm="100000">
                                          <p:val>
                                            <p:strVal val="#ppt_w"/>
                                          </p:val>
                                        </p:tav>
                                      </p:tavLst>
                                    </p:anim>
                                    <p:anim calcmode="lin" valueType="num">
                                      <p:cBhvr>
                                        <p:cTn id="124" dur="1250" fill="hold"/>
                                        <p:tgtEl>
                                          <p:spTgt spid="9"/>
                                        </p:tgtEl>
                                        <p:attrNameLst>
                                          <p:attrName>ppt_h</p:attrName>
                                        </p:attrNameLst>
                                      </p:cBhvr>
                                      <p:tavLst>
                                        <p:tav tm="0">
                                          <p:val>
                                            <p:fltVal val="0"/>
                                          </p:val>
                                        </p:tav>
                                        <p:tav tm="100000">
                                          <p:val>
                                            <p:strVal val="#ppt_h"/>
                                          </p:val>
                                        </p:tav>
                                      </p:tavLst>
                                    </p:anim>
                                    <p:anim calcmode="lin" valueType="num">
                                      <p:cBhvr>
                                        <p:cTn id="125" dur="1250" fill="hold"/>
                                        <p:tgtEl>
                                          <p:spTgt spid="9"/>
                                        </p:tgtEl>
                                        <p:attrNameLst>
                                          <p:attrName>style.rotation</p:attrName>
                                        </p:attrNameLst>
                                      </p:cBhvr>
                                      <p:tavLst>
                                        <p:tav tm="0">
                                          <p:val>
                                            <p:fltVal val="90"/>
                                          </p:val>
                                        </p:tav>
                                        <p:tav tm="100000">
                                          <p:val>
                                            <p:fltVal val="0"/>
                                          </p:val>
                                        </p:tav>
                                      </p:tavLst>
                                    </p:anim>
                                    <p:animEffect transition="in" filter="fade">
                                      <p:cBhvr>
                                        <p:cTn id="126" dur="1250"/>
                                        <p:tgtEl>
                                          <p:spTgt spid="9"/>
                                        </p:tgtEl>
                                      </p:cBhvr>
                                    </p:animEffect>
                                  </p:childTnLst>
                                </p:cTn>
                              </p:par>
                              <p:par>
                                <p:cTn id="127" presetID="31" presetClass="entr" presetSubtype="0" fill="hold" grpId="0" nodeType="with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1250" fill="hold"/>
                                        <p:tgtEl>
                                          <p:spTgt spid="13"/>
                                        </p:tgtEl>
                                        <p:attrNameLst>
                                          <p:attrName>ppt_w</p:attrName>
                                        </p:attrNameLst>
                                      </p:cBhvr>
                                      <p:tavLst>
                                        <p:tav tm="0">
                                          <p:val>
                                            <p:fltVal val="0"/>
                                          </p:val>
                                        </p:tav>
                                        <p:tav tm="100000">
                                          <p:val>
                                            <p:strVal val="#ppt_w"/>
                                          </p:val>
                                        </p:tav>
                                      </p:tavLst>
                                    </p:anim>
                                    <p:anim calcmode="lin" valueType="num">
                                      <p:cBhvr>
                                        <p:cTn id="130" dur="1250" fill="hold"/>
                                        <p:tgtEl>
                                          <p:spTgt spid="13"/>
                                        </p:tgtEl>
                                        <p:attrNameLst>
                                          <p:attrName>ppt_h</p:attrName>
                                        </p:attrNameLst>
                                      </p:cBhvr>
                                      <p:tavLst>
                                        <p:tav tm="0">
                                          <p:val>
                                            <p:fltVal val="0"/>
                                          </p:val>
                                        </p:tav>
                                        <p:tav tm="100000">
                                          <p:val>
                                            <p:strVal val="#ppt_h"/>
                                          </p:val>
                                        </p:tav>
                                      </p:tavLst>
                                    </p:anim>
                                    <p:anim calcmode="lin" valueType="num">
                                      <p:cBhvr>
                                        <p:cTn id="131" dur="1250" fill="hold"/>
                                        <p:tgtEl>
                                          <p:spTgt spid="13"/>
                                        </p:tgtEl>
                                        <p:attrNameLst>
                                          <p:attrName>style.rotation</p:attrName>
                                        </p:attrNameLst>
                                      </p:cBhvr>
                                      <p:tavLst>
                                        <p:tav tm="0">
                                          <p:val>
                                            <p:fltVal val="90"/>
                                          </p:val>
                                        </p:tav>
                                        <p:tav tm="100000">
                                          <p:val>
                                            <p:fltVal val="0"/>
                                          </p:val>
                                        </p:tav>
                                      </p:tavLst>
                                    </p:anim>
                                    <p:animEffect transition="in" filter="fade">
                                      <p:cBhvr>
                                        <p:cTn id="132" dur="1250"/>
                                        <p:tgtEl>
                                          <p:spTgt spid="13"/>
                                        </p:tgtEl>
                                      </p:cBhvr>
                                    </p:animEffect>
                                  </p:childTnLst>
                                </p:cTn>
                              </p:par>
                            </p:childTnLst>
                          </p:cTn>
                        </p:par>
                        <p:par>
                          <p:cTn id="133" fill="hold">
                            <p:stCondLst>
                              <p:cond delay="11750"/>
                            </p:stCondLst>
                            <p:childTnLst>
                              <p:par>
                                <p:cTn id="134" presetID="42" presetClass="entr" presetSubtype="0" fill="hold" grpId="0" nodeType="afterEffect">
                                  <p:stCondLst>
                                    <p:cond delay="0"/>
                                  </p:stCondLst>
                                  <p:childTnLst>
                                    <p:set>
                                      <p:cBhvr>
                                        <p:cTn id="135" dur="1" fill="hold">
                                          <p:stCondLst>
                                            <p:cond delay="0"/>
                                          </p:stCondLst>
                                        </p:cTn>
                                        <p:tgtEl>
                                          <p:spTgt spid="17"/>
                                        </p:tgtEl>
                                        <p:attrNameLst>
                                          <p:attrName>style.visibility</p:attrName>
                                        </p:attrNameLst>
                                      </p:cBhvr>
                                      <p:to>
                                        <p:strVal val="visible"/>
                                      </p:to>
                                    </p:set>
                                    <p:animEffect transition="in" filter="fade">
                                      <p:cBhvr>
                                        <p:cTn id="136" dur="1000"/>
                                        <p:tgtEl>
                                          <p:spTgt spid="17"/>
                                        </p:tgtEl>
                                      </p:cBhvr>
                                    </p:animEffect>
                                    <p:anim calcmode="lin" valueType="num">
                                      <p:cBhvr>
                                        <p:cTn id="137" dur="1000" fill="hold"/>
                                        <p:tgtEl>
                                          <p:spTgt spid="17"/>
                                        </p:tgtEl>
                                        <p:attrNameLst>
                                          <p:attrName>ppt_x</p:attrName>
                                        </p:attrNameLst>
                                      </p:cBhvr>
                                      <p:tavLst>
                                        <p:tav tm="0">
                                          <p:val>
                                            <p:strVal val="#ppt_x"/>
                                          </p:val>
                                        </p:tav>
                                        <p:tav tm="100000">
                                          <p:val>
                                            <p:strVal val="#ppt_x"/>
                                          </p:val>
                                        </p:tav>
                                      </p:tavLst>
                                    </p:anim>
                                    <p:anim calcmode="lin" valueType="num">
                                      <p:cBhvr>
                                        <p:cTn id="1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P spid="21" grpId="0" animBg="1"/>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2DFA32EC-1FA2-42AA-BE21-412FC83FAFFC}"/>
              </a:ext>
            </a:extLst>
          </p:cNvPr>
          <p:cNvSpPr>
            <a:spLocks noChangeAspect="1"/>
          </p:cNvSpPr>
          <p:nvPr/>
        </p:nvSpPr>
        <p:spPr bwMode="auto">
          <a:xfrm rot="6750995">
            <a:off x="5077209" y="2471818"/>
            <a:ext cx="3931920" cy="35552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3" name="Freeform: Shape 2">
            <a:extLst>
              <a:ext uri="{FF2B5EF4-FFF2-40B4-BE49-F238E27FC236}">
                <a16:creationId xmlns:a16="http://schemas.microsoft.com/office/drawing/2014/main" id="{B52029C2-9432-443F-8557-C96CC9A32AC1}"/>
              </a:ext>
            </a:extLst>
          </p:cNvPr>
          <p:cNvSpPr>
            <a:spLocks noChangeAspect="1"/>
          </p:cNvSpPr>
          <p:nvPr/>
        </p:nvSpPr>
        <p:spPr bwMode="auto">
          <a:xfrm rot="3789334">
            <a:off x="4563602" y="2288800"/>
            <a:ext cx="3474720" cy="31418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4" name="Freeform: Shape 3">
            <a:extLst>
              <a:ext uri="{FF2B5EF4-FFF2-40B4-BE49-F238E27FC236}">
                <a16:creationId xmlns:a16="http://schemas.microsoft.com/office/drawing/2014/main" id="{52A85E30-CC5F-4610-9117-BCBD483FC697}"/>
              </a:ext>
            </a:extLst>
          </p:cNvPr>
          <p:cNvSpPr>
            <a:spLocks noChangeAspect="1"/>
          </p:cNvSpPr>
          <p:nvPr/>
        </p:nvSpPr>
        <p:spPr bwMode="auto">
          <a:xfrm rot="715163">
            <a:off x="4096512" y="2788920"/>
            <a:ext cx="3017520" cy="27284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5" name="Freeform: Shape 4">
            <a:extLst>
              <a:ext uri="{FF2B5EF4-FFF2-40B4-BE49-F238E27FC236}">
                <a16:creationId xmlns:a16="http://schemas.microsoft.com/office/drawing/2014/main" id="{4C1D8A0B-9FDA-49F6-A2B6-CF5FBFFC1C5E}"/>
              </a:ext>
            </a:extLst>
          </p:cNvPr>
          <p:cNvSpPr>
            <a:spLocks noChangeAspect="1"/>
          </p:cNvSpPr>
          <p:nvPr/>
        </p:nvSpPr>
        <p:spPr bwMode="auto">
          <a:xfrm rot="19427868">
            <a:off x="4151376" y="3593592"/>
            <a:ext cx="2560320" cy="2315026"/>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6" name="Oval 5">
            <a:extLst>
              <a:ext uri="{FF2B5EF4-FFF2-40B4-BE49-F238E27FC236}">
                <a16:creationId xmlns:a16="http://schemas.microsoft.com/office/drawing/2014/main" id="{0A66FFDD-77AF-4DEB-B5BC-1D981CDF08DB}"/>
              </a:ext>
            </a:extLst>
          </p:cNvPr>
          <p:cNvSpPr>
            <a:spLocks noChangeAspect="1"/>
          </p:cNvSpPr>
          <p:nvPr/>
        </p:nvSpPr>
        <p:spPr>
          <a:xfrm>
            <a:off x="7763201" y="2898648"/>
            <a:ext cx="1282862" cy="128016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 name="Oval 6">
            <a:extLst>
              <a:ext uri="{FF2B5EF4-FFF2-40B4-BE49-F238E27FC236}">
                <a16:creationId xmlns:a16="http://schemas.microsoft.com/office/drawing/2014/main" id="{3CAA4E3C-5C66-40DE-8D60-0305FF0424A9}"/>
              </a:ext>
            </a:extLst>
          </p:cNvPr>
          <p:cNvSpPr>
            <a:spLocks noChangeAspect="1"/>
          </p:cNvSpPr>
          <p:nvPr/>
        </p:nvSpPr>
        <p:spPr>
          <a:xfrm>
            <a:off x="6025896" y="1975104"/>
            <a:ext cx="1145411" cy="1143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 name="Oval 7">
            <a:extLst>
              <a:ext uri="{FF2B5EF4-FFF2-40B4-BE49-F238E27FC236}">
                <a16:creationId xmlns:a16="http://schemas.microsoft.com/office/drawing/2014/main" id="{0475EEDC-B9BA-4C02-A206-EC84E07C2048}"/>
              </a:ext>
            </a:extLst>
          </p:cNvPr>
          <p:cNvSpPr>
            <a:spLocks noChangeAspect="1"/>
          </p:cNvSpPr>
          <p:nvPr/>
        </p:nvSpPr>
        <p:spPr>
          <a:xfrm>
            <a:off x="4389120" y="2743200"/>
            <a:ext cx="989635" cy="987552"/>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Oval 8">
            <a:extLst>
              <a:ext uri="{FF2B5EF4-FFF2-40B4-BE49-F238E27FC236}">
                <a16:creationId xmlns:a16="http://schemas.microsoft.com/office/drawing/2014/main" id="{06F703F8-55AC-42E9-8E4B-7C9C5768306F}"/>
              </a:ext>
            </a:extLst>
          </p:cNvPr>
          <p:cNvSpPr>
            <a:spLocks noChangeAspect="1"/>
          </p:cNvSpPr>
          <p:nvPr/>
        </p:nvSpPr>
        <p:spPr>
          <a:xfrm>
            <a:off x="4026341" y="4270248"/>
            <a:ext cx="822960" cy="821228"/>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Text Box 10">
            <a:extLst>
              <a:ext uri="{FF2B5EF4-FFF2-40B4-BE49-F238E27FC236}">
                <a16:creationId xmlns:a16="http://schemas.microsoft.com/office/drawing/2014/main" id="{D7C371D9-88D5-4CB2-A795-44B6EE8705D3}"/>
              </a:ext>
            </a:extLst>
          </p:cNvPr>
          <p:cNvSpPr txBox="1">
            <a:spLocks noChangeArrowheads="1"/>
          </p:cNvSpPr>
          <p:nvPr/>
        </p:nvSpPr>
        <p:spPr bwMode="auto">
          <a:xfrm>
            <a:off x="8042671" y="3108544"/>
            <a:ext cx="718777" cy="846386"/>
          </a:xfrm>
          <a:prstGeom prst="rect">
            <a:avLst/>
          </a:prstGeom>
          <a:noFill/>
          <a:ln w="9525">
            <a:noFill/>
            <a:miter lim="800000"/>
            <a:headEnd/>
            <a:tailEnd/>
          </a:ln>
        </p:spPr>
        <p:txBody>
          <a:bodyPr wrap="square" lIns="60960" tIns="30480" rIns="60960" bIns="30480">
            <a:spAutoFit/>
          </a:bodyPr>
          <a:lstStyle/>
          <a:p>
            <a:pPr algn="ctr"/>
            <a:r>
              <a:rPr lang="en-US" sz="4000" spc="15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11" name="Text Box 10">
            <a:extLst>
              <a:ext uri="{FF2B5EF4-FFF2-40B4-BE49-F238E27FC236}">
                <a16:creationId xmlns:a16="http://schemas.microsoft.com/office/drawing/2014/main" id="{20CF52B9-9BE2-4A28-8BDF-D809559C5306}"/>
              </a:ext>
            </a:extLst>
          </p:cNvPr>
          <p:cNvSpPr txBox="1">
            <a:spLocks noChangeArrowheads="1"/>
          </p:cNvSpPr>
          <p:nvPr/>
        </p:nvSpPr>
        <p:spPr bwMode="auto">
          <a:xfrm>
            <a:off x="6239212" y="2154189"/>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12" name="Text Box 10">
            <a:extLst>
              <a:ext uri="{FF2B5EF4-FFF2-40B4-BE49-F238E27FC236}">
                <a16:creationId xmlns:a16="http://schemas.microsoft.com/office/drawing/2014/main" id="{D2464190-100A-4904-BF7C-5AC714856310}"/>
              </a:ext>
            </a:extLst>
          </p:cNvPr>
          <p:cNvSpPr txBox="1">
            <a:spLocks noChangeArrowheads="1"/>
          </p:cNvSpPr>
          <p:nvPr/>
        </p:nvSpPr>
        <p:spPr bwMode="auto">
          <a:xfrm>
            <a:off x="4517823" y="2912163"/>
            <a:ext cx="718777" cy="692497"/>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03</a:t>
            </a:r>
          </a:p>
          <a:p>
            <a:pPr algn="ctr"/>
            <a:r>
              <a:rPr lang="en-US" sz="900" dirty="0">
                <a:solidFill>
                  <a:schemeClr val="bg1"/>
                </a:solidFill>
              </a:rPr>
              <a:t>OPTION</a:t>
            </a:r>
          </a:p>
        </p:txBody>
      </p:sp>
      <p:sp>
        <p:nvSpPr>
          <p:cNvPr id="13" name="Text Box 10">
            <a:extLst>
              <a:ext uri="{FF2B5EF4-FFF2-40B4-BE49-F238E27FC236}">
                <a16:creationId xmlns:a16="http://schemas.microsoft.com/office/drawing/2014/main" id="{A776A7DF-B413-41A8-86E3-F80F18DB8A3F}"/>
              </a:ext>
            </a:extLst>
          </p:cNvPr>
          <p:cNvSpPr txBox="1">
            <a:spLocks noChangeArrowheads="1"/>
          </p:cNvSpPr>
          <p:nvPr/>
        </p:nvSpPr>
        <p:spPr bwMode="auto">
          <a:xfrm>
            <a:off x="4163502" y="4373085"/>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14" name="TextBox 13">
            <a:extLst>
              <a:ext uri="{FF2B5EF4-FFF2-40B4-BE49-F238E27FC236}">
                <a16:creationId xmlns:a16="http://schemas.microsoft.com/office/drawing/2014/main" id="{369EBCA9-BB18-40B0-8DB3-9EF7B3DA453C}"/>
              </a:ext>
            </a:extLst>
          </p:cNvPr>
          <p:cNvSpPr txBox="1"/>
          <p:nvPr/>
        </p:nvSpPr>
        <p:spPr>
          <a:xfrm>
            <a:off x="5333728" y="4373085"/>
            <a:ext cx="1532792" cy="81560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15" name="TextBox 14">
            <a:extLst>
              <a:ext uri="{FF2B5EF4-FFF2-40B4-BE49-F238E27FC236}">
                <a16:creationId xmlns:a16="http://schemas.microsoft.com/office/drawing/2014/main" id="{88839BCB-CBFB-41D9-9B85-4442AC95AB3B}"/>
              </a:ext>
            </a:extLst>
          </p:cNvPr>
          <p:cNvSpPr txBox="1"/>
          <p:nvPr/>
        </p:nvSpPr>
        <p:spPr>
          <a:xfrm>
            <a:off x="8239539" y="1274705"/>
            <a:ext cx="3657600" cy="138499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6" name="TextBox 15">
            <a:extLst>
              <a:ext uri="{FF2B5EF4-FFF2-40B4-BE49-F238E27FC236}">
                <a16:creationId xmlns:a16="http://schemas.microsoft.com/office/drawing/2014/main" id="{721CFA09-4D72-4482-90CC-EB5AB431D7C4}"/>
              </a:ext>
            </a:extLst>
          </p:cNvPr>
          <p:cNvSpPr txBox="1"/>
          <p:nvPr/>
        </p:nvSpPr>
        <p:spPr>
          <a:xfrm>
            <a:off x="7696985" y="4571999"/>
            <a:ext cx="3657600" cy="137160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7" name="TextBox 16">
            <a:extLst>
              <a:ext uri="{FF2B5EF4-FFF2-40B4-BE49-F238E27FC236}">
                <a16:creationId xmlns:a16="http://schemas.microsoft.com/office/drawing/2014/main" id="{950768E9-C850-4AAD-B6B3-F54ACDAC4539}"/>
              </a:ext>
            </a:extLst>
          </p:cNvPr>
          <p:cNvSpPr txBox="1"/>
          <p:nvPr/>
        </p:nvSpPr>
        <p:spPr>
          <a:xfrm>
            <a:off x="529477" y="4641503"/>
            <a:ext cx="3657600" cy="137160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8" name="TextBox 17">
            <a:extLst>
              <a:ext uri="{FF2B5EF4-FFF2-40B4-BE49-F238E27FC236}">
                <a16:creationId xmlns:a16="http://schemas.microsoft.com/office/drawing/2014/main" id="{D1A270DF-CE96-4EDB-957B-3F716A8F5804}"/>
              </a:ext>
            </a:extLst>
          </p:cNvPr>
          <p:cNvSpPr txBox="1"/>
          <p:nvPr/>
        </p:nvSpPr>
        <p:spPr>
          <a:xfrm>
            <a:off x="544095" y="2432304"/>
            <a:ext cx="3657600" cy="137160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9" name="TextBox 18">
            <a:extLst>
              <a:ext uri="{FF2B5EF4-FFF2-40B4-BE49-F238E27FC236}">
                <a16:creationId xmlns:a16="http://schemas.microsoft.com/office/drawing/2014/main" id="{9623BA82-F801-4E9C-A450-5E45484C43D0}"/>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Tree>
    <p:extLst>
      <p:ext uri="{BB962C8B-B14F-4D97-AF65-F5344CB8AC3E}">
        <p14:creationId xmlns:p14="http://schemas.microsoft.com/office/powerpoint/2010/main" val="70420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250" fill="hold"/>
                                        <p:tgtEl>
                                          <p:spTgt spid="2"/>
                                        </p:tgtEl>
                                        <p:attrNameLst>
                                          <p:attrName>ppt_w</p:attrName>
                                        </p:attrNameLst>
                                      </p:cBhvr>
                                      <p:tavLst>
                                        <p:tav tm="0">
                                          <p:val>
                                            <p:fltVal val="0"/>
                                          </p:val>
                                        </p:tav>
                                        <p:tav tm="100000">
                                          <p:val>
                                            <p:strVal val="#ppt_w"/>
                                          </p:val>
                                        </p:tav>
                                      </p:tavLst>
                                    </p:anim>
                                    <p:anim calcmode="lin" valueType="num">
                                      <p:cBhvr>
                                        <p:cTn id="18" dur="1250" fill="hold"/>
                                        <p:tgtEl>
                                          <p:spTgt spid="2"/>
                                        </p:tgtEl>
                                        <p:attrNameLst>
                                          <p:attrName>ppt_h</p:attrName>
                                        </p:attrNameLst>
                                      </p:cBhvr>
                                      <p:tavLst>
                                        <p:tav tm="0">
                                          <p:val>
                                            <p:fltVal val="0"/>
                                          </p:val>
                                        </p:tav>
                                        <p:tav tm="100000">
                                          <p:val>
                                            <p:strVal val="#ppt_h"/>
                                          </p:val>
                                        </p:tav>
                                      </p:tavLst>
                                    </p:anim>
                                    <p:anim calcmode="lin" valueType="num">
                                      <p:cBhvr>
                                        <p:cTn id="19" dur="1250" fill="hold"/>
                                        <p:tgtEl>
                                          <p:spTgt spid="2"/>
                                        </p:tgtEl>
                                        <p:attrNameLst>
                                          <p:attrName>style.rotation</p:attrName>
                                        </p:attrNameLst>
                                      </p:cBhvr>
                                      <p:tavLst>
                                        <p:tav tm="0">
                                          <p:val>
                                            <p:fltVal val="90"/>
                                          </p:val>
                                        </p:tav>
                                        <p:tav tm="100000">
                                          <p:val>
                                            <p:fltVal val="0"/>
                                          </p:val>
                                        </p:tav>
                                      </p:tavLst>
                                    </p:anim>
                                    <p:animEffect transition="in" filter="fade">
                                      <p:cBhvr>
                                        <p:cTn id="20" dur="1250"/>
                                        <p:tgtEl>
                                          <p:spTgt spid="2"/>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250" fill="hold"/>
                                        <p:tgtEl>
                                          <p:spTgt spid="6"/>
                                        </p:tgtEl>
                                        <p:attrNameLst>
                                          <p:attrName>ppt_w</p:attrName>
                                        </p:attrNameLst>
                                      </p:cBhvr>
                                      <p:tavLst>
                                        <p:tav tm="0">
                                          <p:val>
                                            <p:fltVal val="0"/>
                                          </p:val>
                                        </p:tav>
                                        <p:tav tm="100000">
                                          <p:val>
                                            <p:strVal val="#ppt_w"/>
                                          </p:val>
                                        </p:tav>
                                      </p:tavLst>
                                    </p:anim>
                                    <p:anim calcmode="lin" valueType="num">
                                      <p:cBhvr>
                                        <p:cTn id="24" dur="1250" fill="hold"/>
                                        <p:tgtEl>
                                          <p:spTgt spid="6"/>
                                        </p:tgtEl>
                                        <p:attrNameLst>
                                          <p:attrName>ppt_h</p:attrName>
                                        </p:attrNameLst>
                                      </p:cBhvr>
                                      <p:tavLst>
                                        <p:tav tm="0">
                                          <p:val>
                                            <p:fltVal val="0"/>
                                          </p:val>
                                        </p:tav>
                                        <p:tav tm="100000">
                                          <p:val>
                                            <p:strVal val="#ppt_h"/>
                                          </p:val>
                                        </p:tav>
                                      </p:tavLst>
                                    </p:anim>
                                    <p:anim calcmode="lin" valueType="num">
                                      <p:cBhvr>
                                        <p:cTn id="25" dur="1250" fill="hold"/>
                                        <p:tgtEl>
                                          <p:spTgt spid="6"/>
                                        </p:tgtEl>
                                        <p:attrNameLst>
                                          <p:attrName>style.rotation</p:attrName>
                                        </p:attrNameLst>
                                      </p:cBhvr>
                                      <p:tavLst>
                                        <p:tav tm="0">
                                          <p:val>
                                            <p:fltVal val="90"/>
                                          </p:val>
                                        </p:tav>
                                        <p:tav tm="100000">
                                          <p:val>
                                            <p:fltVal val="0"/>
                                          </p:val>
                                        </p:tav>
                                      </p:tavLst>
                                    </p:anim>
                                    <p:animEffect transition="in" filter="fade">
                                      <p:cBhvr>
                                        <p:cTn id="26" dur="1250"/>
                                        <p:tgtEl>
                                          <p:spTgt spid="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250" fill="hold"/>
                                        <p:tgtEl>
                                          <p:spTgt spid="10"/>
                                        </p:tgtEl>
                                        <p:attrNameLst>
                                          <p:attrName>ppt_w</p:attrName>
                                        </p:attrNameLst>
                                      </p:cBhvr>
                                      <p:tavLst>
                                        <p:tav tm="0">
                                          <p:val>
                                            <p:fltVal val="0"/>
                                          </p:val>
                                        </p:tav>
                                        <p:tav tm="100000">
                                          <p:val>
                                            <p:strVal val="#ppt_w"/>
                                          </p:val>
                                        </p:tav>
                                      </p:tavLst>
                                    </p:anim>
                                    <p:anim calcmode="lin" valueType="num">
                                      <p:cBhvr>
                                        <p:cTn id="30" dur="1250" fill="hold"/>
                                        <p:tgtEl>
                                          <p:spTgt spid="10"/>
                                        </p:tgtEl>
                                        <p:attrNameLst>
                                          <p:attrName>ppt_h</p:attrName>
                                        </p:attrNameLst>
                                      </p:cBhvr>
                                      <p:tavLst>
                                        <p:tav tm="0">
                                          <p:val>
                                            <p:fltVal val="0"/>
                                          </p:val>
                                        </p:tav>
                                        <p:tav tm="100000">
                                          <p:val>
                                            <p:strVal val="#ppt_h"/>
                                          </p:val>
                                        </p:tav>
                                      </p:tavLst>
                                    </p:anim>
                                    <p:anim calcmode="lin" valueType="num">
                                      <p:cBhvr>
                                        <p:cTn id="31" dur="1250" fill="hold"/>
                                        <p:tgtEl>
                                          <p:spTgt spid="10"/>
                                        </p:tgtEl>
                                        <p:attrNameLst>
                                          <p:attrName>style.rotation</p:attrName>
                                        </p:attrNameLst>
                                      </p:cBhvr>
                                      <p:tavLst>
                                        <p:tav tm="0">
                                          <p:val>
                                            <p:fltVal val="90"/>
                                          </p:val>
                                        </p:tav>
                                        <p:tav tm="100000">
                                          <p:val>
                                            <p:fltVal val="0"/>
                                          </p:val>
                                        </p:tav>
                                      </p:tavLst>
                                    </p:anim>
                                    <p:animEffect transition="in" filter="fade">
                                      <p:cBhvr>
                                        <p:cTn id="32" dur="1250"/>
                                        <p:tgtEl>
                                          <p:spTgt spid="10"/>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1" presetClass="entr" presetSubtype="0"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1250" fill="hold"/>
                                        <p:tgtEl>
                                          <p:spTgt spid="3"/>
                                        </p:tgtEl>
                                        <p:attrNameLst>
                                          <p:attrName>ppt_w</p:attrName>
                                        </p:attrNameLst>
                                      </p:cBhvr>
                                      <p:tavLst>
                                        <p:tav tm="0">
                                          <p:val>
                                            <p:fltVal val="0"/>
                                          </p:val>
                                        </p:tav>
                                        <p:tav tm="100000">
                                          <p:val>
                                            <p:strVal val="#ppt_w"/>
                                          </p:val>
                                        </p:tav>
                                      </p:tavLst>
                                    </p:anim>
                                    <p:anim calcmode="lin" valueType="num">
                                      <p:cBhvr>
                                        <p:cTn id="43" dur="1250" fill="hold"/>
                                        <p:tgtEl>
                                          <p:spTgt spid="3"/>
                                        </p:tgtEl>
                                        <p:attrNameLst>
                                          <p:attrName>ppt_h</p:attrName>
                                        </p:attrNameLst>
                                      </p:cBhvr>
                                      <p:tavLst>
                                        <p:tav tm="0">
                                          <p:val>
                                            <p:fltVal val="0"/>
                                          </p:val>
                                        </p:tav>
                                        <p:tav tm="100000">
                                          <p:val>
                                            <p:strVal val="#ppt_h"/>
                                          </p:val>
                                        </p:tav>
                                      </p:tavLst>
                                    </p:anim>
                                    <p:anim calcmode="lin" valueType="num">
                                      <p:cBhvr>
                                        <p:cTn id="44" dur="1250" fill="hold"/>
                                        <p:tgtEl>
                                          <p:spTgt spid="3"/>
                                        </p:tgtEl>
                                        <p:attrNameLst>
                                          <p:attrName>style.rotation</p:attrName>
                                        </p:attrNameLst>
                                      </p:cBhvr>
                                      <p:tavLst>
                                        <p:tav tm="0">
                                          <p:val>
                                            <p:fltVal val="90"/>
                                          </p:val>
                                        </p:tav>
                                        <p:tav tm="100000">
                                          <p:val>
                                            <p:fltVal val="0"/>
                                          </p:val>
                                        </p:tav>
                                      </p:tavLst>
                                    </p:anim>
                                    <p:animEffect transition="in" filter="fade">
                                      <p:cBhvr>
                                        <p:cTn id="45" dur="1250"/>
                                        <p:tgtEl>
                                          <p:spTgt spid="3"/>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1250" fill="hold"/>
                                        <p:tgtEl>
                                          <p:spTgt spid="7"/>
                                        </p:tgtEl>
                                        <p:attrNameLst>
                                          <p:attrName>ppt_w</p:attrName>
                                        </p:attrNameLst>
                                      </p:cBhvr>
                                      <p:tavLst>
                                        <p:tav tm="0">
                                          <p:val>
                                            <p:fltVal val="0"/>
                                          </p:val>
                                        </p:tav>
                                        <p:tav tm="100000">
                                          <p:val>
                                            <p:strVal val="#ppt_w"/>
                                          </p:val>
                                        </p:tav>
                                      </p:tavLst>
                                    </p:anim>
                                    <p:anim calcmode="lin" valueType="num">
                                      <p:cBhvr>
                                        <p:cTn id="49" dur="1250" fill="hold"/>
                                        <p:tgtEl>
                                          <p:spTgt spid="7"/>
                                        </p:tgtEl>
                                        <p:attrNameLst>
                                          <p:attrName>ppt_h</p:attrName>
                                        </p:attrNameLst>
                                      </p:cBhvr>
                                      <p:tavLst>
                                        <p:tav tm="0">
                                          <p:val>
                                            <p:fltVal val="0"/>
                                          </p:val>
                                        </p:tav>
                                        <p:tav tm="100000">
                                          <p:val>
                                            <p:strVal val="#ppt_h"/>
                                          </p:val>
                                        </p:tav>
                                      </p:tavLst>
                                    </p:anim>
                                    <p:anim calcmode="lin" valueType="num">
                                      <p:cBhvr>
                                        <p:cTn id="50" dur="1250" fill="hold"/>
                                        <p:tgtEl>
                                          <p:spTgt spid="7"/>
                                        </p:tgtEl>
                                        <p:attrNameLst>
                                          <p:attrName>style.rotation</p:attrName>
                                        </p:attrNameLst>
                                      </p:cBhvr>
                                      <p:tavLst>
                                        <p:tav tm="0">
                                          <p:val>
                                            <p:fltVal val="90"/>
                                          </p:val>
                                        </p:tav>
                                        <p:tav tm="100000">
                                          <p:val>
                                            <p:fltVal val="0"/>
                                          </p:val>
                                        </p:tav>
                                      </p:tavLst>
                                    </p:anim>
                                    <p:animEffect transition="in" filter="fade">
                                      <p:cBhvr>
                                        <p:cTn id="51" dur="1250"/>
                                        <p:tgtEl>
                                          <p:spTgt spid="7"/>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1250" fill="hold"/>
                                        <p:tgtEl>
                                          <p:spTgt spid="11"/>
                                        </p:tgtEl>
                                        <p:attrNameLst>
                                          <p:attrName>ppt_w</p:attrName>
                                        </p:attrNameLst>
                                      </p:cBhvr>
                                      <p:tavLst>
                                        <p:tav tm="0">
                                          <p:val>
                                            <p:fltVal val="0"/>
                                          </p:val>
                                        </p:tav>
                                        <p:tav tm="100000">
                                          <p:val>
                                            <p:strVal val="#ppt_w"/>
                                          </p:val>
                                        </p:tav>
                                      </p:tavLst>
                                    </p:anim>
                                    <p:anim calcmode="lin" valueType="num">
                                      <p:cBhvr>
                                        <p:cTn id="55" dur="1250" fill="hold"/>
                                        <p:tgtEl>
                                          <p:spTgt spid="11"/>
                                        </p:tgtEl>
                                        <p:attrNameLst>
                                          <p:attrName>ppt_h</p:attrName>
                                        </p:attrNameLst>
                                      </p:cBhvr>
                                      <p:tavLst>
                                        <p:tav tm="0">
                                          <p:val>
                                            <p:fltVal val="0"/>
                                          </p:val>
                                        </p:tav>
                                        <p:tav tm="100000">
                                          <p:val>
                                            <p:strVal val="#ppt_h"/>
                                          </p:val>
                                        </p:tav>
                                      </p:tavLst>
                                    </p:anim>
                                    <p:anim calcmode="lin" valueType="num">
                                      <p:cBhvr>
                                        <p:cTn id="56" dur="1250" fill="hold"/>
                                        <p:tgtEl>
                                          <p:spTgt spid="11"/>
                                        </p:tgtEl>
                                        <p:attrNameLst>
                                          <p:attrName>style.rotation</p:attrName>
                                        </p:attrNameLst>
                                      </p:cBhvr>
                                      <p:tavLst>
                                        <p:tav tm="0">
                                          <p:val>
                                            <p:fltVal val="90"/>
                                          </p:val>
                                        </p:tav>
                                        <p:tav tm="100000">
                                          <p:val>
                                            <p:fltVal val="0"/>
                                          </p:val>
                                        </p:tav>
                                      </p:tavLst>
                                    </p:anim>
                                    <p:animEffect transition="in" filter="fade">
                                      <p:cBhvr>
                                        <p:cTn id="57" dur="1250"/>
                                        <p:tgtEl>
                                          <p:spTgt spid="11"/>
                                        </p:tgtEl>
                                      </p:cBhvr>
                                    </p:animEffect>
                                  </p:childTnLst>
                                </p:cTn>
                              </p:par>
                            </p:childTnLst>
                          </p:cTn>
                        </p:par>
                        <p:par>
                          <p:cTn id="58" fill="hold">
                            <p:stCondLst>
                              <p:cond delay="5000"/>
                            </p:stCondLst>
                            <p:childTnLst>
                              <p:par>
                                <p:cTn id="59" presetID="47"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1250" fill="hold"/>
                                        <p:tgtEl>
                                          <p:spTgt spid="4"/>
                                        </p:tgtEl>
                                        <p:attrNameLst>
                                          <p:attrName>ppt_w</p:attrName>
                                        </p:attrNameLst>
                                      </p:cBhvr>
                                      <p:tavLst>
                                        <p:tav tm="0">
                                          <p:val>
                                            <p:fltVal val="0"/>
                                          </p:val>
                                        </p:tav>
                                        <p:tav tm="100000">
                                          <p:val>
                                            <p:strVal val="#ppt_w"/>
                                          </p:val>
                                        </p:tav>
                                      </p:tavLst>
                                    </p:anim>
                                    <p:anim calcmode="lin" valueType="num">
                                      <p:cBhvr>
                                        <p:cTn id="68" dur="1250" fill="hold"/>
                                        <p:tgtEl>
                                          <p:spTgt spid="4"/>
                                        </p:tgtEl>
                                        <p:attrNameLst>
                                          <p:attrName>ppt_h</p:attrName>
                                        </p:attrNameLst>
                                      </p:cBhvr>
                                      <p:tavLst>
                                        <p:tav tm="0">
                                          <p:val>
                                            <p:fltVal val="0"/>
                                          </p:val>
                                        </p:tav>
                                        <p:tav tm="100000">
                                          <p:val>
                                            <p:strVal val="#ppt_h"/>
                                          </p:val>
                                        </p:tav>
                                      </p:tavLst>
                                    </p:anim>
                                    <p:anim calcmode="lin" valueType="num">
                                      <p:cBhvr>
                                        <p:cTn id="69" dur="1250" fill="hold"/>
                                        <p:tgtEl>
                                          <p:spTgt spid="4"/>
                                        </p:tgtEl>
                                        <p:attrNameLst>
                                          <p:attrName>style.rotation</p:attrName>
                                        </p:attrNameLst>
                                      </p:cBhvr>
                                      <p:tavLst>
                                        <p:tav tm="0">
                                          <p:val>
                                            <p:fltVal val="90"/>
                                          </p:val>
                                        </p:tav>
                                        <p:tav tm="100000">
                                          <p:val>
                                            <p:fltVal val="0"/>
                                          </p:val>
                                        </p:tav>
                                      </p:tavLst>
                                    </p:anim>
                                    <p:animEffect transition="in" filter="fade">
                                      <p:cBhvr>
                                        <p:cTn id="70" dur="1250"/>
                                        <p:tgtEl>
                                          <p:spTgt spid="4"/>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1250" fill="hold"/>
                                        <p:tgtEl>
                                          <p:spTgt spid="8"/>
                                        </p:tgtEl>
                                        <p:attrNameLst>
                                          <p:attrName>ppt_w</p:attrName>
                                        </p:attrNameLst>
                                      </p:cBhvr>
                                      <p:tavLst>
                                        <p:tav tm="0">
                                          <p:val>
                                            <p:fltVal val="0"/>
                                          </p:val>
                                        </p:tav>
                                        <p:tav tm="100000">
                                          <p:val>
                                            <p:strVal val="#ppt_w"/>
                                          </p:val>
                                        </p:tav>
                                      </p:tavLst>
                                    </p:anim>
                                    <p:anim calcmode="lin" valueType="num">
                                      <p:cBhvr>
                                        <p:cTn id="74" dur="1250" fill="hold"/>
                                        <p:tgtEl>
                                          <p:spTgt spid="8"/>
                                        </p:tgtEl>
                                        <p:attrNameLst>
                                          <p:attrName>ppt_h</p:attrName>
                                        </p:attrNameLst>
                                      </p:cBhvr>
                                      <p:tavLst>
                                        <p:tav tm="0">
                                          <p:val>
                                            <p:fltVal val="0"/>
                                          </p:val>
                                        </p:tav>
                                        <p:tav tm="100000">
                                          <p:val>
                                            <p:strVal val="#ppt_h"/>
                                          </p:val>
                                        </p:tav>
                                      </p:tavLst>
                                    </p:anim>
                                    <p:anim calcmode="lin" valueType="num">
                                      <p:cBhvr>
                                        <p:cTn id="75" dur="1250" fill="hold"/>
                                        <p:tgtEl>
                                          <p:spTgt spid="8"/>
                                        </p:tgtEl>
                                        <p:attrNameLst>
                                          <p:attrName>style.rotation</p:attrName>
                                        </p:attrNameLst>
                                      </p:cBhvr>
                                      <p:tavLst>
                                        <p:tav tm="0">
                                          <p:val>
                                            <p:fltVal val="90"/>
                                          </p:val>
                                        </p:tav>
                                        <p:tav tm="100000">
                                          <p:val>
                                            <p:fltVal val="0"/>
                                          </p:val>
                                        </p:tav>
                                      </p:tavLst>
                                    </p:anim>
                                    <p:animEffect transition="in" filter="fade">
                                      <p:cBhvr>
                                        <p:cTn id="76" dur="1250"/>
                                        <p:tgtEl>
                                          <p:spTgt spid="8"/>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1250" fill="hold"/>
                                        <p:tgtEl>
                                          <p:spTgt spid="12"/>
                                        </p:tgtEl>
                                        <p:attrNameLst>
                                          <p:attrName>ppt_w</p:attrName>
                                        </p:attrNameLst>
                                      </p:cBhvr>
                                      <p:tavLst>
                                        <p:tav tm="0">
                                          <p:val>
                                            <p:fltVal val="0"/>
                                          </p:val>
                                        </p:tav>
                                        <p:tav tm="100000">
                                          <p:val>
                                            <p:strVal val="#ppt_w"/>
                                          </p:val>
                                        </p:tav>
                                      </p:tavLst>
                                    </p:anim>
                                    <p:anim calcmode="lin" valueType="num">
                                      <p:cBhvr>
                                        <p:cTn id="80" dur="1250" fill="hold"/>
                                        <p:tgtEl>
                                          <p:spTgt spid="12"/>
                                        </p:tgtEl>
                                        <p:attrNameLst>
                                          <p:attrName>ppt_h</p:attrName>
                                        </p:attrNameLst>
                                      </p:cBhvr>
                                      <p:tavLst>
                                        <p:tav tm="0">
                                          <p:val>
                                            <p:fltVal val="0"/>
                                          </p:val>
                                        </p:tav>
                                        <p:tav tm="100000">
                                          <p:val>
                                            <p:strVal val="#ppt_h"/>
                                          </p:val>
                                        </p:tav>
                                      </p:tavLst>
                                    </p:anim>
                                    <p:anim calcmode="lin" valueType="num">
                                      <p:cBhvr>
                                        <p:cTn id="81" dur="1250" fill="hold"/>
                                        <p:tgtEl>
                                          <p:spTgt spid="12"/>
                                        </p:tgtEl>
                                        <p:attrNameLst>
                                          <p:attrName>style.rotation</p:attrName>
                                        </p:attrNameLst>
                                      </p:cBhvr>
                                      <p:tavLst>
                                        <p:tav tm="0">
                                          <p:val>
                                            <p:fltVal val="90"/>
                                          </p:val>
                                        </p:tav>
                                        <p:tav tm="100000">
                                          <p:val>
                                            <p:fltVal val="0"/>
                                          </p:val>
                                        </p:tav>
                                      </p:tavLst>
                                    </p:anim>
                                    <p:animEffect transition="in" filter="fade">
                                      <p:cBhvr>
                                        <p:cTn id="82" dur="1250"/>
                                        <p:tgtEl>
                                          <p:spTgt spid="12"/>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31"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250" fill="hold"/>
                                        <p:tgtEl>
                                          <p:spTgt spid="5"/>
                                        </p:tgtEl>
                                        <p:attrNameLst>
                                          <p:attrName>ppt_w</p:attrName>
                                        </p:attrNameLst>
                                      </p:cBhvr>
                                      <p:tavLst>
                                        <p:tav tm="0">
                                          <p:val>
                                            <p:fltVal val="0"/>
                                          </p:val>
                                        </p:tav>
                                        <p:tav tm="100000">
                                          <p:val>
                                            <p:strVal val="#ppt_w"/>
                                          </p:val>
                                        </p:tav>
                                      </p:tavLst>
                                    </p:anim>
                                    <p:anim calcmode="lin" valueType="num">
                                      <p:cBhvr>
                                        <p:cTn id="93" dur="1250" fill="hold"/>
                                        <p:tgtEl>
                                          <p:spTgt spid="5"/>
                                        </p:tgtEl>
                                        <p:attrNameLst>
                                          <p:attrName>ppt_h</p:attrName>
                                        </p:attrNameLst>
                                      </p:cBhvr>
                                      <p:tavLst>
                                        <p:tav tm="0">
                                          <p:val>
                                            <p:fltVal val="0"/>
                                          </p:val>
                                        </p:tav>
                                        <p:tav tm="100000">
                                          <p:val>
                                            <p:strVal val="#ppt_h"/>
                                          </p:val>
                                        </p:tav>
                                      </p:tavLst>
                                    </p:anim>
                                    <p:anim calcmode="lin" valueType="num">
                                      <p:cBhvr>
                                        <p:cTn id="94" dur="1250" fill="hold"/>
                                        <p:tgtEl>
                                          <p:spTgt spid="5"/>
                                        </p:tgtEl>
                                        <p:attrNameLst>
                                          <p:attrName>style.rotation</p:attrName>
                                        </p:attrNameLst>
                                      </p:cBhvr>
                                      <p:tavLst>
                                        <p:tav tm="0">
                                          <p:val>
                                            <p:fltVal val="90"/>
                                          </p:val>
                                        </p:tav>
                                        <p:tav tm="100000">
                                          <p:val>
                                            <p:fltVal val="0"/>
                                          </p:val>
                                        </p:tav>
                                      </p:tavLst>
                                    </p:anim>
                                    <p:animEffect transition="in" filter="fade">
                                      <p:cBhvr>
                                        <p:cTn id="95" dur="1250"/>
                                        <p:tgtEl>
                                          <p:spTgt spid="5"/>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9"/>
                                        </p:tgtEl>
                                        <p:attrNameLst>
                                          <p:attrName>style.visibility</p:attrName>
                                        </p:attrNameLst>
                                      </p:cBhvr>
                                      <p:to>
                                        <p:strVal val="visible"/>
                                      </p:to>
                                    </p:set>
                                    <p:anim calcmode="lin" valueType="num">
                                      <p:cBhvr>
                                        <p:cTn id="98" dur="1250" fill="hold"/>
                                        <p:tgtEl>
                                          <p:spTgt spid="9"/>
                                        </p:tgtEl>
                                        <p:attrNameLst>
                                          <p:attrName>ppt_w</p:attrName>
                                        </p:attrNameLst>
                                      </p:cBhvr>
                                      <p:tavLst>
                                        <p:tav tm="0">
                                          <p:val>
                                            <p:fltVal val="0"/>
                                          </p:val>
                                        </p:tav>
                                        <p:tav tm="100000">
                                          <p:val>
                                            <p:strVal val="#ppt_w"/>
                                          </p:val>
                                        </p:tav>
                                      </p:tavLst>
                                    </p:anim>
                                    <p:anim calcmode="lin" valueType="num">
                                      <p:cBhvr>
                                        <p:cTn id="99" dur="1250" fill="hold"/>
                                        <p:tgtEl>
                                          <p:spTgt spid="9"/>
                                        </p:tgtEl>
                                        <p:attrNameLst>
                                          <p:attrName>ppt_h</p:attrName>
                                        </p:attrNameLst>
                                      </p:cBhvr>
                                      <p:tavLst>
                                        <p:tav tm="0">
                                          <p:val>
                                            <p:fltVal val="0"/>
                                          </p:val>
                                        </p:tav>
                                        <p:tav tm="100000">
                                          <p:val>
                                            <p:strVal val="#ppt_h"/>
                                          </p:val>
                                        </p:tav>
                                      </p:tavLst>
                                    </p:anim>
                                    <p:anim calcmode="lin" valueType="num">
                                      <p:cBhvr>
                                        <p:cTn id="100" dur="1250" fill="hold"/>
                                        <p:tgtEl>
                                          <p:spTgt spid="9"/>
                                        </p:tgtEl>
                                        <p:attrNameLst>
                                          <p:attrName>style.rotation</p:attrName>
                                        </p:attrNameLst>
                                      </p:cBhvr>
                                      <p:tavLst>
                                        <p:tav tm="0">
                                          <p:val>
                                            <p:fltVal val="90"/>
                                          </p:val>
                                        </p:tav>
                                        <p:tav tm="100000">
                                          <p:val>
                                            <p:fltVal val="0"/>
                                          </p:val>
                                        </p:tav>
                                      </p:tavLst>
                                    </p:anim>
                                    <p:animEffect transition="in" filter="fade">
                                      <p:cBhvr>
                                        <p:cTn id="101" dur="1250"/>
                                        <p:tgtEl>
                                          <p:spTgt spid="9"/>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13"/>
                                        </p:tgtEl>
                                        <p:attrNameLst>
                                          <p:attrName>style.visibility</p:attrName>
                                        </p:attrNameLst>
                                      </p:cBhvr>
                                      <p:to>
                                        <p:strVal val="visible"/>
                                      </p:to>
                                    </p:set>
                                    <p:anim calcmode="lin" valueType="num">
                                      <p:cBhvr>
                                        <p:cTn id="104" dur="1250" fill="hold"/>
                                        <p:tgtEl>
                                          <p:spTgt spid="13"/>
                                        </p:tgtEl>
                                        <p:attrNameLst>
                                          <p:attrName>ppt_w</p:attrName>
                                        </p:attrNameLst>
                                      </p:cBhvr>
                                      <p:tavLst>
                                        <p:tav tm="0">
                                          <p:val>
                                            <p:fltVal val="0"/>
                                          </p:val>
                                        </p:tav>
                                        <p:tav tm="100000">
                                          <p:val>
                                            <p:strVal val="#ppt_w"/>
                                          </p:val>
                                        </p:tav>
                                      </p:tavLst>
                                    </p:anim>
                                    <p:anim calcmode="lin" valueType="num">
                                      <p:cBhvr>
                                        <p:cTn id="105" dur="1250" fill="hold"/>
                                        <p:tgtEl>
                                          <p:spTgt spid="13"/>
                                        </p:tgtEl>
                                        <p:attrNameLst>
                                          <p:attrName>ppt_h</p:attrName>
                                        </p:attrNameLst>
                                      </p:cBhvr>
                                      <p:tavLst>
                                        <p:tav tm="0">
                                          <p:val>
                                            <p:fltVal val="0"/>
                                          </p:val>
                                        </p:tav>
                                        <p:tav tm="100000">
                                          <p:val>
                                            <p:strVal val="#ppt_h"/>
                                          </p:val>
                                        </p:tav>
                                      </p:tavLst>
                                    </p:anim>
                                    <p:anim calcmode="lin" valueType="num">
                                      <p:cBhvr>
                                        <p:cTn id="106" dur="1250" fill="hold"/>
                                        <p:tgtEl>
                                          <p:spTgt spid="13"/>
                                        </p:tgtEl>
                                        <p:attrNameLst>
                                          <p:attrName>style.rotation</p:attrName>
                                        </p:attrNameLst>
                                      </p:cBhvr>
                                      <p:tavLst>
                                        <p:tav tm="0">
                                          <p:val>
                                            <p:fltVal val="90"/>
                                          </p:val>
                                        </p:tav>
                                        <p:tav tm="100000">
                                          <p:val>
                                            <p:fltVal val="0"/>
                                          </p:val>
                                        </p:tav>
                                      </p:tavLst>
                                    </p:anim>
                                    <p:animEffect transition="in" filter="fade">
                                      <p:cBhvr>
                                        <p:cTn id="107" dur="1250"/>
                                        <p:tgtEl>
                                          <p:spTgt spid="13"/>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1000"/>
                                        <p:tgtEl>
                                          <p:spTgt spid="17"/>
                                        </p:tgtEl>
                                      </p:cBhvr>
                                    </p:animEffect>
                                    <p:anim calcmode="lin" valueType="num">
                                      <p:cBhvr>
                                        <p:cTn id="112" dur="1000" fill="hold"/>
                                        <p:tgtEl>
                                          <p:spTgt spid="17"/>
                                        </p:tgtEl>
                                        <p:attrNameLst>
                                          <p:attrName>ppt_x</p:attrName>
                                        </p:attrNameLst>
                                      </p:cBhvr>
                                      <p:tavLst>
                                        <p:tav tm="0">
                                          <p:val>
                                            <p:strVal val="#ppt_x"/>
                                          </p:val>
                                        </p:tav>
                                        <p:tav tm="100000">
                                          <p:val>
                                            <p:strVal val="#ppt_x"/>
                                          </p:val>
                                        </p:tav>
                                      </p:tavLst>
                                    </p:anim>
                                    <p:anim calcmode="lin" valueType="num">
                                      <p:cBhvr>
                                        <p:cTn id="1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F17323-43C7-44B8-ACB3-468315845383}"/>
              </a:ext>
            </a:extLst>
          </p:cNvPr>
          <p:cNvSpPr/>
          <p:nvPr/>
        </p:nvSpPr>
        <p:spPr>
          <a:xfrm>
            <a:off x="0" y="2238392"/>
            <a:ext cx="12192000" cy="2461414"/>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 name="Isosceles Triangle 2">
            <a:extLst>
              <a:ext uri="{FF2B5EF4-FFF2-40B4-BE49-F238E27FC236}">
                <a16:creationId xmlns:a16="http://schemas.microsoft.com/office/drawing/2014/main" id="{20BB6016-FFAA-47F2-90BF-54BD66CDF98D}"/>
              </a:ext>
            </a:extLst>
          </p:cNvPr>
          <p:cNvSpPr/>
          <p:nvPr/>
        </p:nvSpPr>
        <p:spPr>
          <a:xfrm rot="10800000">
            <a:off x="2156460" y="4841057"/>
            <a:ext cx="304800" cy="304800"/>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 name="Oval 3">
            <a:extLst>
              <a:ext uri="{FF2B5EF4-FFF2-40B4-BE49-F238E27FC236}">
                <a16:creationId xmlns:a16="http://schemas.microsoft.com/office/drawing/2014/main" id="{D60EADCE-3D51-418A-8208-ACE815D554D2}"/>
              </a:ext>
            </a:extLst>
          </p:cNvPr>
          <p:cNvSpPr>
            <a:spLocks noChangeAspect="1"/>
          </p:cNvSpPr>
          <p:nvPr/>
        </p:nvSpPr>
        <p:spPr>
          <a:xfrm>
            <a:off x="1394460" y="2667000"/>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TextBox 8">
            <a:extLst>
              <a:ext uri="{FF2B5EF4-FFF2-40B4-BE49-F238E27FC236}">
                <a16:creationId xmlns:a16="http://schemas.microsoft.com/office/drawing/2014/main" id="{EFB019D9-D3DD-4184-AE14-FDDCB783127F}"/>
              </a:ext>
            </a:extLst>
          </p:cNvPr>
          <p:cNvSpPr txBox="1"/>
          <p:nvPr/>
        </p:nvSpPr>
        <p:spPr>
          <a:xfrm>
            <a:off x="1409700" y="2258568"/>
            <a:ext cx="1828800" cy="307777"/>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p:txBody>
      </p:sp>
      <p:sp>
        <p:nvSpPr>
          <p:cNvPr id="10" name="TextBox 9">
            <a:extLst>
              <a:ext uri="{FF2B5EF4-FFF2-40B4-BE49-F238E27FC236}">
                <a16:creationId xmlns:a16="http://schemas.microsoft.com/office/drawing/2014/main" id="{B2748DC6-1488-4B93-B2C2-30D6F345D071}"/>
              </a:ext>
            </a:extLst>
          </p:cNvPr>
          <p:cNvSpPr txBox="1"/>
          <p:nvPr/>
        </p:nvSpPr>
        <p:spPr>
          <a:xfrm>
            <a:off x="1203960" y="5287108"/>
            <a:ext cx="2209800" cy="133882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DOLOR </a:t>
            </a:r>
            <a:endParaRPr lang="en-US" sz="1500" dirty="0">
              <a:solidFill>
                <a:srgbClr val="454545"/>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a:t>
            </a:r>
          </a:p>
        </p:txBody>
      </p:sp>
      <p:sp>
        <p:nvSpPr>
          <p:cNvPr id="11" name="Isosceles Triangle 10">
            <a:extLst>
              <a:ext uri="{FF2B5EF4-FFF2-40B4-BE49-F238E27FC236}">
                <a16:creationId xmlns:a16="http://schemas.microsoft.com/office/drawing/2014/main" id="{08D0B90B-0F98-484D-81B4-A7CE7B574BA8}"/>
              </a:ext>
            </a:extLst>
          </p:cNvPr>
          <p:cNvSpPr/>
          <p:nvPr/>
        </p:nvSpPr>
        <p:spPr>
          <a:xfrm rot="10800000">
            <a:off x="4625340" y="4844521"/>
            <a:ext cx="304800" cy="304800"/>
          </a:xfrm>
          <a:prstGeom prst="triangl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 name="Oval 11">
            <a:extLst>
              <a:ext uri="{FF2B5EF4-FFF2-40B4-BE49-F238E27FC236}">
                <a16:creationId xmlns:a16="http://schemas.microsoft.com/office/drawing/2014/main" id="{BE140C28-4CA1-4747-8B2C-AAEC9A3D5B73}"/>
              </a:ext>
            </a:extLst>
          </p:cNvPr>
          <p:cNvSpPr>
            <a:spLocks noChangeAspect="1"/>
          </p:cNvSpPr>
          <p:nvPr/>
        </p:nvSpPr>
        <p:spPr>
          <a:xfrm>
            <a:off x="3863340" y="2670464"/>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 name="TextBox 12">
            <a:extLst>
              <a:ext uri="{FF2B5EF4-FFF2-40B4-BE49-F238E27FC236}">
                <a16:creationId xmlns:a16="http://schemas.microsoft.com/office/drawing/2014/main" id="{7D67BD93-7D96-43AF-A3D4-5209E0E1E2BB}"/>
              </a:ext>
            </a:extLst>
          </p:cNvPr>
          <p:cNvSpPr txBox="1"/>
          <p:nvPr/>
        </p:nvSpPr>
        <p:spPr>
          <a:xfrm>
            <a:off x="3863340" y="2258568"/>
            <a:ext cx="1828800" cy="307777"/>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p:txBody>
      </p:sp>
      <p:sp>
        <p:nvSpPr>
          <p:cNvPr id="14" name="TextBox 13">
            <a:extLst>
              <a:ext uri="{FF2B5EF4-FFF2-40B4-BE49-F238E27FC236}">
                <a16:creationId xmlns:a16="http://schemas.microsoft.com/office/drawing/2014/main" id="{6E6E4BA7-8D34-4906-8302-839361665D66}"/>
              </a:ext>
            </a:extLst>
          </p:cNvPr>
          <p:cNvSpPr txBox="1"/>
          <p:nvPr/>
        </p:nvSpPr>
        <p:spPr>
          <a:xfrm>
            <a:off x="3672840" y="5290572"/>
            <a:ext cx="2209800" cy="133882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DOLOR </a:t>
            </a:r>
            <a:endParaRPr lang="en-US" sz="1500" dirty="0">
              <a:solidFill>
                <a:srgbClr val="454545"/>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a:t>
            </a:r>
          </a:p>
        </p:txBody>
      </p:sp>
      <p:sp>
        <p:nvSpPr>
          <p:cNvPr id="15" name="Isosceles Triangle 14">
            <a:extLst>
              <a:ext uri="{FF2B5EF4-FFF2-40B4-BE49-F238E27FC236}">
                <a16:creationId xmlns:a16="http://schemas.microsoft.com/office/drawing/2014/main" id="{D09ED624-ECD0-4709-8591-F769BEEB9609}"/>
              </a:ext>
            </a:extLst>
          </p:cNvPr>
          <p:cNvSpPr/>
          <p:nvPr/>
        </p:nvSpPr>
        <p:spPr>
          <a:xfrm rot="10800000">
            <a:off x="7094220" y="4841057"/>
            <a:ext cx="304800" cy="304800"/>
          </a:xfrm>
          <a:prstGeom prst="triangl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6" name="Oval 15">
            <a:extLst>
              <a:ext uri="{FF2B5EF4-FFF2-40B4-BE49-F238E27FC236}">
                <a16:creationId xmlns:a16="http://schemas.microsoft.com/office/drawing/2014/main" id="{F74118EB-C5FC-4BEB-862C-F3AE8DB3A815}"/>
              </a:ext>
            </a:extLst>
          </p:cNvPr>
          <p:cNvSpPr>
            <a:spLocks noChangeAspect="1"/>
          </p:cNvSpPr>
          <p:nvPr/>
        </p:nvSpPr>
        <p:spPr>
          <a:xfrm>
            <a:off x="6332220" y="2667000"/>
            <a:ext cx="1828800" cy="18288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7" name="TextBox 16">
            <a:extLst>
              <a:ext uri="{FF2B5EF4-FFF2-40B4-BE49-F238E27FC236}">
                <a16:creationId xmlns:a16="http://schemas.microsoft.com/office/drawing/2014/main" id="{F5199170-9812-4920-A6CB-DD4EFA13CFD2}"/>
              </a:ext>
            </a:extLst>
          </p:cNvPr>
          <p:cNvSpPr txBox="1"/>
          <p:nvPr/>
        </p:nvSpPr>
        <p:spPr>
          <a:xfrm>
            <a:off x="6332220" y="2258568"/>
            <a:ext cx="1828800" cy="307777"/>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p:txBody>
      </p:sp>
      <p:sp>
        <p:nvSpPr>
          <p:cNvPr id="18" name="TextBox 17">
            <a:extLst>
              <a:ext uri="{FF2B5EF4-FFF2-40B4-BE49-F238E27FC236}">
                <a16:creationId xmlns:a16="http://schemas.microsoft.com/office/drawing/2014/main" id="{1C7F6C13-7965-4005-BF10-9B13D95B31B8}"/>
              </a:ext>
            </a:extLst>
          </p:cNvPr>
          <p:cNvSpPr txBox="1"/>
          <p:nvPr/>
        </p:nvSpPr>
        <p:spPr>
          <a:xfrm>
            <a:off x="6141720" y="5287108"/>
            <a:ext cx="2209800" cy="133882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DOLOR </a:t>
            </a:r>
            <a:endParaRPr lang="en-US" sz="1500" dirty="0">
              <a:solidFill>
                <a:srgbClr val="454545"/>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a:t>
            </a:r>
          </a:p>
        </p:txBody>
      </p:sp>
      <p:sp>
        <p:nvSpPr>
          <p:cNvPr id="22" name="Isosceles Triangle 21">
            <a:extLst>
              <a:ext uri="{FF2B5EF4-FFF2-40B4-BE49-F238E27FC236}">
                <a16:creationId xmlns:a16="http://schemas.microsoft.com/office/drawing/2014/main" id="{5AB94698-3CC3-4828-8545-9C90463A9C54}"/>
              </a:ext>
            </a:extLst>
          </p:cNvPr>
          <p:cNvSpPr/>
          <p:nvPr/>
        </p:nvSpPr>
        <p:spPr>
          <a:xfrm rot="10800000">
            <a:off x="9563100" y="4841057"/>
            <a:ext cx="304800" cy="304800"/>
          </a:xfrm>
          <a:prstGeom prst="triangl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3" name="Oval 22">
            <a:extLst>
              <a:ext uri="{FF2B5EF4-FFF2-40B4-BE49-F238E27FC236}">
                <a16:creationId xmlns:a16="http://schemas.microsoft.com/office/drawing/2014/main" id="{91EC1B29-CC03-4A6A-B66A-8F4B70F4B9DC}"/>
              </a:ext>
            </a:extLst>
          </p:cNvPr>
          <p:cNvSpPr>
            <a:spLocks noChangeAspect="1"/>
          </p:cNvSpPr>
          <p:nvPr/>
        </p:nvSpPr>
        <p:spPr>
          <a:xfrm>
            <a:off x="8801100" y="2667000"/>
            <a:ext cx="1828800" cy="18288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4" name="TextBox 23">
            <a:extLst>
              <a:ext uri="{FF2B5EF4-FFF2-40B4-BE49-F238E27FC236}">
                <a16:creationId xmlns:a16="http://schemas.microsoft.com/office/drawing/2014/main" id="{8FD4336B-DD65-41CD-84CB-BF898D873A6E}"/>
              </a:ext>
            </a:extLst>
          </p:cNvPr>
          <p:cNvSpPr txBox="1"/>
          <p:nvPr/>
        </p:nvSpPr>
        <p:spPr>
          <a:xfrm>
            <a:off x="8801100" y="2258568"/>
            <a:ext cx="1828800" cy="307777"/>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p:txBody>
      </p:sp>
      <p:sp>
        <p:nvSpPr>
          <p:cNvPr id="25" name="TextBox 24">
            <a:extLst>
              <a:ext uri="{FF2B5EF4-FFF2-40B4-BE49-F238E27FC236}">
                <a16:creationId xmlns:a16="http://schemas.microsoft.com/office/drawing/2014/main" id="{D2BB1314-0AD1-48AA-B441-04783089078B}"/>
              </a:ext>
            </a:extLst>
          </p:cNvPr>
          <p:cNvSpPr txBox="1"/>
          <p:nvPr/>
        </p:nvSpPr>
        <p:spPr>
          <a:xfrm>
            <a:off x="8610600" y="5287108"/>
            <a:ext cx="2209800" cy="133882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DOLOR </a:t>
            </a:r>
            <a:endParaRPr lang="en-US" sz="1500" dirty="0">
              <a:solidFill>
                <a:srgbClr val="454545"/>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a:t>
            </a:r>
          </a:p>
        </p:txBody>
      </p:sp>
      <p:sp>
        <p:nvSpPr>
          <p:cNvPr id="26" name="TextBox 25">
            <a:extLst>
              <a:ext uri="{FF2B5EF4-FFF2-40B4-BE49-F238E27FC236}">
                <a16:creationId xmlns:a16="http://schemas.microsoft.com/office/drawing/2014/main" id="{EC59FEB2-83AB-4B88-9551-78828090DDE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56260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31"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500"/>
                            </p:stCondLst>
                            <p:childTnLst>
                              <p:par>
                                <p:cTn id="26" presetID="47"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7"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fltVal val="0"/>
                                          </p:val>
                                        </p:tav>
                                        <p:tav tm="100000">
                                          <p:val>
                                            <p:strVal val="#ppt_w"/>
                                          </p:val>
                                        </p:tav>
                                      </p:tavLst>
                                    </p:anim>
                                    <p:anim calcmode="lin" valueType="num">
                                      <p:cBhvr>
                                        <p:cTn id="46" dur="1000" fill="hold"/>
                                        <p:tgtEl>
                                          <p:spTgt spid="12"/>
                                        </p:tgtEl>
                                        <p:attrNameLst>
                                          <p:attrName>ppt_h</p:attrName>
                                        </p:attrNameLst>
                                      </p:cBhvr>
                                      <p:tavLst>
                                        <p:tav tm="0">
                                          <p:val>
                                            <p:fltVal val="0"/>
                                          </p:val>
                                        </p:tav>
                                        <p:tav tm="100000">
                                          <p:val>
                                            <p:strVal val="#ppt_h"/>
                                          </p:val>
                                        </p:tav>
                                      </p:tavLst>
                                    </p:anim>
                                    <p:anim calcmode="lin" valueType="num">
                                      <p:cBhvr>
                                        <p:cTn id="47" dur="1000" fill="hold"/>
                                        <p:tgtEl>
                                          <p:spTgt spid="12"/>
                                        </p:tgtEl>
                                        <p:attrNameLst>
                                          <p:attrName>style.rotation</p:attrName>
                                        </p:attrNameLst>
                                      </p:cBhvr>
                                      <p:tavLst>
                                        <p:tav tm="0">
                                          <p:val>
                                            <p:fltVal val="90"/>
                                          </p:val>
                                        </p:tav>
                                        <p:tav tm="100000">
                                          <p:val>
                                            <p:fltVal val="0"/>
                                          </p:val>
                                        </p:tav>
                                      </p:tavLst>
                                    </p:anim>
                                    <p:animEffect transition="in" filter="fade">
                                      <p:cBhvr>
                                        <p:cTn id="48" dur="1000"/>
                                        <p:tgtEl>
                                          <p:spTgt spid="12"/>
                                        </p:tgtEl>
                                      </p:cBhvr>
                                    </p:animEffect>
                                  </p:childTnLst>
                                </p:cTn>
                              </p:par>
                            </p:childTnLst>
                          </p:cTn>
                        </p:par>
                        <p:par>
                          <p:cTn id="49" fill="hold">
                            <p:stCondLst>
                              <p:cond delay="6500"/>
                            </p:stCondLst>
                            <p:childTnLst>
                              <p:par>
                                <p:cTn id="50" presetID="47"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7500"/>
                            </p:stCondLst>
                            <p:childTnLst>
                              <p:par>
                                <p:cTn id="61" presetID="4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8500"/>
                            </p:stCondLst>
                            <p:childTnLst>
                              <p:par>
                                <p:cTn id="67" presetID="31" presetClass="entr" presetSubtype="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1000" fill="hold"/>
                                        <p:tgtEl>
                                          <p:spTgt spid="16"/>
                                        </p:tgtEl>
                                        <p:attrNameLst>
                                          <p:attrName>ppt_w</p:attrName>
                                        </p:attrNameLst>
                                      </p:cBhvr>
                                      <p:tavLst>
                                        <p:tav tm="0">
                                          <p:val>
                                            <p:fltVal val="0"/>
                                          </p:val>
                                        </p:tav>
                                        <p:tav tm="100000">
                                          <p:val>
                                            <p:strVal val="#ppt_w"/>
                                          </p:val>
                                        </p:tav>
                                      </p:tavLst>
                                    </p:anim>
                                    <p:anim calcmode="lin" valueType="num">
                                      <p:cBhvr>
                                        <p:cTn id="70" dur="1000" fill="hold"/>
                                        <p:tgtEl>
                                          <p:spTgt spid="16"/>
                                        </p:tgtEl>
                                        <p:attrNameLst>
                                          <p:attrName>ppt_h</p:attrName>
                                        </p:attrNameLst>
                                      </p:cBhvr>
                                      <p:tavLst>
                                        <p:tav tm="0">
                                          <p:val>
                                            <p:fltVal val="0"/>
                                          </p:val>
                                        </p:tav>
                                        <p:tav tm="100000">
                                          <p:val>
                                            <p:strVal val="#ppt_h"/>
                                          </p:val>
                                        </p:tav>
                                      </p:tavLst>
                                    </p:anim>
                                    <p:anim calcmode="lin" valueType="num">
                                      <p:cBhvr>
                                        <p:cTn id="71" dur="1000" fill="hold"/>
                                        <p:tgtEl>
                                          <p:spTgt spid="16"/>
                                        </p:tgtEl>
                                        <p:attrNameLst>
                                          <p:attrName>style.rotation</p:attrName>
                                        </p:attrNameLst>
                                      </p:cBhvr>
                                      <p:tavLst>
                                        <p:tav tm="0">
                                          <p:val>
                                            <p:fltVal val="90"/>
                                          </p:val>
                                        </p:tav>
                                        <p:tav tm="100000">
                                          <p:val>
                                            <p:fltVal val="0"/>
                                          </p:val>
                                        </p:tav>
                                      </p:tavLst>
                                    </p:anim>
                                    <p:animEffect transition="in" filter="fade">
                                      <p:cBhvr>
                                        <p:cTn id="72" dur="1000"/>
                                        <p:tgtEl>
                                          <p:spTgt spid="16"/>
                                        </p:tgtEl>
                                      </p:cBhvr>
                                    </p:animEffect>
                                  </p:childTnLst>
                                </p:cTn>
                              </p:par>
                            </p:childTnLst>
                          </p:cTn>
                        </p:par>
                        <p:par>
                          <p:cTn id="73" fill="hold">
                            <p:stCondLst>
                              <p:cond delay="9500"/>
                            </p:stCondLst>
                            <p:childTnLst>
                              <p:par>
                                <p:cTn id="74" presetID="47"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1000"/>
                                        <p:tgtEl>
                                          <p:spTgt spid="18"/>
                                        </p:tgtEl>
                                      </p:cBhvr>
                                    </p:animEffect>
                                    <p:anim calcmode="lin" valueType="num">
                                      <p:cBhvr>
                                        <p:cTn id="82" dur="1000" fill="hold"/>
                                        <p:tgtEl>
                                          <p:spTgt spid="18"/>
                                        </p:tgtEl>
                                        <p:attrNameLst>
                                          <p:attrName>ppt_x</p:attrName>
                                        </p:attrNameLst>
                                      </p:cBhvr>
                                      <p:tavLst>
                                        <p:tav tm="0">
                                          <p:val>
                                            <p:strVal val="#ppt_x"/>
                                          </p:val>
                                        </p:tav>
                                        <p:tav tm="100000">
                                          <p:val>
                                            <p:strVal val="#ppt_x"/>
                                          </p:val>
                                        </p:tav>
                                      </p:tavLst>
                                    </p:anim>
                                    <p:anim calcmode="lin" valueType="num">
                                      <p:cBhvr>
                                        <p:cTn id="83" dur="1000" fill="hold"/>
                                        <p:tgtEl>
                                          <p:spTgt spid="18"/>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7"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1000"/>
                                        <p:tgtEl>
                                          <p:spTgt spid="24"/>
                                        </p:tgtEl>
                                      </p:cBhvr>
                                    </p:animEffect>
                                    <p:anim calcmode="lin" valueType="num">
                                      <p:cBhvr>
                                        <p:cTn id="88" dur="1000" fill="hold"/>
                                        <p:tgtEl>
                                          <p:spTgt spid="24"/>
                                        </p:tgtEl>
                                        <p:attrNameLst>
                                          <p:attrName>ppt_x</p:attrName>
                                        </p:attrNameLst>
                                      </p:cBhvr>
                                      <p:tavLst>
                                        <p:tav tm="0">
                                          <p:val>
                                            <p:strVal val="#ppt_x"/>
                                          </p:val>
                                        </p:tav>
                                        <p:tav tm="100000">
                                          <p:val>
                                            <p:strVal val="#ppt_x"/>
                                          </p:val>
                                        </p:tav>
                                      </p:tavLst>
                                    </p:anim>
                                    <p:anim calcmode="lin" valueType="num">
                                      <p:cBhvr>
                                        <p:cTn id="89" dur="1000" fill="hold"/>
                                        <p:tgtEl>
                                          <p:spTgt spid="24"/>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1"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p:cTn id="93" dur="1000" fill="hold"/>
                                        <p:tgtEl>
                                          <p:spTgt spid="23"/>
                                        </p:tgtEl>
                                        <p:attrNameLst>
                                          <p:attrName>ppt_w</p:attrName>
                                        </p:attrNameLst>
                                      </p:cBhvr>
                                      <p:tavLst>
                                        <p:tav tm="0">
                                          <p:val>
                                            <p:fltVal val="0"/>
                                          </p:val>
                                        </p:tav>
                                        <p:tav tm="100000">
                                          <p:val>
                                            <p:strVal val="#ppt_w"/>
                                          </p:val>
                                        </p:tav>
                                      </p:tavLst>
                                    </p:anim>
                                    <p:anim calcmode="lin" valueType="num">
                                      <p:cBhvr>
                                        <p:cTn id="94" dur="1000" fill="hold"/>
                                        <p:tgtEl>
                                          <p:spTgt spid="23"/>
                                        </p:tgtEl>
                                        <p:attrNameLst>
                                          <p:attrName>ppt_h</p:attrName>
                                        </p:attrNameLst>
                                      </p:cBhvr>
                                      <p:tavLst>
                                        <p:tav tm="0">
                                          <p:val>
                                            <p:fltVal val="0"/>
                                          </p:val>
                                        </p:tav>
                                        <p:tav tm="100000">
                                          <p:val>
                                            <p:strVal val="#ppt_h"/>
                                          </p:val>
                                        </p:tav>
                                      </p:tavLst>
                                    </p:anim>
                                    <p:anim calcmode="lin" valueType="num">
                                      <p:cBhvr>
                                        <p:cTn id="95" dur="1000" fill="hold"/>
                                        <p:tgtEl>
                                          <p:spTgt spid="23"/>
                                        </p:tgtEl>
                                        <p:attrNameLst>
                                          <p:attrName>style.rotation</p:attrName>
                                        </p:attrNameLst>
                                      </p:cBhvr>
                                      <p:tavLst>
                                        <p:tav tm="0">
                                          <p:val>
                                            <p:fltVal val="90"/>
                                          </p:val>
                                        </p:tav>
                                        <p:tav tm="100000">
                                          <p:val>
                                            <p:fltVal val="0"/>
                                          </p:val>
                                        </p:tav>
                                      </p:tavLst>
                                    </p:anim>
                                    <p:animEffect transition="in" filter="fade">
                                      <p:cBhvr>
                                        <p:cTn id="96" dur="1000"/>
                                        <p:tgtEl>
                                          <p:spTgt spid="23"/>
                                        </p:tgtEl>
                                      </p:cBhvr>
                                    </p:animEffect>
                                  </p:childTnLst>
                                </p:cTn>
                              </p:par>
                            </p:childTnLst>
                          </p:cTn>
                        </p:par>
                        <p:par>
                          <p:cTn id="97" fill="hold">
                            <p:stCondLst>
                              <p:cond delay="12500"/>
                            </p:stCondLst>
                            <p:childTnLst>
                              <p:par>
                                <p:cTn id="98" presetID="47" presetClass="entr" presetSubtype="0"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1000"/>
                                        <p:tgtEl>
                                          <p:spTgt spid="22"/>
                                        </p:tgtEl>
                                      </p:cBhvr>
                                    </p:animEffect>
                                    <p:anim calcmode="lin" valueType="num">
                                      <p:cBhvr>
                                        <p:cTn id="101" dur="1000" fill="hold"/>
                                        <p:tgtEl>
                                          <p:spTgt spid="22"/>
                                        </p:tgtEl>
                                        <p:attrNameLst>
                                          <p:attrName>ppt_x</p:attrName>
                                        </p:attrNameLst>
                                      </p:cBhvr>
                                      <p:tavLst>
                                        <p:tav tm="0">
                                          <p:val>
                                            <p:strVal val="#ppt_x"/>
                                          </p:val>
                                        </p:tav>
                                        <p:tav tm="100000">
                                          <p:val>
                                            <p:strVal val="#ppt_x"/>
                                          </p:val>
                                        </p:tav>
                                      </p:tavLst>
                                    </p:anim>
                                    <p:anim calcmode="lin" valueType="num">
                                      <p:cBhvr>
                                        <p:cTn id="102" dur="1000" fill="hold"/>
                                        <p:tgtEl>
                                          <p:spTgt spid="2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1000"/>
                                        <p:tgtEl>
                                          <p:spTgt spid="25"/>
                                        </p:tgtEl>
                                      </p:cBhvr>
                                    </p:animEffect>
                                    <p:anim calcmode="lin" valueType="num">
                                      <p:cBhvr>
                                        <p:cTn id="106" dur="1000" fill="hold"/>
                                        <p:tgtEl>
                                          <p:spTgt spid="25"/>
                                        </p:tgtEl>
                                        <p:attrNameLst>
                                          <p:attrName>ppt_x</p:attrName>
                                        </p:attrNameLst>
                                      </p:cBhvr>
                                      <p:tavLst>
                                        <p:tav tm="0">
                                          <p:val>
                                            <p:strVal val="#ppt_x"/>
                                          </p:val>
                                        </p:tav>
                                        <p:tav tm="100000">
                                          <p:val>
                                            <p:strVal val="#ppt_x"/>
                                          </p:val>
                                        </p:tav>
                                      </p:tavLst>
                                    </p:anim>
                                    <p:anim calcmode="lin" valueType="num">
                                      <p:cBhvr>
                                        <p:cTn id="10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p:bldP spid="10" grpId="0"/>
      <p:bldP spid="11" grpId="0" animBg="1"/>
      <p:bldP spid="12" grpId="0" animBg="1"/>
      <p:bldP spid="13" grpId="0"/>
      <p:bldP spid="14" grpId="0"/>
      <p:bldP spid="15" grpId="0" animBg="1"/>
      <p:bldP spid="16" grpId="0" animBg="1"/>
      <p:bldP spid="17" grpId="0"/>
      <p:bldP spid="18" grpId="0"/>
      <p:bldP spid="22" grpId="0" animBg="1"/>
      <p:bldP spid="23" grpId="0" animBg="1"/>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84FF09-1961-4439-95EA-AD4BABB98D57}"/>
              </a:ext>
            </a:extLst>
          </p:cNvPr>
          <p:cNvGrpSpPr/>
          <p:nvPr/>
        </p:nvGrpSpPr>
        <p:grpSpPr>
          <a:xfrm>
            <a:off x="3610435" y="1349598"/>
            <a:ext cx="5385523" cy="5167026"/>
            <a:chOff x="3610435" y="1349598"/>
            <a:chExt cx="5385523" cy="5167026"/>
          </a:xfrm>
        </p:grpSpPr>
        <p:sp>
          <p:nvSpPr>
            <p:cNvPr id="13" name="Freeform: Shape 12">
              <a:extLst>
                <a:ext uri="{FF2B5EF4-FFF2-40B4-BE49-F238E27FC236}">
                  <a16:creationId xmlns:a16="http://schemas.microsoft.com/office/drawing/2014/main" id="{F7B587D5-52B0-4EC1-BA33-E227D99C591B}"/>
                </a:ext>
              </a:extLst>
            </p:cNvPr>
            <p:cNvSpPr>
              <a:spLocks noChangeAspect="1"/>
            </p:cNvSpPr>
            <p:nvPr/>
          </p:nvSpPr>
          <p:spPr>
            <a:xfrm>
              <a:off x="3610435" y="1349598"/>
              <a:ext cx="5385523" cy="5167026"/>
            </a:xfrm>
            <a:custGeom>
              <a:avLst/>
              <a:gdLst>
                <a:gd name="connsiteX0" fmla="*/ 2722894 w 5385523"/>
                <a:gd name="connsiteY0" fmla="*/ 0 h 5167026"/>
                <a:gd name="connsiteX1" fmla="*/ 3439552 w 5385523"/>
                <a:gd name="connsiteY1" fmla="*/ 584093 h 5167026"/>
                <a:gd name="connsiteX2" fmla="*/ 3450099 w 5385523"/>
                <a:gd name="connsiteY2" fmla="*/ 688717 h 5167026"/>
                <a:gd name="connsiteX3" fmla="*/ 3464566 w 5385523"/>
                <a:gd name="connsiteY3" fmla="*/ 747042 h 5167026"/>
                <a:gd name="connsiteX4" fmla="*/ 3806201 w 5385523"/>
                <a:gd name="connsiteY4" fmla="*/ 1240804 h 5167026"/>
                <a:gd name="connsiteX5" fmla="*/ 4381367 w 5385523"/>
                <a:gd name="connsiteY5" fmla="*/ 1413137 h 5167026"/>
                <a:gd name="connsiteX6" fmla="*/ 4446545 w 5385523"/>
                <a:gd name="connsiteY6" fmla="*/ 1408500 h 5167026"/>
                <a:gd name="connsiteX7" fmla="*/ 4449969 w 5385523"/>
                <a:gd name="connsiteY7" fmla="*/ 1413079 h 5167026"/>
                <a:gd name="connsiteX8" fmla="*/ 4506577 w 5385523"/>
                <a:gd name="connsiteY8" fmla="*/ 1395507 h 5167026"/>
                <a:gd name="connsiteX9" fmla="*/ 4654003 w 5385523"/>
                <a:gd name="connsiteY9" fmla="*/ 1380645 h 5167026"/>
                <a:gd name="connsiteX10" fmla="*/ 5385523 w 5385523"/>
                <a:gd name="connsiteY10" fmla="*/ 2112165 h 5167026"/>
                <a:gd name="connsiteX11" fmla="*/ 4938744 w 5385523"/>
                <a:gd name="connsiteY11" fmla="*/ 2786199 h 5167026"/>
                <a:gd name="connsiteX12" fmla="*/ 4923815 w 5385523"/>
                <a:gd name="connsiteY12" fmla="*/ 2790833 h 5167026"/>
                <a:gd name="connsiteX13" fmla="*/ 4923213 w 5385523"/>
                <a:gd name="connsiteY13" fmla="*/ 2802759 h 5167026"/>
                <a:gd name="connsiteX14" fmla="*/ 4868675 w 5385523"/>
                <a:gd name="connsiteY14" fmla="*/ 2836746 h 5167026"/>
                <a:gd name="connsiteX15" fmla="*/ 4504650 w 5385523"/>
                <a:gd name="connsiteY15" fmla="*/ 3314241 h 5167026"/>
                <a:gd name="connsiteX16" fmla="*/ 4518487 w 5385523"/>
                <a:gd name="connsiteY16" fmla="*/ 3914511 h 5167026"/>
                <a:gd name="connsiteX17" fmla="*/ 4554633 w 5385523"/>
                <a:gd name="connsiteY17" fmla="*/ 4003662 h 5167026"/>
                <a:gd name="connsiteX18" fmla="*/ 4573481 w 5385523"/>
                <a:gd name="connsiteY18" fmla="*/ 4026507 h 5167026"/>
                <a:gd name="connsiteX19" fmla="*/ 4698413 w 5385523"/>
                <a:gd name="connsiteY19" fmla="*/ 4435506 h 5167026"/>
                <a:gd name="connsiteX20" fmla="*/ 3966893 w 5385523"/>
                <a:gd name="connsiteY20" fmla="*/ 5167026 h 5167026"/>
                <a:gd name="connsiteX21" fmla="*/ 3449631 w 5385523"/>
                <a:gd name="connsiteY21" fmla="*/ 4952769 h 5167026"/>
                <a:gd name="connsiteX22" fmla="*/ 3409267 w 5385523"/>
                <a:gd name="connsiteY22" fmla="*/ 4903848 h 5167026"/>
                <a:gd name="connsiteX23" fmla="*/ 3396370 w 5385523"/>
                <a:gd name="connsiteY23" fmla="*/ 4908032 h 5167026"/>
                <a:gd name="connsiteX24" fmla="*/ 3299068 w 5385523"/>
                <a:gd name="connsiteY24" fmla="*/ 4826184 h 5167026"/>
                <a:gd name="connsiteX25" fmla="*/ 2732453 w 5385523"/>
                <a:gd name="connsiteY25" fmla="*/ 4627530 h 5167026"/>
                <a:gd name="connsiteX26" fmla="*/ 2067829 w 5385523"/>
                <a:gd name="connsiteY26" fmla="*/ 4908627 h 5167026"/>
                <a:gd name="connsiteX27" fmla="*/ 2045047 w 5385523"/>
                <a:gd name="connsiteY27" fmla="*/ 4932215 h 5167026"/>
                <a:gd name="connsiteX28" fmla="*/ 2034712 w 5385523"/>
                <a:gd name="connsiteY28" fmla="*/ 4929212 h 5167026"/>
                <a:gd name="connsiteX29" fmla="*/ 2015276 w 5385523"/>
                <a:gd name="connsiteY29" fmla="*/ 4952769 h 5167026"/>
                <a:gd name="connsiteX30" fmla="*/ 1498013 w 5385523"/>
                <a:gd name="connsiteY30" fmla="*/ 5167026 h 5167026"/>
                <a:gd name="connsiteX31" fmla="*/ 766493 w 5385523"/>
                <a:gd name="connsiteY31" fmla="*/ 4435506 h 5167026"/>
                <a:gd name="connsiteX32" fmla="*/ 823980 w 5385523"/>
                <a:gd name="connsiteY32" fmla="*/ 4150766 h 5167026"/>
                <a:gd name="connsiteX33" fmla="*/ 859538 w 5385523"/>
                <a:gd name="connsiteY33" fmla="*/ 4085255 h 5167026"/>
                <a:gd name="connsiteX34" fmla="*/ 859005 w 5385523"/>
                <a:gd name="connsiteY34" fmla="*/ 4084542 h 5167026"/>
                <a:gd name="connsiteX35" fmla="*/ 882411 w 5385523"/>
                <a:gd name="connsiteY35" fmla="*/ 4026812 h 5167026"/>
                <a:gd name="connsiteX36" fmla="*/ 896248 w 5385523"/>
                <a:gd name="connsiteY36" fmla="*/ 3426542 h 5167026"/>
                <a:gd name="connsiteX37" fmla="*/ 532224 w 5385523"/>
                <a:gd name="connsiteY37" fmla="*/ 2949047 h 5167026"/>
                <a:gd name="connsiteX38" fmla="*/ 448924 w 5385523"/>
                <a:gd name="connsiteY38" fmla="*/ 2897136 h 5167026"/>
                <a:gd name="connsiteX39" fmla="*/ 448462 w 5385523"/>
                <a:gd name="connsiteY39" fmla="*/ 2887993 h 5167026"/>
                <a:gd name="connsiteX40" fmla="*/ 446780 w 5385523"/>
                <a:gd name="connsiteY40" fmla="*/ 2887471 h 5167026"/>
                <a:gd name="connsiteX41" fmla="*/ 0 w 5385523"/>
                <a:gd name="connsiteY41" fmla="*/ 2213437 h 5167026"/>
                <a:gd name="connsiteX42" fmla="*/ 731520 w 5385523"/>
                <a:gd name="connsiteY42" fmla="*/ 1481917 h 5167026"/>
                <a:gd name="connsiteX43" fmla="*/ 878947 w 5385523"/>
                <a:gd name="connsiteY43" fmla="*/ 1496779 h 5167026"/>
                <a:gd name="connsiteX44" fmla="*/ 917124 w 5385523"/>
                <a:gd name="connsiteY44" fmla="*/ 1508630 h 5167026"/>
                <a:gd name="connsiteX45" fmla="*/ 1008203 w 5385523"/>
                <a:gd name="connsiteY45" fmla="*/ 1516335 h 5167026"/>
                <a:gd name="connsiteX46" fmla="*/ 1615069 w 5385523"/>
                <a:gd name="connsiteY46" fmla="*/ 1344965 h 5167026"/>
                <a:gd name="connsiteX47" fmla="*/ 1987537 w 5385523"/>
                <a:gd name="connsiteY47" fmla="*/ 726896 h 5167026"/>
                <a:gd name="connsiteX48" fmla="*/ 1997563 w 5385523"/>
                <a:gd name="connsiteY48" fmla="*/ 655590 h 5167026"/>
                <a:gd name="connsiteX49" fmla="*/ 1999085 w 5385523"/>
                <a:gd name="connsiteY49" fmla="*/ 655034 h 5167026"/>
                <a:gd name="connsiteX50" fmla="*/ 2006236 w 5385523"/>
                <a:gd name="connsiteY50" fmla="*/ 584093 h 5167026"/>
                <a:gd name="connsiteX51" fmla="*/ 2722894 w 5385523"/>
                <a:gd name="connsiteY51" fmla="*/ 0 h 516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85523" h="5167026">
                  <a:moveTo>
                    <a:pt x="2722894" y="0"/>
                  </a:moveTo>
                  <a:cubicBezTo>
                    <a:pt x="3076400" y="0"/>
                    <a:pt x="3371341" y="250752"/>
                    <a:pt x="3439552" y="584093"/>
                  </a:cubicBezTo>
                  <a:lnTo>
                    <a:pt x="3450099" y="688717"/>
                  </a:lnTo>
                  <a:lnTo>
                    <a:pt x="3464566" y="747042"/>
                  </a:lnTo>
                  <a:cubicBezTo>
                    <a:pt x="3526364" y="948539"/>
                    <a:pt x="3640223" y="1120214"/>
                    <a:pt x="3806201" y="1240804"/>
                  </a:cubicBezTo>
                  <a:cubicBezTo>
                    <a:pt x="3972179" y="1361393"/>
                    <a:pt x="4170635" y="1416629"/>
                    <a:pt x="4381367" y="1413137"/>
                  </a:cubicBezTo>
                  <a:lnTo>
                    <a:pt x="4446545" y="1408500"/>
                  </a:lnTo>
                  <a:lnTo>
                    <a:pt x="4449969" y="1413079"/>
                  </a:lnTo>
                  <a:lnTo>
                    <a:pt x="4506577" y="1395507"/>
                  </a:lnTo>
                  <a:cubicBezTo>
                    <a:pt x="4554197" y="1385763"/>
                    <a:pt x="4603502" y="1380645"/>
                    <a:pt x="4654003" y="1380645"/>
                  </a:cubicBezTo>
                  <a:cubicBezTo>
                    <a:pt x="5058010" y="1380645"/>
                    <a:pt x="5385523" y="1708158"/>
                    <a:pt x="5385523" y="2112165"/>
                  </a:cubicBezTo>
                  <a:cubicBezTo>
                    <a:pt x="5385523" y="2415170"/>
                    <a:pt x="5201297" y="2675148"/>
                    <a:pt x="4938744" y="2786199"/>
                  </a:cubicBezTo>
                  <a:lnTo>
                    <a:pt x="4923815" y="2790833"/>
                  </a:lnTo>
                  <a:lnTo>
                    <a:pt x="4923213" y="2802759"/>
                  </a:lnTo>
                  <a:lnTo>
                    <a:pt x="4868675" y="2836746"/>
                  </a:lnTo>
                  <a:cubicBezTo>
                    <a:pt x="4696136" y="2957786"/>
                    <a:pt x="4568048" y="3119122"/>
                    <a:pt x="4504650" y="3314241"/>
                  </a:cubicBezTo>
                  <a:cubicBezTo>
                    <a:pt x="4441252" y="3509360"/>
                    <a:pt x="4450047" y="3715172"/>
                    <a:pt x="4518487" y="3914511"/>
                  </a:cubicBezTo>
                  <a:lnTo>
                    <a:pt x="4554633" y="4003662"/>
                  </a:lnTo>
                  <a:lnTo>
                    <a:pt x="4573481" y="4026507"/>
                  </a:lnTo>
                  <a:cubicBezTo>
                    <a:pt x="4652357" y="4143258"/>
                    <a:pt x="4698413" y="4284004"/>
                    <a:pt x="4698413" y="4435506"/>
                  </a:cubicBezTo>
                  <a:cubicBezTo>
                    <a:pt x="4698413" y="4839513"/>
                    <a:pt x="4370900" y="5167026"/>
                    <a:pt x="3966893" y="5167026"/>
                  </a:cubicBezTo>
                  <a:cubicBezTo>
                    <a:pt x="3764890" y="5167026"/>
                    <a:pt x="3582010" y="5085148"/>
                    <a:pt x="3449631" y="4952769"/>
                  </a:cubicBezTo>
                  <a:lnTo>
                    <a:pt x="3409267" y="4903848"/>
                  </a:lnTo>
                  <a:lnTo>
                    <a:pt x="3396370" y="4908032"/>
                  </a:lnTo>
                  <a:lnTo>
                    <a:pt x="3299068" y="4826184"/>
                  </a:lnTo>
                  <a:cubicBezTo>
                    <a:pt x="3130634" y="4699493"/>
                    <a:pt x="2937613" y="4627530"/>
                    <a:pt x="2732453" y="4627530"/>
                  </a:cubicBezTo>
                  <a:cubicBezTo>
                    <a:pt x="2486261" y="4627530"/>
                    <a:pt x="2257550" y="4731157"/>
                    <a:pt x="2067829" y="4908627"/>
                  </a:cubicBezTo>
                  <a:lnTo>
                    <a:pt x="2045047" y="4932215"/>
                  </a:lnTo>
                  <a:lnTo>
                    <a:pt x="2034712" y="4929212"/>
                  </a:lnTo>
                  <a:lnTo>
                    <a:pt x="2015276" y="4952769"/>
                  </a:lnTo>
                  <a:cubicBezTo>
                    <a:pt x="1882897" y="5085148"/>
                    <a:pt x="1700017" y="5167026"/>
                    <a:pt x="1498013" y="5167026"/>
                  </a:cubicBezTo>
                  <a:cubicBezTo>
                    <a:pt x="1094006" y="5167026"/>
                    <a:pt x="766493" y="4839513"/>
                    <a:pt x="766493" y="4435506"/>
                  </a:cubicBezTo>
                  <a:cubicBezTo>
                    <a:pt x="766493" y="4334505"/>
                    <a:pt x="786963" y="4238284"/>
                    <a:pt x="823980" y="4150766"/>
                  </a:cubicBezTo>
                  <a:lnTo>
                    <a:pt x="859538" y="4085255"/>
                  </a:lnTo>
                  <a:lnTo>
                    <a:pt x="859005" y="4084542"/>
                  </a:lnTo>
                  <a:lnTo>
                    <a:pt x="882411" y="4026812"/>
                  </a:lnTo>
                  <a:cubicBezTo>
                    <a:pt x="950852" y="3827472"/>
                    <a:pt x="959646" y="3621661"/>
                    <a:pt x="896248" y="3426542"/>
                  </a:cubicBezTo>
                  <a:cubicBezTo>
                    <a:pt x="832850" y="3231423"/>
                    <a:pt x="704762" y="3070087"/>
                    <a:pt x="532224" y="2949047"/>
                  </a:cubicBezTo>
                  <a:lnTo>
                    <a:pt x="448924" y="2897136"/>
                  </a:lnTo>
                  <a:lnTo>
                    <a:pt x="448462" y="2887993"/>
                  </a:lnTo>
                  <a:lnTo>
                    <a:pt x="446780" y="2887471"/>
                  </a:lnTo>
                  <a:cubicBezTo>
                    <a:pt x="184226" y="2776420"/>
                    <a:pt x="0" y="2516442"/>
                    <a:pt x="0" y="2213437"/>
                  </a:cubicBezTo>
                  <a:cubicBezTo>
                    <a:pt x="0" y="1809430"/>
                    <a:pt x="327513" y="1481917"/>
                    <a:pt x="731520" y="1481917"/>
                  </a:cubicBezTo>
                  <a:cubicBezTo>
                    <a:pt x="782021" y="1481917"/>
                    <a:pt x="831327" y="1487035"/>
                    <a:pt x="878947" y="1496779"/>
                  </a:cubicBezTo>
                  <a:lnTo>
                    <a:pt x="917124" y="1508630"/>
                  </a:lnTo>
                  <a:lnTo>
                    <a:pt x="1008203" y="1516335"/>
                  </a:lnTo>
                  <a:cubicBezTo>
                    <a:pt x="1230708" y="1526150"/>
                    <a:pt x="1440792" y="1471585"/>
                    <a:pt x="1615069" y="1344965"/>
                  </a:cubicBezTo>
                  <a:cubicBezTo>
                    <a:pt x="1814242" y="1200257"/>
                    <a:pt x="1938364" y="981987"/>
                    <a:pt x="1987537" y="726896"/>
                  </a:cubicBezTo>
                  <a:lnTo>
                    <a:pt x="1997563" y="655590"/>
                  </a:lnTo>
                  <a:lnTo>
                    <a:pt x="1999085" y="655034"/>
                  </a:lnTo>
                  <a:lnTo>
                    <a:pt x="2006236" y="584093"/>
                  </a:lnTo>
                  <a:cubicBezTo>
                    <a:pt x="2074448" y="250752"/>
                    <a:pt x="2369388" y="0"/>
                    <a:pt x="2722894"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9" name="Freeform: Shape 18">
              <a:extLst>
                <a:ext uri="{FF2B5EF4-FFF2-40B4-BE49-F238E27FC236}">
                  <a16:creationId xmlns:a16="http://schemas.microsoft.com/office/drawing/2014/main" id="{742B0E86-F299-41D0-970D-4A574E090BBB}"/>
                </a:ext>
              </a:extLst>
            </p:cNvPr>
            <p:cNvSpPr>
              <a:spLocks noChangeAspect="1"/>
            </p:cNvSpPr>
            <p:nvPr/>
          </p:nvSpPr>
          <p:spPr>
            <a:xfrm>
              <a:off x="4532062" y="2310384"/>
              <a:ext cx="3621652" cy="3474720"/>
            </a:xfrm>
            <a:custGeom>
              <a:avLst/>
              <a:gdLst>
                <a:gd name="connsiteX0" fmla="*/ 2722894 w 5385523"/>
                <a:gd name="connsiteY0" fmla="*/ 0 h 5167026"/>
                <a:gd name="connsiteX1" fmla="*/ 3439552 w 5385523"/>
                <a:gd name="connsiteY1" fmla="*/ 584093 h 5167026"/>
                <a:gd name="connsiteX2" fmla="*/ 3450099 w 5385523"/>
                <a:gd name="connsiteY2" fmla="*/ 688717 h 5167026"/>
                <a:gd name="connsiteX3" fmla="*/ 3464566 w 5385523"/>
                <a:gd name="connsiteY3" fmla="*/ 747042 h 5167026"/>
                <a:gd name="connsiteX4" fmla="*/ 3806201 w 5385523"/>
                <a:gd name="connsiteY4" fmla="*/ 1240804 h 5167026"/>
                <a:gd name="connsiteX5" fmla="*/ 4381367 w 5385523"/>
                <a:gd name="connsiteY5" fmla="*/ 1413137 h 5167026"/>
                <a:gd name="connsiteX6" fmla="*/ 4446545 w 5385523"/>
                <a:gd name="connsiteY6" fmla="*/ 1408500 h 5167026"/>
                <a:gd name="connsiteX7" fmla="*/ 4449969 w 5385523"/>
                <a:gd name="connsiteY7" fmla="*/ 1413079 h 5167026"/>
                <a:gd name="connsiteX8" fmla="*/ 4506577 w 5385523"/>
                <a:gd name="connsiteY8" fmla="*/ 1395507 h 5167026"/>
                <a:gd name="connsiteX9" fmla="*/ 4654003 w 5385523"/>
                <a:gd name="connsiteY9" fmla="*/ 1380645 h 5167026"/>
                <a:gd name="connsiteX10" fmla="*/ 5385523 w 5385523"/>
                <a:gd name="connsiteY10" fmla="*/ 2112165 h 5167026"/>
                <a:gd name="connsiteX11" fmla="*/ 4938744 w 5385523"/>
                <a:gd name="connsiteY11" fmla="*/ 2786199 h 5167026"/>
                <a:gd name="connsiteX12" fmla="*/ 4923815 w 5385523"/>
                <a:gd name="connsiteY12" fmla="*/ 2790833 h 5167026"/>
                <a:gd name="connsiteX13" fmla="*/ 4923213 w 5385523"/>
                <a:gd name="connsiteY13" fmla="*/ 2802759 h 5167026"/>
                <a:gd name="connsiteX14" fmla="*/ 4868675 w 5385523"/>
                <a:gd name="connsiteY14" fmla="*/ 2836746 h 5167026"/>
                <a:gd name="connsiteX15" fmla="*/ 4504650 w 5385523"/>
                <a:gd name="connsiteY15" fmla="*/ 3314241 h 5167026"/>
                <a:gd name="connsiteX16" fmla="*/ 4518487 w 5385523"/>
                <a:gd name="connsiteY16" fmla="*/ 3914511 h 5167026"/>
                <a:gd name="connsiteX17" fmla="*/ 4554633 w 5385523"/>
                <a:gd name="connsiteY17" fmla="*/ 4003662 h 5167026"/>
                <a:gd name="connsiteX18" fmla="*/ 4573481 w 5385523"/>
                <a:gd name="connsiteY18" fmla="*/ 4026507 h 5167026"/>
                <a:gd name="connsiteX19" fmla="*/ 4698413 w 5385523"/>
                <a:gd name="connsiteY19" fmla="*/ 4435506 h 5167026"/>
                <a:gd name="connsiteX20" fmla="*/ 3966893 w 5385523"/>
                <a:gd name="connsiteY20" fmla="*/ 5167026 h 5167026"/>
                <a:gd name="connsiteX21" fmla="*/ 3449631 w 5385523"/>
                <a:gd name="connsiteY21" fmla="*/ 4952769 h 5167026"/>
                <a:gd name="connsiteX22" fmla="*/ 3409267 w 5385523"/>
                <a:gd name="connsiteY22" fmla="*/ 4903848 h 5167026"/>
                <a:gd name="connsiteX23" fmla="*/ 3396370 w 5385523"/>
                <a:gd name="connsiteY23" fmla="*/ 4908032 h 5167026"/>
                <a:gd name="connsiteX24" fmla="*/ 3299068 w 5385523"/>
                <a:gd name="connsiteY24" fmla="*/ 4826184 h 5167026"/>
                <a:gd name="connsiteX25" fmla="*/ 2732453 w 5385523"/>
                <a:gd name="connsiteY25" fmla="*/ 4627530 h 5167026"/>
                <a:gd name="connsiteX26" fmla="*/ 2067829 w 5385523"/>
                <a:gd name="connsiteY26" fmla="*/ 4908627 h 5167026"/>
                <a:gd name="connsiteX27" fmla="*/ 2045047 w 5385523"/>
                <a:gd name="connsiteY27" fmla="*/ 4932215 h 5167026"/>
                <a:gd name="connsiteX28" fmla="*/ 2034712 w 5385523"/>
                <a:gd name="connsiteY28" fmla="*/ 4929212 h 5167026"/>
                <a:gd name="connsiteX29" fmla="*/ 2015276 w 5385523"/>
                <a:gd name="connsiteY29" fmla="*/ 4952769 h 5167026"/>
                <a:gd name="connsiteX30" fmla="*/ 1498013 w 5385523"/>
                <a:gd name="connsiteY30" fmla="*/ 5167026 h 5167026"/>
                <a:gd name="connsiteX31" fmla="*/ 766493 w 5385523"/>
                <a:gd name="connsiteY31" fmla="*/ 4435506 h 5167026"/>
                <a:gd name="connsiteX32" fmla="*/ 823980 w 5385523"/>
                <a:gd name="connsiteY32" fmla="*/ 4150766 h 5167026"/>
                <a:gd name="connsiteX33" fmla="*/ 859538 w 5385523"/>
                <a:gd name="connsiteY33" fmla="*/ 4085255 h 5167026"/>
                <a:gd name="connsiteX34" fmla="*/ 859005 w 5385523"/>
                <a:gd name="connsiteY34" fmla="*/ 4084542 h 5167026"/>
                <a:gd name="connsiteX35" fmla="*/ 882411 w 5385523"/>
                <a:gd name="connsiteY35" fmla="*/ 4026812 h 5167026"/>
                <a:gd name="connsiteX36" fmla="*/ 896248 w 5385523"/>
                <a:gd name="connsiteY36" fmla="*/ 3426542 h 5167026"/>
                <a:gd name="connsiteX37" fmla="*/ 532224 w 5385523"/>
                <a:gd name="connsiteY37" fmla="*/ 2949047 h 5167026"/>
                <a:gd name="connsiteX38" fmla="*/ 448924 w 5385523"/>
                <a:gd name="connsiteY38" fmla="*/ 2897136 h 5167026"/>
                <a:gd name="connsiteX39" fmla="*/ 448462 w 5385523"/>
                <a:gd name="connsiteY39" fmla="*/ 2887993 h 5167026"/>
                <a:gd name="connsiteX40" fmla="*/ 446780 w 5385523"/>
                <a:gd name="connsiteY40" fmla="*/ 2887471 h 5167026"/>
                <a:gd name="connsiteX41" fmla="*/ 0 w 5385523"/>
                <a:gd name="connsiteY41" fmla="*/ 2213437 h 5167026"/>
                <a:gd name="connsiteX42" fmla="*/ 731520 w 5385523"/>
                <a:gd name="connsiteY42" fmla="*/ 1481917 h 5167026"/>
                <a:gd name="connsiteX43" fmla="*/ 878947 w 5385523"/>
                <a:gd name="connsiteY43" fmla="*/ 1496779 h 5167026"/>
                <a:gd name="connsiteX44" fmla="*/ 917124 w 5385523"/>
                <a:gd name="connsiteY44" fmla="*/ 1508630 h 5167026"/>
                <a:gd name="connsiteX45" fmla="*/ 1008203 w 5385523"/>
                <a:gd name="connsiteY45" fmla="*/ 1516335 h 5167026"/>
                <a:gd name="connsiteX46" fmla="*/ 1615069 w 5385523"/>
                <a:gd name="connsiteY46" fmla="*/ 1344965 h 5167026"/>
                <a:gd name="connsiteX47" fmla="*/ 1987537 w 5385523"/>
                <a:gd name="connsiteY47" fmla="*/ 726896 h 5167026"/>
                <a:gd name="connsiteX48" fmla="*/ 1997563 w 5385523"/>
                <a:gd name="connsiteY48" fmla="*/ 655590 h 5167026"/>
                <a:gd name="connsiteX49" fmla="*/ 1999085 w 5385523"/>
                <a:gd name="connsiteY49" fmla="*/ 655034 h 5167026"/>
                <a:gd name="connsiteX50" fmla="*/ 2006236 w 5385523"/>
                <a:gd name="connsiteY50" fmla="*/ 584093 h 5167026"/>
                <a:gd name="connsiteX51" fmla="*/ 2722894 w 5385523"/>
                <a:gd name="connsiteY51" fmla="*/ 0 h 516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85523" h="5167026">
                  <a:moveTo>
                    <a:pt x="2722894" y="0"/>
                  </a:moveTo>
                  <a:cubicBezTo>
                    <a:pt x="3076400" y="0"/>
                    <a:pt x="3371341" y="250752"/>
                    <a:pt x="3439552" y="584093"/>
                  </a:cubicBezTo>
                  <a:lnTo>
                    <a:pt x="3450099" y="688717"/>
                  </a:lnTo>
                  <a:lnTo>
                    <a:pt x="3464566" y="747042"/>
                  </a:lnTo>
                  <a:cubicBezTo>
                    <a:pt x="3526364" y="948539"/>
                    <a:pt x="3640223" y="1120214"/>
                    <a:pt x="3806201" y="1240804"/>
                  </a:cubicBezTo>
                  <a:cubicBezTo>
                    <a:pt x="3972179" y="1361393"/>
                    <a:pt x="4170635" y="1416629"/>
                    <a:pt x="4381367" y="1413137"/>
                  </a:cubicBezTo>
                  <a:lnTo>
                    <a:pt x="4446545" y="1408500"/>
                  </a:lnTo>
                  <a:lnTo>
                    <a:pt x="4449969" y="1413079"/>
                  </a:lnTo>
                  <a:lnTo>
                    <a:pt x="4506577" y="1395507"/>
                  </a:lnTo>
                  <a:cubicBezTo>
                    <a:pt x="4554197" y="1385763"/>
                    <a:pt x="4603502" y="1380645"/>
                    <a:pt x="4654003" y="1380645"/>
                  </a:cubicBezTo>
                  <a:cubicBezTo>
                    <a:pt x="5058010" y="1380645"/>
                    <a:pt x="5385523" y="1708158"/>
                    <a:pt x="5385523" y="2112165"/>
                  </a:cubicBezTo>
                  <a:cubicBezTo>
                    <a:pt x="5385523" y="2415170"/>
                    <a:pt x="5201297" y="2675148"/>
                    <a:pt x="4938744" y="2786199"/>
                  </a:cubicBezTo>
                  <a:lnTo>
                    <a:pt x="4923815" y="2790833"/>
                  </a:lnTo>
                  <a:lnTo>
                    <a:pt x="4923213" y="2802759"/>
                  </a:lnTo>
                  <a:lnTo>
                    <a:pt x="4868675" y="2836746"/>
                  </a:lnTo>
                  <a:cubicBezTo>
                    <a:pt x="4696136" y="2957786"/>
                    <a:pt x="4568048" y="3119122"/>
                    <a:pt x="4504650" y="3314241"/>
                  </a:cubicBezTo>
                  <a:cubicBezTo>
                    <a:pt x="4441252" y="3509360"/>
                    <a:pt x="4450047" y="3715172"/>
                    <a:pt x="4518487" y="3914511"/>
                  </a:cubicBezTo>
                  <a:lnTo>
                    <a:pt x="4554633" y="4003662"/>
                  </a:lnTo>
                  <a:lnTo>
                    <a:pt x="4573481" y="4026507"/>
                  </a:lnTo>
                  <a:cubicBezTo>
                    <a:pt x="4652357" y="4143258"/>
                    <a:pt x="4698413" y="4284004"/>
                    <a:pt x="4698413" y="4435506"/>
                  </a:cubicBezTo>
                  <a:cubicBezTo>
                    <a:pt x="4698413" y="4839513"/>
                    <a:pt x="4370900" y="5167026"/>
                    <a:pt x="3966893" y="5167026"/>
                  </a:cubicBezTo>
                  <a:cubicBezTo>
                    <a:pt x="3764890" y="5167026"/>
                    <a:pt x="3582010" y="5085148"/>
                    <a:pt x="3449631" y="4952769"/>
                  </a:cubicBezTo>
                  <a:lnTo>
                    <a:pt x="3409267" y="4903848"/>
                  </a:lnTo>
                  <a:lnTo>
                    <a:pt x="3396370" y="4908032"/>
                  </a:lnTo>
                  <a:lnTo>
                    <a:pt x="3299068" y="4826184"/>
                  </a:lnTo>
                  <a:cubicBezTo>
                    <a:pt x="3130634" y="4699493"/>
                    <a:pt x="2937613" y="4627530"/>
                    <a:pt x="2732453" y="4627530"/>
                  </a:cubicBezTo>
                  <a:cubicBezTo>
                    <a:pt x="2486261" y="4627530"/>
                    <a:pt x="2257550" y="4731157"/>
                    <a:pt x="2067829" y="4908627"/>
                  </a:cubicBezTo>
                  <a:lnTo>
                    <a:pt x="2045047" y="4932215"/>
                  </a:lnTo>
                  <a:lnTo>
                    <a:pt x="2034712" y="4929212"/>
                  </a:lnTo>
                  <a:lnTo>
                    <a:pt x="2015276" y="4952769"/>
                  </a:lnTo>
                  <a:cubicBezTo>
                    <a:pt x="1882897" y="5085148"/>
                    <a:pt x="1700017" y="5167026"/>
                    <a:pt x="1498013" y="5167026"/>
                  </a:cubicBezTo>
                  <a:cubicBezTo>
                    <a:pt x="1094006" y="5167026"/>
                    <a:pt x="766493" y="4839513"/>
                    <a:pt x="766493" y="4435506"/>
                  </a:cubicBezTo>
                  <a:cubicBezTo>
                    <a:pt x="766493" y="4334505"/>
                    <a:pt x="786963" y="4238284"/>
                    <a:pt x="823980" y="4150766"/>
                  </a:cubicBezTo>
                  <a:lnTo>
                    <a:pt x="859538" y="4085255"/>
                  </a:lnTo>
                  <a:lnTo>
                    <a:pt x="859005" y="4084542"/>
                  </a:lnTo>
                  <a:lnTo>
                    <a:pt x="882411" y="4026812"/>
                  </a:lnTo>
                  <a:cubicBezTo>
                    <a:pt x="950852" y="3827472"/>
                    <a:pt x="959646" y="3621661"/>
                    <a:pt x="896248" y="3426542"/>
                  </a:cubicBezTo>
                  <a:cubicBezTo>
                    <a:pt x="832850" y="3231423"/>
                    <a:pt x="704762" y="3070087"/>
                    <a:pt x="532224" y="2949047"/>
                  </a:cubicBezTo>
                  <a:lnTo>
                    <a:pt x="448924" y="2897136"/>
                  </a:lnTo>
                  <a:lnTo>
                    <a:pt x="448462" y="2887993"/>
                  </a:lnTo>
                  <a:lnTo>
                    <a:pt x="446780" y="2887471"/>
                  </a:lnTo>
                  <a:cubicBezTo>
                    <a:pt x="184226" y="2776420"/>
                    <a:pt x="0" y="2516442"/>
                    <a:pt x="0" y="2213437"/>
                  </a:cubicBezTo>
                  <a:cubicBezTo>
                    <a:pt x="0" y="1809430"/>
                    <a:pt x="327513" y="1481917"/>
                    <a:pt x="731520" y="1481917"/>
                  </a:cubicBezTo>
                  <a:cubicBezTo>
                    <a:pt x="782021" y="1481917"/>
                    <a:pt x="831327" y="1487035"/>
                    <a:pt x="878947" y="1496779"/>
                  </a:cubicBezTo>
                  <a:lnTo>
                    <a:pt x="917124" y="1508630"/>
                  </a:lnTo>
                  <a:lnTo>
                    <a:pt x="1008203" y="1516335"/>
                  </a:lnTo>
                  <a:cubicBezTo>
                    <a:pt x="1230708" y="1526150"/>
                    <a:pt x="1440792" y="1471585"/>
                    <a:pt x="1615069" y="1344965"/>
                  </a:cubicBezTo>
                  <a:cubicBezTo>
                    <a:pt x="1814242" y="1200257"/>
                    <a:pt x="1938364" y="981987"/>
                    <a:pt x="1987537" y="726896"/>
                  </a:cubicBezTo>
                  <a:lnTo>
                    <a:pt x="1997563" y="655590"/>
                  </a:lnTo>
                  <a:lnTo>
                    <a:pt x="1999085" y="655034"/>
                  </a:lnTo>
                  <a:lnTo>
                    <a:pt x="2006236" y="584093"/>
                  </a:lnTo>
                  <a:cubicBezTo>
                    <a:pt x="2074448" y="250752"/>
                    <a:pt x="2369388" y="0"/>
                    <a:pt x="2722894" y="0"/>
                  </a:cubicBez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1" name="TextBox 10">
              <a:extLst>
                <a:ext uri="{FF2B5EF4-FFF2-40B4-BE49-F238E27FC236}">
                  <a16:creationId xmlns:a16="http://schemas.microsoft.com/office/drawing/2014/main" id="{6A0D1A1C-70C2-4DB1-BE29-3D007A8F4588}"/>
                </a:ext>
              </a:extLst>
            </p:cNvPr>
            <p:cNvSpPr txBox="1"/>
            <p:nvPr/>
          </p:nvSpPr>
          <p:spPr>
            <a:xfrm>
              <a:off x="5465063" y="3617446"/>
              <a:ext cx="1737360" cy="923330"/>
            </a:xfrm>
            <a:prstGeom prst="rect">
              <a:avLst/>
            </a:prstGeom>
            <a:noFill/>
          </p:spPr>
          <p:txBody>
            <a:bodyPr wrap="square" rtlCol="0">
              <a:spAutoFit/>
            </a:bodyPr>
            <a:lstStyle/>
            <a:p>
              <a:pPr algn="ctr"/>
              <a:r>
                <a:rPr lang="en-US" sz="1500" dirty="0">
                  <a:solidFill>
                    <a:srgbClr val="454545"/>
                  </a:solidFill>
                  <a:latin typeface="Bernard MT Condensed" panose="02050806060905020404" pitchFamily="18" charset="0"/>
                </a:rPr>
                <a:t>LOREM IPSUM DOLOR</a:t>
              </a:r>
            </a:p>
            <a:p>
              <a:pPr algn="ctr"/>
              <a:r>
                <a:rPr lang="en-US" sz="1300" dirty="0">
                  <a:solidFill>
                    <a:srgbClr val="454545"/>
                  </a:solidFill>
                  <a:latin typeface="Candara" panose="020E0502030303020204" pitchFamily="34" charset="0"/>
                </a:rPr>
                <a:t>Lorem ipsum dolor sit amet, consectetur adipiscing elit. </a:t>
              </a:r>
              <a:endParaRPr lang="en-US" sz="1300" dirty="0">
                <a:solidFill>
                  <a:srgbClr val="454545"/>
                </a:solidFill>
              </a:endParaRPr>
            </a:p>
          </p:txBody>
        </p:sp>
      </p:grpSp>
      <p:grpSp>
        <p:nvGrpSpPr>
          <p:cNvPr id="3" name="Group 2">
            <a:extLst>
              <a:ext uri="{FF2B5EF4-FFF2-40B4-BE49-F238E27FC236}">
                <a16:creationId xmlns:a16="http://schemas.microsoft.com/office/drawing/2014/main" id="{D7413CA9-F76C-4C68-B24E-E70493D491A2}"/>
              </a:ext>
            </a:extLst>
          </p:cNvPr>
          <p:cNvGrpSpPr/>
          <p:nvPr/>
        </p:nvGrpSpPr>
        <p:grpSpPr>
          <a:xfrm>
            <a:off x="5602224" y="1322832"/>
            <a:ext cx="1463040" cy="1463040"/>
            <a:chOff x="5602224" y="1322832"/>
            <a:chExt cx="1463040" cy="1463040"/>
          </a:xfrm>
        </p:grpSpPr>
        <p:sp>
          <p:nvSpPr>
            <p:cNvPr id="16" name="Oval 15">
              <a:extLst>
                <a:ext uri="{FF2B5EF4-FFF2-40B4-BE49-F238E27FC236}">
                  <a16:creationId xmlns:a16="http://schemas.microsoft.com/office/drawing/2014/main" id="{EB7E762E-70F6-40B1-8579-CD26E42E8AC8}"/>
                </a:ext>
              </a:extLst>
            </p:cNvPr>
            <p:cNvSpPr>
              <a:spLocks noChangeAspect="1"/>
            </p:cNvSpPr>
            <p:nvPr/>
          </p:nvSpPr>
          <p:spPr>
            <a:xfrm>
              <a:off x="5602224" y="1322832"/>
              <a:ext cx="1463040" cy="1463040"/>
            </a:xfrm>
            <a:prstGeom prst="ellipse">
              <a:avLst/>
            </a:prstGeom>
            <a:solidFill>
              <a:srgbClr val="36B8E3"/>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4" name="Text Box 10">
              <a:extLst>
                <a:ext uri="{FF2B5EF4-FFF2-40B4-BE49-F238E27FC236}">
                  <a16:creationId xmlns:a16="http://schemas.microsoft.com/office/drawing/2014/main" id="{E34662BC-89F4-4783-9652-C0281E80A61E}"/>
                </a:ext>
              </a:extLst>
            </p:cNvPr>
            <p:cNvSpPr txBox="1">
              <a:spLocks noChangeArrowheads="1"/>
            </p:cNvSpPr>
            <p:nvPr/>
          </p:nvSpPr>
          <p:spPr bwMode="auto">
            <a:xfrm>
              <a:off x="5974354" y="1437576"/>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4" name="Group 3">
            <a:extLst>
              <a:ext uri="{FF2B5EF4-FFF2-40B4-BE49-F238E27FC236}">
                <a16:creationId xmlns:a16="http://schemas.microsoft.com/office/drawing/2014/main" id="{0AAC4B8E-69EA-4184-9DA0-26FC6A06A43D}"/>
              </a:ext>
            </a:extLst>
          </p:cNvPr>
          <p:cNvGrpSpPr/>
          <p:nvPr/>
        </p:nvGrpSpPr>
        <p:grpSpPr>
          <a:xfrm>
            <a:off x="7559040" y="2731008"/>
            <a:ext cx="1463040" cy="1463040"/>
            <a:chOff x="7559040" y="2731008"/>
            <a:chExt cx="1463040" cy="1463040"/>
          </a:xfrm>
        </p:grpSpPr>
        <p:sp>
          <p:nvSpPr>
            <p:cNvPr id="17" name="Oval 16">
              <a:extLst>
                <a:ext uri="{FF2B5EF4-FFF2-40B4-BE49-F238E27FC236}">
                  <a16:creationId xmlns:a16="http://schemas.microsoft.com/office/drawing/2014/main" id="{9A41BB04-0905-4BB9-BA95-33E49DA21F02}"/>
                </a:ext>
              </a:extLst>
            </p:cNvPr>
            <p:cNvSpPr>
              <a:spLocks noChangeAspect="1"/>
            </p:cNvSpPr>
            <p:nvPr/>
          </p:nvSpPr>
          <p:spPr>
            <a:xfrm>
              <a:off x="7559040" y="2731008"/>
              <a:ext cx="1463040" cy="1463040"/>
            </a:xfrm>
            <a:prstGeom prst="ellipse">
              <a:avLst/>
            </a:prstGeom>
            <a:solidFill>
              <a:srgbClr val="239BD3"/>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5" name="Text Box 10">
              <a:extLst>
                <a:ext uri="{FF2B5EF4-FFF2-40B4-BE49-F238E27FC236}">
                  <a16:creationId xmlns:a16="http://schemas.microsoft.com/office/drawing/2014/main" id="{17EB1D6D-473D-41C2-9426-7C458C0C46DF}"/>
                </a:ext>
              </a:extLst>
            </p:cNvPr>
            <p:cNvSpPr txBox="1">
              <a:spLocks noChangeArrowheads="1"/>
            </p:cNvSpPr>
            <p:nvPr/>
          </p:nvSpPr>
          <p:spPr bwMode="auto">
            <a:xfrm>
              <a:off x="7923255" y="2883664"/>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5" name="Group 4">
            <a:extLst>
              <a:ext uri="{FF2B5EF4-FFF2-40B4-BE49-F238E27FC236}">
                <a16:creationId xmlns:a16="http://schemas.microsoft.com/office/drawing/2014/main" id="{667E990A-57EB-4C4C-8C1D-9F8FDF478CD5}"/>
              </a:ext>
            </a:extLst>
          </p:cNvPr>
          <p:cNvGrpSpPr/>
          <p:nvPr/>
        </p:nvGrpSpPr>
        <p:grpSpPr>
          <a:xfrm>
            <a:off x="6854952" y="5081016"/>
            <a:ext cx="1463040" cy="1463040"/>
            <a:chOff x="6854952" y="5081016"/>
            <a:chExt cx="1463040" cy="1463040"/>
          </a:xfrm>
        </p:grpSpPr>
        <p:sp>
          <p:nvSpPr>
            <p:cNvPr id="18" name="Oval 17">
              <a:extLst>
                <a:ext uri="{FF2B5EF4-FFF2-40B4-BE49-F238E27FC236}">
                  <a16:creationId xmlns:a16="http://schemas.microsoft.com/office/drawing/2014/main" id="{1FA75CB2-9A26-4F0F-83AA-E1CE504A960A}"/>
                </a:ext>
              </a:extLst>
            </p:cNvPr>
            <p:cNvSpPr>
              <a:spLocks noChangeAspect="1"/>
            </p:cNvSpPr>
            <p:nvPr/>
          </p:nvSpPr>
          <p:spPr>
            <a:xfrm>
              <a:off x="6854952" y="5081016"/>
              <a:ext cx="1463040" cy="1463040"/>
            </a:xfrm>
            <a:prstGeom prst="ellipse">
              <a:avLst/>
            </a:prstGeom>
            <a:solidFill>
              <a:srgbClr val="157EB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6" name="Text Box 10">
              <a:extLst>
                <a:ext uri="{FF2B5EF4-FFF2-40B4-BE49-F238E27FC236}">
                  <a16:creationId xmlns:a16="http://schemas.microsoft.com/office/drawing/2014/main" id="{C2B94990-28D7-4F35-A31D-A8D083468E9F}"/>
                </a:ext>
              </a:extLst>
            </p:cNvPr>
            <p:cNvSpPr txBox="1">
              <a:spLocks noChangeArrowheads="1"/>
            </p:cNvSpPr>
            <p:nvPr/>
          </p:nvSpPr>
          <p:spPr bwMode="auto">
            <a:xfrm>
              <a:off x="7199651" y="5201775"/>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6" name="Group 5">
            <a:extLst>
              <a:ext uri="{FF2B5EF4-FFF2-40B4-BE49-F238E27FC236}">
                <a16:creationId xmlns:a16="http://schemas.microsoft.com/office/drawing/2014/main" id="{DFFBEF93-8FD9-48FD-8BDD-4CD151E45759}"/>
              </a:ext>
            </a:extLst>
          </p:cNvPr>
          <p:cNvGrpSpPr/>
          <p:nvPr/>
        </p:nvGrpSpPr>
        <p:grpSpPr>
          <a:xfrm>
            <a:off x="4367784" y="5090160"/>
            <a:ext cx="1463040" cy="1463040"/>
            <a:chOff x="4367784" y="5090160"/>
            <a:chExt cx="1463040" cy="1463040"/>
          </a:xfrm>
        </p:grpSpPr>
        <p:sp>
          <p:nvSpPr>
            <p:cNvPr id="15" name="Oval 14">
              <a:extLst>
                <a:ext uri="{FF2B5EF4-FFF2-40B4-BE49-F238E27FC236}">
                  <a16:creationId xmlns:a16="http://schemas.microsoft.com/office/drawing/2014/main" id="{AD602772-BB9E-49AB-8F7C-5F1F8A9E91DD}"/>
                </a:ext>
              </a:extLst>
            </p:cNvPr>
            <p:cNvSpPr>
              <a:spLocks noChangeAspect="1"/>
            </p:cNvSpPr>
            <p:nvPr/>
          </p:nvSpPr>
          <p:spPr>
            <a:xfrm>
              <a:off x="4367784" y="5090160"/>
              <a:ext cx="1463040" cy="1463040"/>
            </a:xfrm>
            <a:prstGeom prst="ellipse">
              <a:avLst/>
            </a:prstGeom>
            <a:solidFill>
              <a:srgbClr val="0967B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7" name="Text Box 10">
              <a:extLst>
                <a:ext uri="{FF2B5EF4-FFF2-40B4-BE49-F238E27FC236}">
                  <a16:creationId xmlns:a16="http://schemas.microsoft.com/office/drawing/2014/main" id="{A1D29641-C9E3-4502-95E9-9887C30DE662}"/>
                </a:ext>
              </a:extLst>
            </p:cNvPr>
            <p:cNvSpPr txBox="1">
              <a:spLocks noChangeArrowheads="1"/>
            </p:cNvSpPr>
            <p:nvPr/>
          </p:nvSpPr>
          <p:spPr bwMode="auto">
            <a:xfrm>
              <a:off x="4739915" y="5188828"/>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8" name="Group 7">
            <a:extLst>
              <a:ext uri="{FF2B5EF4-FFF2-40B4-BE49-F238E27FC236}">
                <a16:creationId xmlns:a16="http://schemas.microsoft.com/office/drawing/2014/main" id="{6C6193A9-FA1E-4B86-A9B7-4EEA0B22254C}"/>
              </a:ext>
            </a:extLst>
          </p:cNvPr>
          <p:cNvGrpSpPr/>
          <p:nvPr/>
        </p:nvGrpSpPr>
        <p:grpSpPr>
          <a:xfrm>
            <a:off x="3581400" y="2831515"/>
            <a:ext cx="1463040" cy="1463040"/>
            <a:chOff x="3581400" y="2831515"/>
            <a:chExt cx="1463040" cy="1463040"/>
          </a:xfrm>
        </p:grpSpPr>
        <p:sp>
          <p:nvSpPr>
            <p:cNvPr id="14" name="Oval 13">
              <a:extLst>
                <a:ext uri="{FF2B5EF4-FFF2-40B4-BE49-F238E27FC236}">
                  <a16:creationId xmlns:a16="http://schemas.microsoft.com/office/drawing/2014/main" id="{104C212B-BB1F-46A1-9658-57EE0E20F400}"/>
                </a:ext>
              </a:extLst>
            </p:cNvPr>
            <p:cNvSpPr>
              <a:spLocks noChangeAspect="1"/>
            </p:cNvSpPr>
            <p:nvPr/>
          </p:nvSpPr>
          <p:spPr>
            <a:xfrm>
              <a:off x="3581400" y="2831515"/>
              <a:ext cx="1463040" cy="1463040"/>
            </a:xfrm>
            <a:prstGeom prst="ellipse">
              <a:avLst/>
            </a:prstGeom>
            <a:solidFill>
              <a:srgbClr val="0050AA"/>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8" name="Text Box 10">
              <a:extLst>
                <a:ext uri="{FF2B5EF4-FFF2-40B4-BE49-F238E27FC236}">
                  <a16:creationId xmlns:a16="http://schemas.microsoft.com/office/drawing/2014/main" id="{897A0BF1-A3D5-47D9-AFD1-8C6D7263BF0C}"/>
                </a:ext>
              </a:extLst>
            </p:cNvPr>
            <p:cNvSpPr txBox="1">
              <a:spLocks noChangeArrowheads="1"/>
            </p:cNvSpPr>
            <p:nvPr/>
          </p:nvSpPr>
          <p:spPr bwMode="auto">
            <a:xfrm>
              <a:off x="3953531" y="2968752"/>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pic>
        <p:nvPicPr>
          <p:cNvPr id="12" name="Graphic 11" descr="Stethoscope">
            <a:extLst>
              <a:ext uri="{FF2B5EF4-FFF2-40B4-BE49-F238E27FC236}">
                <a16:creationId xmlns:a16="http://schemas.microsoft.com/office/drawing/2014/main" id="{A10C7D48-FAB6-4C3A-9C45-3ADFFB1CA9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7148" y="2251647"/>
            <a:ext cx="411480" cy="411480"/>
          </a:xfrm>
          <a:prstGeom prst="rect">
            <a:avLst/>
          </a:prstGeom>
        </p:spPr>
      </p:pic>
      <p:pic>
        <p:nvPicPr>
          <p:cNvPr id="20" name="Graphic 19" descr="Heartbeat">
            <a:extLst>
              <a:ext uri="{FF2B5EF4-FFF2-40B4-BE49-F238E27FC236}">
                <a16:creationId xmlns:a16="http://schemas.microsoft.com/office/drawing/2014/main" id="{C306D629-57E8-4A38-9EBA-DCFB99CD92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96527" y="3704844"/>
            <a:ext cx="411480" cy="411480"/>
          </a:xfrm>
          <a:prstGeom prst="rect">
            <a:avLst/>
          </a:prstGeom>
        </p:spPr>
      </p:pic>
      <p:pic>
        <p:nvPicPr>
          <p:cNvPr id="21" name="Graphic 20" descr="Needle">
            <a:extLst>
              <a:ext uri="{FF2B5EF4-FFF2-40B4-BE49-F238E27FC236}">
                <a16:creationId xmlns:a16="http://schemas.microsoft.com/office/drawing/2014/main" id="{2F96E1B5-6709-4939-8BAA-50E10FED97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80732" y="6013371"/>
            <a:ext cx="411480" cy="411480"/>
          </a:xfrm>
          <a:prstGeom prst="rect">
            <a:avLst/>
          </a:prstGeom>
        </p:spPr>
      </p:pic>
      <p:pic>
        <p:nvPicPr>
          <p:cNvPr id="22" name="Graphic 21" descr="IV">
            <a:extLst>
              <a:ext uri="{FF2B5EF4-FFF2-40B4-BE49-F238E27FC236}">
                <a16:creationId xmlns:a16="http://schemas.microsoft.com/office/drawing/2014/main" id="{92CE04DD-CCF2-42FF-B085-79A1464B9A9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63" y="6039401"/>
            <a:ext cx="411480" cy="411480"/>
          </a:xfrm>
          <a:prstGeom prst="rect">
            <a:avLst/>
          </a:prstGeom>
        </p:spPr>
      </p:pic>
      <p:pic>
        <p:nvPicPr>
          <p:cNvPr id="23" name="Graphic 22" descr="Medicine">
            <a:extLst>
              <a:ext uri="{FF2B5EF4-FFF2-40B4-BE49-F238E27FC236}">
                <a16:creationId xmlns:a16="http://schemas.microsoft.com/office/drawing/2014/main" id="{4A76B77F-19D7-4DEC-BA5B-27C401376CE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11134" y="3758224"/>
            <a:ext cx="411480" cy="411480"/>
          </a:xfrm>
          <a:prstGeom prst="rect">
            <a:avLst/>
          </a:prstGeom>
        </p:spPr>
      </p:pic>
      <p:sp>
        <p:nvSpPr>
          <p:cNvPr id="37" name="TextBox 36">
            <a:extLst>
              <a:ext uri="{FF2B5EF4-FFF2-40B4-BE49-F238E27FC236}">
                <a16:creationId xmlns:a16="http://schemas.microsoft.com/office/drawing/2014/main" id="{9B9E07BA-C726-4F67-A601-7032F1EED199}"/>
              </a:ext>
            </a:extLst>
          </p:cNvPr>
          <p:cNvSpPr txBox="1"/>
          <p:nvPr/>
        </p:nvSpPr>
        <p:spPr>
          <a:xfrm>
            <a:off x="248601" y="5086047"/>
            <a:ext cx="3934778" cy="14003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090F226F-A397-4C29-9532-69F3B6DD9070}"/>
              </a:ext>
            </a:extLst>
          </p:cNvPr>
          <p:cNvSpPr txBox="1"/>
          <p:nvPr/>
        </p:nvSpPr>
        <p:spPr>
          <a:xfrm>
            <a:off x="8444208" y="5121488"/>
            <a:ext cx="3774689" cy="140038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958EE66F-6714-4592-A28E-327E66D5E679}"/>
              </a:ext>
            </a:extLst>
          </p:cNvPr>
          <p:cNvSpPr txBox="1"/>
          <p:nvPr/>
        </p:nvSpPr>
        <p:spPr>
          <a:xfrm>
            <a:off x="9108125" y="2676898"/>
            <a:ext cx="2998605" cy="196977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5ABE3468-9F25-425B-AADC-B79E2A3AD1D0}"/>
              </a:ext>
            </a:extLst>
          </p:cNvPr>
          <p:cNvSpPr txBox="1"/>
          <p:nvPr/>
        </p:nvSpPr>
        <p:spPr>
          <a:xfrm>
            <a:off x="7696200" y="805204"/>
            <a:ext cx="4297483" cy="140038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A4DD6CE-5001-4A43-9B04-B87B2527F3EB}"/>
              </a:ext>
            </a:extLst>
          </p:cNvPr>
          <p:cNvSpPr txBox="1"/>
          <p:nvPr/>
        </p:nvSpPr>
        <p:spPr>
          <a:xfrm>
            <a:off x="163255" y="2923758"/>
            <a:ext cx="3554755" cy="1769715"/>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D1F4DB40-BBA5-492D-9206-042DFD96218D}"/>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Tree>
    <p:extLst>
      <p:ext uri="{BB962C8B-B14F-4D97-AF65-F5344CB8AC3E}">
        <p14:creationId xmlns:p14="http://schemas.microsoft.com/office/powerpoint/2010/main" val="212230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1000"/>
                                        <p:tgtEl>
                                          <p:spTgt spid="2"/>
                                        </p:tgtEl>
                                      </p:cBhvr>
                                    </p:animEffect>
                                  </p:childTnLst>
                                </p:cTn>
                              </p:par>
                            </p:childTnLst>
                          </p:cTn>
                        </p:par>
                        <p:par>
                          <p:cTn id="12" fill="hold">
                            <p:stCondLst>
                              <p:cond delay="2000"/>
                            </p:stCondLst>
                            <p:childTnLst>
                              <p:par>
                                <p:cTn id="13" presetID="3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3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par>
                                <p:cTn id="38" presetID="31"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1000" fill="hold"/>
                                        <p:tgtEl>
                                          <p:spTgt spid="20"/>
                                        </p:tgtEl>
                                        <p:attrNameLst>
                                          <p:attrName>ppt_w</p:attrName>
                                        </p:attrNameLst>
                                      </p:cBhvr>
                                      <p:tavLst>
                                        <p:tav tm="0">
                                          <p:val>
                                            <p:fltVal val="0"/>
                                          </p:val>
                                        </p:tav>
                                        <p:tav tm="100000">
                                          <p:val>
                                            <p:strVal val="#ppt_w"/>
                                          </p:val>
                                        </p:tav>
                                      </p:tavLst>
                                    </p:anim>
                                    <p:anim calcmode="lin" valueType="num">
                                      <p:cBhvr>
                                        <p:cTn id="41" dur="1000" fill="hold"/>
                                        <p:tgtEl>
                                          <p:spTgt spid="20"/>
                                        </p:tgtEl>
                                        <p:attrNameLst>
                                          <p:attrName>ppt_h</p:attrName>
                                        </p:attrNameLst>
                                      </p:cBhvr>
                                      <p:tavLst>
                                        <p:tav tm="0">
                                          <p:val>
                                            <p:fltVal val="0"/>
                                          </p:val>
                                        </p:tav>
                                        <p:tav tm="100000">
                                          <p:val>
                                            <p:strVal val="#ppt_h"/>
                                          </p:val>
                                        </p:tav>
                                      </p:tavLst>
                                    </p:anim>
                                    <p:anim calcmode="lin" valueType="num">
                                      <p:cBhvr>
                                        <p:cTn id="42" dur="1000" fill="hold"/>
                                        <p:tgtEl>
                                          <p:spTgt spid="20"/>
                                        </p:tgtEl>
                                        <p:attrNameLst>
                                          <p:attrName>style.rotation</p:attrName>
                                        </p:attrNameLst>
                                      </p:cBhvr>
                                      <p:tavLst>
                                        <p:tav tm="0">
                                          <p:val>
                                            <p:fltVal val="90"/>
                                          </p:val>
                                        </p:tav>
                                        <p:tav tm="100000">
                                          <p:val>
                                            <p:fltVal val="0"/>
                                          </p:val>
                                        </p:tav>
                                      </p:tavLst>
                                    </p:anim>
                                    <p:animEffect transition="in" filter="fade">
                                      <p:cBhvr>
                                        <p:cTn id="43" dur="1000"/>
                                        <p:tgtEl>
                                          <p:spTgt spid="20"/>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000" fill="hold"/>
                                        <p:tgtEl>
                                          <p:spTgt spid="5"/>
                                        </p:tgtEl>
                                        <p:attrNameLst>
                                          <p:attrName>ppt_w</p:attrName>
                                        </p:attrNameLst>
                                      </p:cBhvr>
                                      <p:tavLst>
                                        <p:tav tm="0">
                                          <p:val>
                                            <p:fltVal val="0"/>
                                          </p:val>
                                        </p:tav>
                                        <p:tav tm="100000">
                                          <p:val>
                                            <p:strVal val="#ppt_w"/>
                                          </p:val>
                                        </p:tav>
                                      </p:tavLst>
                                    </p:anim>
                                    <p:anim calcmode="lin" valueType="num">
                                      <p:cBhvr>
                                        <p:cTn id="54" dur="1000" fill="hold"/>
                                        <p:tgtEl>
                                          <p:spTgt spid="5"/>
                                        </p:tgtEl>
                                        <p:attrNameLst>
                                          <p:attrName>ppt_h</p:attrName>
                                        </p:attrNameLst>
                                      </p:cBhvr>
                                      <p:tavLst>
                                        <p:tav tm="0">
                                          <p:val>
                                            <p:fltVal val="0"/>
                                          </p:val>
                                        </p:tav>
                                        <p:tav tm="100000">
                                          <p:val>
                                            <p:strVal val="#ppt_h"/>
                                          </p:val>
                                        </p:tav>
                                      </p:tavLst>
                                    </p:anim>
                                    <p:anim calcmode="lin" valueType="num">
                                      <p:cBhvr>
                                        <p:cTn id="55" dur="1000" fill="hold"/>
                                        <p:tgtEl>
                                          <p:spTgt spid="5"/>
                                        </p:tgtEl>
                                        <p:attrNameLst>
                                          <p:attrName>style.rotation</p:attrName>
                                        </p:attrNameLst>
                                      </p:cBhvr>
                                      <p:tavLst>
                                        <p:tav tm="0">
                                          <p:val>
                                            <p:fltVal val="90"/>
                                          </p:val>
                                        </p:tav>
                                        <p:tav tm="100000">
                                          <p:val>
                                            <p:fltVal val="0"/>
                                          </p:val>
                                        </p:tav>
                                      </p:tavLst>
                                    </p:anim>
                                    <p:animEffect transition="in" filter="fade">
                                      <p:cBhvr>
                                        <p:cTn id="56" dur="1000"/>
                                        <p:tgtEl>
                                          <p:spTgt spid="5"/>
                                        </p:tgtEl>
                                      </p:cBhvr>
                                    </p:animEffect>
                                  </p:childTnLst>
                                </p:cTn>
                              </p:par>
                              <p:par>
                                <p:cTn id="57" presetID="31"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1000" fill="hold"/>
                                        <p:tgtEl>
                                          <p:spTgt spid="21"/>
                                        </p:tgtEl>
                                        <p:attrNameLst>
                                          <p:attrName>ppt_w</p:attrName>
                                        </p:attrNameLst>
                                      </p:cBhvr>
                                      <p:tavLst>
                                        <p:tav tm="0">
                                          <p:val>
                                            <p:fltVal val="0"/>
                                          </p:val>
                                        </p:tav>
                                        <p:tav tm="100000">
                                          <p:val>
                                            <p:strVal val="#ppt_w"/>
                                          </p:val>
                                        </p:tav>
                                      </p:tavLst>
                                    </p:anim>
                                    <p:anim calcmode="lin" valueType="num">
                                      <p:cBhvr>
                                        <p:cTn id="60" dur="1000" fill="hold"/>
                                        <p:tgtEl>
                                          <p:spTgt spid="21"/>
                                        </p:tgtEl>
                                        <p:attrNameLst>
                                          <p:attrName>ppt_h</p:attrName>
                                        </p:attrNameLst>
                                      </p:cBhvr>
                                      <p:tavLst>
                                        <p:tav tm="0">
                                          <p:val>
                                            <p:fltVal val="0"/>
                                          </p:val>
                                        </p:tav>
                                        <p:tav tm="100000">
                                          <p:val>
                                            <p:strVal val="#ppt_h"/>
                                          </p:val>
                                        </p:tav>
                                      </p:tavLst>
                                    </p:anim>
                                    <p:anim calcmode="lin" valueType="num">
                                      <p:cBhvr>
                                        <p:cTn id="61" dur="1000" fill="hold"/>
                                        <p:tgtEl>
                                          <p:spTgt spid="21"/>
                                        </p:tgtEl>
                                        <p:attrNameLst>
                                          <p:attrName>style.rotation</p:attrName>
                                        </p:attrNameLst>
                                      </p:cBhvr>
                                      <p:tavLst>
                                        <p:tav tm="0">
                                          <p:val>
                                            <p:fltVal val="90"/>
                                          </p:val>
                                        </p:tav>
                                        <p:tav tm="100000">
                                          <p:val>
                                            <p:fltVal val="0"/>
                                          </p:val>
                                        </p:tav>
                                      </p:tavLst>
                                    </p:anim>
                                    <p:animEffect transition="in" filter="fade">
                                      <p:cBhvr>
                                        <p:cTn id="62" dur="1000"/>
                                        <p:tgtEl>
                                          <p:spTgt spid="21"/>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1000" fill="hold"/>
                                        <p:tgtEl>
                                          <p:spTgt spid="6"/>
                                        </p:tgtEl>
                                        <p:attrNameLst>
                                          <p:attrName>ppt_w</p:attrName>
                                        </p:attrNameLst>
                                      </p:cBhvr>
                                      <p:tavLst>
                                        <p:tav tm="0">
                                          <p:val>
                                            <p:fltVal val="0"/>
                                          </p:val>
                                        </p:tav>
                                        <p:tav tm="100000">
                                          <p:val>
                                            <p:strVal val="#ppt_w"/>
                                          </p:val>
                                        </p:tav>
                                      </p:tavLst>
                                    </p:anim>
                                    <p:anim calcmode="lin" valueType="num">
                                      <p:cBhvr>
                                        <p:cTn id="73" dur="1000" fill="hold"/>
                                        <p:tgtEl>
                                          <p:spTgt spid="6"/>
                                        </p:tgtEl>
                                        <p:attrNameLst>
                                          <p:attrName>ppt_h</p:attrName>
                                        </p:attrNameLst>
                                      </p:cBhvr>
                                      <p:tavLst>
                                        <p:tav tm="0">
                                          <p:val>
                                            <p:fltVal val="0"/>
                                          </p:val>
                                        </p:tav>
                                        <p:tav tm="100000">
                                          <p:val>
                                            <p:strVal val="#ppt_h"/>
                                          </p:val>
                                        </p:tav>
                                      </p:tavLst>
                                    </p:anim>
                                    <p:anim calcmode="lin" valueType="num">
                                      <p:cBhvr>
                                        <p:cTn id="74" dur="1000" fill="hold"/>
                                        <p:tgtEl>
                                          <p:spTgt spid="6"/>
                                        </p:tgtEl>
                                        <p:attrNameLst>
                                          <p:attrName>style.rotation</p:attrName>
                                        </p:attrNameLst>
                                      </p:cBhvr>
                                      <p:tavLst>
                                        <p:tav tm="0">
                                          <p:val>
                                            <p:fltVal val="90"/>
                                          </p:val>
                                        </p:tav>
                                        <p:tav tm="100000">
                                          <p:val>
                                            <p:fltVal val="0"/>
                                          </p:val>
                                        </p:tav>
                                      </p:tavLst>
                                    </p:anim>
                                    <p:animEffect transition="in" filter="fade">
                                      <p:cBhvr>
                                        <p:cTn id="75" dur="1000"/>
                                        <p:tgtEl>
                                          <p:spTgt spid="6"/>
                                        </p:tgtEl>
                                      </p:cBhvr>
                                    </p:animEffect>
                                  </p:childTnLst>
                                </p:cTn>
                              </p:par>
                              <p:par>
                                <p:cTn id="76" presetID="31" presetClass="entr" presetSubtype="0"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p:cTn id="78" dur="1000" fill="hold"/>
                                        <p:tgtEl>
                                          <p:spTgt spid="22"/>
                                        </p:tgtEl>
                                        <p:attrNameLst>
                                          <p:attrName>ppt_w</p:attrName>
                                        </p:attrNameLst>
                                      </p:cBhvr>
                                      <p:tavLst>
                                        <p:tav tm="0">
                                          <p:val>
                                            <p:fltVal val="0"/>
                                          </p:val>
                                        </p:tav>
                                        <p:tav tm="100000">
                                          <p:val>
                                            <p:strVal val="#ppt_w"/>
                                          </p:val>
                                        </p:tav>
                                      </p:tavLst>
                                    </p:anim>
                                    <p:anim calcmode="lin" valueType="num">
                                      <p:cBhvr>
                                        <p:cTn id="79" dur="1000" fill="hold"/>
                                        <p:tgtEl>
                                          <p:spTgt spid="22"/>
                                        </p:tgtEl>
                                        <p:attrNameLst>
                                          <p:attrName>ppt_h</p:attrName>
                                        </p:attrNameLst>
                                      </p:cBhvr>
                                      <p:tavLst>
                                        <p:tav tm="0">
                                          <p:val>
                                            <p:fltVal val="0"/>
                                          </p:val>
                                        </p:tav>
                                        <p:tav tm="100000">
                                          <p:val>
                                            <p:strVal val="#ppt_h"/>
                                          </p:val>
                                        </p:tav>
                                      </p:tavLst>
                                    </p:anim>
                                    <p:anim calcmode="lin" valueType="num">
                                      <p:cBhvr>
                                        <p:cTn id="80" dur="1000" fill="hold"/>
                                        <p:tgtEl>
                                          <p:spTgt spid="22"/>
                                        </p:tgtEl>
                                        <p:attrNameLst>
                                          <p:attrName>style.rotation</p:attrName>
                                        </p:attrNameLst>
                                      </p:cBhvr>
                                      <p:tavLst>
                                        <p:tav tm="0">
                                          <p:val>
                                            <p:fltVal val="90"/>
                                          </p:val>
                                        </p:tav>
                                        <p:tav tm="100000">
                                          <p:val>
                                            <p:fltVal val="0"/>
                                          </p:val>
                                        </p:tav>
                                      </p:tavLst>
                                    </p:anim>
                                    <p:animEffect transition="in" filter="fade">
                                      <p:cBhvr>
                                        <p:cTn id="81" dur="1000"/>
                                        <p:tgtEl>
                                          <p:spTgt spid="22"/>
                                        </p:tgtEl>
                                      </p:cBhvr>
                                    </p:animEffect>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1000"/>
                                        <p:tgtEl>
                                          <p:spTgt spid="37"/>
                                        </p:tgtEl>
                                      </p:cBhvr>
                                    </p:animEffect>
                                    <p:anim calcmode="lin" valueType="num">
                                      <p:cBhvr>
                                        <p:cTn id="86" dur="1000" fill="hold"/>
                                        <p:tgtEl>
                                          <p:spTgt spid="37"/>
                                        </p:tgtEl>
                                        <p:attrNameLst>
                                          <p:attrName>ppt_x</p:attrName>
                                        </p:attrNameLst>
                                      </p:cBhvr>
                                      <p:tavLst>
                                        <p:tav tm="0">
                                          <p:val>
                                            <p:strVal val="#ppt_x"/>
                                          </p:val>
                                        </p:tav>
                                        <p:tav tm="100000">
                                          <p:val>
                                            <p:strVal val="#ppt_x"/>
                                          </p:val>
                                        </p:tav>
                                      </p:tavLst>
                                    </p:anim>
                                    <p:anim calcmode="lin" valueType="num">
                                      <p:cBhvr>
                                        <p:cTn id="87" dur="1000" fill="hold"/>
                                        <p:tgtEl>
                                          <p:spTgt spid="3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31" presetClass="entr" presetSubtype="0"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1000" fill="hold"/>
                                        <p:tgtEl>
                                          <p:spTgt spid="8"/>
                                        </p:tgtEl>
                                        <p:attrNameLst>
                                          <p:attrName>ppt_w</p:attrName>
                                        </p:attrNameLst>
                                      </p:cBhvr>
                                      <p:tavLst>
                                        <p:tav tm="0">
                                          <p:val>
                                            <p:fltVal val="0"/>
                                          </p:val>
                                        </p:tav>
                                        <p:tav tm="100000">
                                          <p:val>
                                            <p:strVal val="#ppt_w"/>
                                          </p:val>
                                        </p:tav>
                                      </p:tavLst>
                                    </p:anim>
                                    <p:anim calcmode="lin" valueType="num">
                                      <p:cBhvr>
                                        <p:cTn id="92" dur="1000" fill="hold"/>
                                        <p:tgtEl>
                                          <p:spTgt spid="8"/>
                                        </p:tgtEl>
                                        <p:attrNameLst>
                                          <p:attrName>ppt_h</p:attrName>
                                        </p:attrNameLst>
                                      </p:cBhvr>
                                      <p:tavLst>
                                        <p:tav tm="0">
                                          <p:val>
                                            <p:fltVal val="0"/>
                                          </p:val>
                                        </p:tav>
                                        <p:tav tm="100000">
                                          <p:val>
                                            <p:strVal val="#ppt_h"/>
                                          </p:val>
                                        </p:tav>
                                      </p:tavLst>
                                    </p:anim>
                                    <p:anim calcmode="lin" valueType="num">
                                      <p:cBhvr>
                                        <p:cTn id="93" dur="1000" fill="hold"/>
                                        <p:tgtEl>
                                          <p:spTgt spid="8"/>
                                        </p:tgtEl>
                                        <p:attrNameLst>
                                          <p:attrName>style.rotation</p:attrName>
                                        </p:attrNameLst>
                                      </p:cBhvr>
                                      <p:tavLst>
                                        <p:tav tm="0">
                                          <p:val>
                                            <p:fltVal val="90"/>
                                          </p:val>
                                        </p:tav>
                                        <p:tav tm="100000">
                                          <p:val>
                                            <p:fltVal val="0"/>
                                          </p:val>
                                        </p:tav>
                                      </p:tavLst>
                                    </p:anim>
                                    <p:animEffect transition="in" filter="fade">
                                      <p:cBhvr>
                                        <p:cTn id="94" dur="1000"/>
                                        <p:tgtEl>
                                          <p:spTgt spid="8"/>
                                        </p:tgtEl>
                                      </p:cBhvr>
                                    </p:animEffect>
                                  </p:childTnLst>
                                </p:cTn>
                              </p:par>
                              <p:par>
                                <p:cTn id="95" presetID="31" presetClass="entr" presetSubtype="0" fill="hold"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p:cTn id="97" dur="1000" fill="hold"/>
                                        <p:tgtEl>
                                          <p:spTgt spid="23"/>
                                        </p:tgtEl>
                                        <p:attrNameLst>
                                          <p:attrName>ppt_w</p:attrName>
                                        </p:attrNameLst>
                                      </p:cBhvr>
                                      <p:tavLst>
                                        <p:tav tm="0">
                                          <p:val>
                                            <p:fltVal val="0"/>
                                          </p:val>
                                        </p:tav>
                                        <p:tav tm="100000">
                                          <p:val>
                                            <p:strVal val="#ppt_w"/>
                                          </p:val>
                                        </p:tav>
                                      </p:tavLst>
                                    </p:anim>
                                    <p:anim calcmode="lin" valueType="num">
                                      <p:cBhvr>
                                        <p:cTn id="98" dur="1000" fill="hold"/>
                                        <p:tgtEl>
                                          <p:spTgt spid="23"/>
                                        </p:tgtEl>
                                        <p:attrNameLst>
                                          <p:attrName>ppt_h</p:attrName>
                                        </p:attrNameLst>
                                      </p:cBhvr>
                                      <p:tavLst>
                                        <p:tav tm="0">
                                          <p:val>
                                            <p:fltVal val="0"/>
                                          </p:val>
                                        </p:tav>
                                        <p:tav tm="100000">
                                          <p:val>
                                            <p:strVal val="#ppt_h"/>
                                          </p:val>
                                        </p:tav>
                                      </p:tavLst>
                                    </p:anim>
                                    <p:anim calcmode="lin" valueType="num">
                                      <p:cBhvr>
                                        <p:cTn id="99" dur="1000" fill="hold"/>
                                        <p:tgtEl>
                                          <p:spTgt spid="23"/>
                                        </p:tgtEl>
                                        <p:attrNameLst>
                                          <p:attrName>style.rotation</p:attrName>
                                        </p:attrNameLst>
                                      </p:cBhvr>
                                      <p:tavLst>
                                        <p:tav tm="0">
                                          <p:val>
                                            <p:fltVal val="90"/>
                                          </p:val>
                                        </p:tav>
                                        <p:tav tm="100000">
                                          <p:val>
                                            <p:fltVal val="0"/>
                                          </p:val>
                                        </p:tav>
                                      </p:tavLst>
                                    </p:anim>
                                    <p:animEffect transition="in" filter="fade">
                                      <p:cBhvr>
                                        <p:cTn id="100" dur="1000"/>
                                        <p:tgtEl>
                                          <p:spTgt spid="23"/>
                                        </p:tgtEl>
                                      </p:cBhvr>
                                    </p:animEffect>
                                  </p:childTnLst>
                                </p:cTn>
                              </p:par>
                            </p:childTnLst>
                          </p:cTn>
                        </p:par>
                        <p:par>
                          <p:cTn id="101" fill="hold">
                            <p:stCondLst>
                              <p:cond delay="11000"/>
                            </p:stCondLst>
                            <p:childTnLst>
                              <p:par>
                                <p:cTn id="102" presetID="42" presetClass="entr" presetSubtype="0" fill="hold" grpId="0"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fade">
                                      <p:cBhvr>
                                        <p:cTn id="104" dur="1000"/>
                                        <p:tgtEl>
                                          <p:spTgt spid="41"/>
                                        </p:tgtEl>
                                      </p:cBhvr>
                                    </p:animEffect>
                                    <p:anim calcmode="lin" valueType="num">
                                      <p:cBhvr>
                                        <p:cTn id="105" dur="1000" fill="hold"/>
                                        <p:tgtEl>
                                          <p:spTgt spid="41"/>
                                        </p:tgtEl>
                                        <p:attrNameLst>
                                          <p:attrName>ppt_x</p:attrName>
                                        </p:attrNameLst>
                                      </p:cBhvr>
                                      <p:tavLst>
                                        <p:tav tm="0">
                                          <p:val>
                                            <p:strVal val="#ppt_x"/>
                                          </p:val>
                                        </p:tav>
                                        <p:tav tm="100000">
                                          <p:val>
                                            <p:strVal val="#ppt_x"/>
                                          </p:val>
                                        </p:tav>
                                      </p:tavLst>
                                    </p:anim>
                                    <p:anim calcmode="lin" valueType="num">
                                      <p:cBhvr>
                                        <p:cTn id="10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0DA0CC-2205-4751-8747-5A26DA4997D2}"/>
              </a:ext>
            </a:extLst>
          </p:cNvPr>
          <p:cNvSpPr/>
          <p:nvPr/>
        </p:nvSpPr>
        <p:spPr>
          <a:xfrm>
            <a:off x="1964669" y="1917556"/>
            <a:ext cx="970537" cy="438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B7361CCB-8230-4164-92F4-DC2218669D82}"/>
              </a:ext>
            </a:extLst>
          </p:cNvPr>
          <p:cNvGrpSpPr/>
          <p:nvPr/>
        </p:nvGrpSpPr>
        <p:grpSpPr>
          <a:xfrm>
            <a:off x="1925081" y="1828800"/>
            <a:ext cx="4256934" cy="996176"/>
            <a:chOff x="1925081" y="1828800"/>
            <a:chExt cx="4256934" cy="996176"/>
          </a:xfrm>
        </p:grpSpPr>
        <p:sp>
          <p:nvSpPr>
            <p:cNvPr id="5" name="Rectangle 4">
              <a:extLst>
                <a:ext uri="{FF2B5EF4-FFF2-40B4-BE49-F238E27FC236}">
                  <a16:creationId xmlns:a16="http://schemas.microsoft.com/office/drawing/2014/main" id="{CE6088BC-C074-48F0-9F74-BA0A90964E2E}"/>
                </a:ext>
              </a:extLst>
            </p:cNvPr>
            <p:cNvSpPr/>
            <p:nvPr/>
          </p:nvSpPr>
          <p:spPr>
            <a:xfrm>
              <a:off x="1925081" y="1828800"/>
              <a:ext cx="4256934" cy="996176"/>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0F69EB7-3BE1-4FD7-8951-9C3813C9954D}"/>
                </a:ext>
              </a:extLst>
            </p:cNvPr>
            <p:cNvSpPr txBox="1"/>
            <p:nvPr/>
          </p:nvSpPr>
          <p:spPr>
            <a:xfrm>
              <a:off x="2138158" y="2003695"/>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01</a:t>
              </a:r>
            </a:p>
          </p:txBody>
        </p:sp>
      </p:grpSp>
      <p:grpSp>
        <p:nvGrpSpPr>
          <p:cNvPr id="9" name="Group 8">
            <a:extLst>
              <a:ext uri="{FF2B5EF4-FFF2-40B4-BE49-F238E27FC236}">
                <a16:creationId xmlns:a16="http://schemas.microsoft.com/office/drawing/2014/main" id="{1BDD8BB5-1C80-45FD-8835-7C9945AC0964}"/>
              </a:ext>
            </a:extLst>
          </p:cNvPr>
          <p:cNvGrpSpPr/>
          <p:nvPr/>
        </p:nvGrpSpPr>
        <p:grpSpPr>
          <a:xfrm>
            <a:off x="1925081" y="4212683"/>
            <a:ext cx="4256934" cy="996176"/>
            <a:chOff x="1925081" y="4212683"/>
            <a:chExt cx="4256934" cy="996176"/>
          </a:xfrm>
        </p:grpSpPr>
        <p:sp>
          <p:nvSpPr>
            <p:cNvPr id="32" name="Rectangle 31">
              <a:extLst>
                <a:ext uri="{FF2B5EF4-FFF2-40B4-BE49-F238E27FC236}">
                  <a16:creationId xmlns:a16="http://schemas.microsoft.com/office/drawing/2014/main" id="{CA8B70E5-E1C6-4202-B155-B385A5A4E3CB}"/>
                </a:ext>
              </a:extLst>
            </p:cNvPr>
            <p:cNvSpPr/>
            <p:nvPr/>
          </p:nvSpPr>
          <p:spPr>
            <a:xfrm>
              <a:off x="1925081" y="4212683"/>
              <a:ext cx="4256934" cy="996176"/>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0AEE466-6AB9-4F9C-9190-CA9C114E9917}"/>
                </a:ext>
              </a:extLst>
            </p:cNvPr>
            <p:cNvSpPr txBox="1"/>
            <p:nvPr/>
          </p:nvSpPr>
          <p:spPr>
            <a:xfrm>
              <a:off x="2138158" y="4387604"/>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03</a:t>
              </a:r>
            </a:p>
          </p:txBody>
        </p:sp>
      </p:grpSp>
      <p:sp>
        <p:nvSpPr>
          <p:cNvPr id="42" name="Rectangle 41">
            <a:extLst>
              <a:ext uri="{FF2B5EF4-FFF2-40B4-BE49-F238E27FC236}">
                <a16:creationId xmlns:a16="http://schemas.microsoft.com/office/drawing/2014/main" id="{354CEB18-FE91-411D-88E9-D98ABB4FA35A}"/>
              </a:ext>
            </a:extLst>
          </p:cNvPr>
          <p:cNvSpPr/>
          <p:nvPr/>
        </p:nvSpPr>
        <p:spPr>
          <a:xfrm>
            <a:off x="9436392" y="1897770"/>
            <a:ext cx="970537" cy="438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3DCFC06-BF13-4545-8EBB-A45296A89E43}"/>
              </a:ext>
            </a:extLst>
          </p:cNvPr>
          <p:cNvGrpSpPr/>
          <p:nvPr/>
        </p:nvGrpSpPr>
        <p:grpSpPr>
          <a:xfrm>
            <a:off x="6182015" y="5404624"/>
            <a:ext cx="4256934" cy="996123"/>
            <a:chOff x="6182015" y="5404624"/>
            <a:chExt cx="4256934" cy="996123"/>
          </a:xfrm>
        </p:grpSpPr>
        <p:sp>
          <p:nvSpPr>
            <p:cNvPr id="52" name="Rectangle 51">
              <a:extLst>
                <a:ext uri="{FF2B5EF4-FFF2-40B4-BE49-F238E27FC236}">
                  <a16:creationId xmlns:a16="http://schemas.microsoft.com/office/drawing/2014/main" id="{B310F6B3-3BD9-45C5-A248-F5E8CB6AE132}"/>
                </a:ext>
              </a:extLst>
            </p:cNvPr>
            <p:cNvSpPr/>
            <p:nvPr/>
          </p:nvSpPr>
          <p:spPr>
            <a:xfrm>
              <a:off x="6182015" y="5404624"/>
              <a:ext cx="4256934" cy="996123"/>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8B49A93-BA96-44BC-A2F1-0A21B1A46ACA}"/>
                </a:ext>
              </a:extLst>
            </p:cNvPr>
            <p:cNvSpPr txBox="1"/>
            <p:nvPr/>
          </p:nvSpPr>
          <p:spPr>
            <a:xfrm>
              <a:off x="9587251" y="5579519"/>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04</a:t>
              </a:r>
            </a:p>
          </p:txBody>
        </p:sp>
      </p:grpSp>
      <p:grpSp>
        <p:nvGrpSpPr>
          <p:cNvPr id="14" name="Group 13">
            <a:extLst>
              <a:ext uri="{FF2B5EF4-FFF2-40B4-BE49-F238E27FC236}">
                <a16:creationId xmlns:a16="http://schemas.microsoft.com/office/drawing/2014/main" id="{5F7C7365-6D01-434A-88FD-DB507245D384}"/>
              </a:ext>
            </a:extLst>
          </p:cNvPr>
          <p:cNvGrpSpPr/>
          <p:nvPr/>
        </p:nvGrpSpPr>
        <p:grpSpPr>
          <a:xfrm>
            <a:off x="6182015" y="3020741"/>
            <a:ext cx="4256934" cy="996123"/>
            <a:chOff x="6182015" y="3020741"/>
            <a:chExt cx="4256934" cy="996123"/>
          </a:xfrm>
        </p:grpSpPr>
        <p:sp>
          <p:nvSpPr>
            <p:cNvPr id="30" name="Rectangle 29">
              <a:extLst>
                <a:ext uri="{FF2B5EF4-FFF2-40B4-BE49-F238E27FC236}">
                  <a16:creationId xmlns:a16="http://schemas.microsoft.com/office/drawing/2014/main" id="{081E35D6-686F-4DE4-8C65-CB4858148689}"/>
                </a:ext>
              </a:extLst>
            </p:cNvPr>
            <p:cNvSpPr/>
            <p:nvPr/>
          </p:nvSpPr>
          <p:spPr>
            <a:xfrm>
              <a:off x="6182015" y="3020741"/>
              <a:ext cx="4256934" cy="996123"/>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912258A-0B71-43F9-81FD-9EBFDB84C95E}"/>
                </a:ext>
              </a:extLst>
            </p:cNvPr>
            <p:cNvSpPr txBox="1"/>
            <p:nvPr/>
          </p:nvSpPr>
          <p:spPr>
            <a:xfrm>
              <a:off x="9587251" y="3195650"/>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02</a:t>
              </a:r>
            </a:p>
          </p:txBody>
        </p:sp>
      </p:grpSp>
      <p:sp>
        <p:nvSpPr>
          <p:cNvPr id="17" name="Freeform: Shape 16">
            <a:extLst>
              <a:ext uri="{FF2B5EF4-FFF2-40B4-BE49-F238E27FC236}">
                <a16:creationId xmlns:a16="http://schemas.microsoft.com/office/drawing/2014/main" id="{469B776C-F3E0-4C5D-8979-454555B5555B}"/>
              </a:ext>
            </a:extLst>
          </p:cNvPr>
          <p:cNvSpPr/>
          <p:nvPr/>
        </p:nvSpPr>
        <p:spPr>
          <a:xfrm>
            <a:off x="1911096" y="1819656"/>
            <a:ext cx="1064217" cy="4563433"/>
          </a:xfrm>
          <a:custGeom>
            <a:avLst/>
            <a:gdLst>
              <a:gd name="connsiteX0" fmla="*/ 571491 w 1142982"/>
              <a:gd name="connsiteY0" fmla="*/ 2683792 h 4901184"/>
              <a:gd name="connsiteX1" fmla="*/ 160011 w 1142982"/>
              <a:gd name="connsiteY1" fmla="*/ 3095272 h 4901184"/>
              <a:gd name="connsiteX2" fmla="*/ 571491 w 1142982"/>
              <a:gd name="connsiteY2" fmla="*/ 3506752 h 4901184"/>
              <a:gd name="connsiteX3" fmla="*/ 982971 w 1142982"/>
              <a:gd name="connsiteY3" fmla="*/ 3095272 h 4901184"/>
              <a:gd name="connsiteX4" fmla="*/ 571491 w 1142982"/>
              <a:gd name="connsiteY4" fmla="*/ 2683792 h 4901184"/>
              <a:gd name="connsiteX5" fmla="*/ 571491 w 1142982"/>
              <a:gd name="connsiteY5" fmla="*/ 123444 h 4901184"/>
              <a:gd name="connsiteX6" fmla="*/ 160011 w 1142982"/>
              <a:gd name="connsiteY6" fmla="*/ 534924 h 4901184"/>
              <a:gd name="connsiteX7" fmla="*/ 571491 w 1142982"/>
              <a:gd name="connsiteY7" fmla="*/ 946404 h 4901184"/>
              <a:gd name="connsiteX8" fmla="*/ 982971 w 1142982"/>
              <a:gd name="connsiteY8" fmla="*/ 534924 h 4901184"/>
              <a:gd name="connsiteX9" fmla="*/ 571491 w 1142982"/>
              <a:gd name="connsiteY9" fmla="*/ 123444 h 4901184"/>
              <a:gd name="connsiteX10" fmla="*/ 0 w 1142982"/>
              <a:gd name="connsiteY10" fmla="*/ 0 h 4901184"/>
              <a:gd name="connsiteX11" fmla="*/ 1142982 w 1142982"/>
              <a:gd name="connsiteY11" fmla="*/ 0 h 4901184"/>
              <a:gd name="connsiteX12" fmla="*/ 1142982 w 1142982"/>
              <a:gd name="connsiteY12" fmla="*/ 4901184 h 4901184"/>
              <a:gd name="connsiteX13" fmla="*/ 0 w 1142982"/>
              <a:gd name="connsiteY13" fmla="*/ 4901184 h 490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2982" h="4901184">
                <a:moveTo>
                  <a:pt x="571491" y="2683792"/>
                </a:moveTo>
                <a:cubicBezTo>
                  <a:pt x="344237" y="2683792"/>
                  <a:pt x="160011" y="2868018"/>
                  <a:pt x="160011" y="3095272"/>
                </a:cubicBezTo>
                <a:cubicBezTo>
                  <a:pt x="160011" y="3322526"/>
                  <a:pt x="344237" y="3506752"/>
                  <a:pt x="571491" y="3506752"/>
                </a:cubicBezTo>
                <a:cubicBezTo>
                  <a:pt x="798745" y="3506752"/>
                  <a:pt x="982971" y="3322526"/>
                  <a:pt x="982971" y="3095272"/>
                </a:cubicBezTo>
                <a:cubicBezTo>
                  <a:pt x="982971" y="2868018"/>
                  <a:pt x="798745" y="2683792"/>
                  <a:pt x="571491" y="2683792"/>
                </a:cubicBezTo>
                <a:close/>
                <a:moveTo>
                  <a:pt x="571491" y="123444"/>
                </a:moveTo>
                <a:cubicBezTo>
                  <a:pt x="344237" y="123444"/>
                  <a:pt x="160011" y="307670"/>
                  <a:pt x="160011" y="534924"/>
                </a:cubicBezTo>
                <a:cubicBezTo>
                  <a:pt x="160011" y="762178"/>
                  <a:pt x="344237" y="946404"/>
                  <a:pt x="571491" y="946404"/>
                </a:cubicBezTo>
                <a:cubicBezTo>
                  <a:pt x="798745" y="946404"/>
                  <a:pt x="982971" y="762178"/>
                  <a:pt x="982971" y="534924"/>
                </a:cubicBezTo>
                <a:cubicBezTo>
                  <a:pt x="982971" y="307670"/>
                  <a:pt x="798745" y="123444"/>
                  <a:pt x="571491" y="123444"/>
                </a:cubicBezTo>
                <a:close/>
                <a:moveTo>
                  <a:pt x="0" y="0"/>
                </a:moveTo>
                <a:lnTo>
                  <a:pt x="1142982" y="0"/>
                </a:lnTo>
                <a:lnTo>
                  <a:pt x="1142982" y="4901184"/>
                </a:lnTo>
                <a:lnTo>
                  <a:pt x="0" y="490118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rgbClr val="454545">
                <a:alpha val="25000"/>
              </a:srgbClr>
            </a:solidFill>
          </a:ln>
          <a:effectLst>
            <a:outerShdw blurRad="508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V="1">
            <a:off x="1466746" y="4146464"/>
            <a:ext cx="0" cy="16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EF9EE64-BF89-489E-A5C2-F2D76F6AEB6E}"/>
              </a:ext>
            </a:extLst>
          </p:cNvPr>
          <p:cNvGrpSpPr/>
          <p:nvPr/>
        </p:nvGrpSpPr>
        <p:grpSpPr>
          <a:xfrm>
            <a:off x="1925080" y="3020741"/>
            <a:ext cx="7425715" cy="1018240"/>
            <a:chOff x="1925080" y="3020741"/>
            <a:chExt cx="7425715" cy="1018240"/>
          </a:xfrm>
        </p:grpSpPr>
        <p:sp>
          <p:nvSpPr>
            <p:cNvPr id="29" name="Rectangle 28">
              <a:extLst>
                <a:ext uri="{FF2B5EF4-FFF2-40B4-BE49-F238E27FC236}">
                  <a16:creationId xmlns:a16="http://schemas.microsoft.com/office/drawing/2014/main" id="{2B16D84B-967A-4D96-A838-F06A26B0B21C}"/>
                </a:ext>
              </a:extLst>
            </p:cNvPr>
            <p:cNvSpPr/>
            <p:nvPr/>
          </p:nvSpPr>
          <p:spPr>
            <a:xfrm>
              <a:off x="1925080" y="3020741"/>
              <a:ext cx="7270503" cy="996176"/>
            </a:xfrm>
            <a:prstGeom prst="rect">
              <a:avLst/>
            </a:prstGeom>
            <a:solidFill>
              <a:srgbClr val="239BD3"/>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DB96BD8-61C9-44DD-BEBB-527AD72908FC}"/>
                </a:ext>
              </a:extLst>
            </p:cNvPr>
            <p:cNvSpPr txBox="1"/>
            <p:nvPr/>
          </p:nvSpPr>
          <p:spPr>
            <a:xfrm>
              <a:off x="4023360" y="3054096"/>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grpSp>
        <p:nvGrpSpPr>
          <p:cNvPr id="12" name="Group 11">
            <a:extLst>
              <a:ext uri="{FF2B5EF4-FFF2-40B4-BE49-F238E27FC236}">
                <a16:creationId xmlns:a16="http://schemas.microsoft.com/office/drawing/2014/main" id="{43C91E86-E799-4DD5-95C7-92CDEEA9A5C4}"/>
              </a:ext>
            </a:extLst>
          </p:cNvPr>
          <p:cNvGrpSpPr/>
          <p:nvPr/>
        </p:nvGrpSpPr>
        <p:grpSpPr>
          <a:xfrm>
            <a:off x="1925081" y="5404624"/>
            <a:ext cx="7425714" cy="996176"/>
            <a:chOff x="1925081" y="5404624"/>
            <a:chExt cx="7425714" cy="996176"/>
          </a:xfrm>
        </p:grpSpPr>
        <p:sp>
          <p:nvSpPr>
            <p:cNvPr id="51" name="Rectangle 50">
              <a:extLst>
                <a:ext uri="{FF2B5EF4-FFF2-40B4-BE49-F238E27FC236}">
                  <a16:creationId xmlns:a16="http://schemas.microsoft.com/office/drawing/2014/main" id="{664F55A0-470D-4EFA-89E3-0CB33C31C129}"/>
                </a:ext>
              </a:extLst>
            </p:cNvPr>
            <p:cNvSpPr/>
            <p:nvPr/>
          </p:nvSpPr>
          <p:spPr>
            <a:xfrm>
              <a:off x="1925081" y="5404624"/>
              <a:ext cx="7270504" cy="996176"/>
            </a:xfrm>
            <a:prstGeom prst="rect">
              <a:avLst/>
            </a:prstGeom>
            <a:solidFill>
              <a:srgbClr val="0967B9"/>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1BC02E95-F8F5-4803-ACEB-EF828A719CB1}"/>
                </a:ext>
              </a:extLst>
            </p:cNvPr>
            <p:cNvSpPr txBox="1"/>
            <p:nvPr/>
          </p:nvSpPr>
          <p:spPr>
            <a:xfrm>
              <a:off x="4023360" y="5415862"/>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pic>
        <p:nvPicPr>
          <p:cNvPr id="35" name="Graphic 34" descr="Beaker">
            <a:extLst>
              <a:ext uri="{FF2B5EF4-FFF2-40B4-BE49-F238E27FC236}">
                <a16:creationId xmlns:a16="http://schemas.microsoft.com/office/drawing/2014/main" id="{FE95FE57-D43E-4F9B-BF6C-8CA830EDD8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68937" y="3200400"/>
            <a:ext cx="457200" cy="457200"/>
          </a:xfrm>
          <a:prstGeom prst="rect">
            <a:avLst/>
          </a:prstGeom>
        </p:spPr>
      </p:pic>
      <p:grpSp>
        <p:nvGrpSpPr>
          <p:cNvPr id="37" name="Group 36">
            <a:extLst>
              <a:ext uri="{FF2B5EF4-FFF2-40B4-BE49-F238E27FC236}">
                <a16:creationId xmlns:a16="http://schemas.microsoft.com/office/drawing/2014/main" id="{F5078CDB-FE00-4B9B-8880-7C7CB4FA7C4D}"/>
              </a:ext>
            </a:extLst>
          </p:cNvPr>
          <p:cNvGrpSpPr>
            <a:grpSpLocks noChangeAspect="1"/>
          </p:cNvGrpSpPr>
          <p:nvPr/>
        </p:nvGrpSpPr>
        <p:grpSpPr>
          <a:xfrm>
            <a:off x="3180031" y="5692372"/>
            <a:ext cx="435012" cy="420624"/>
            <a:chOff x="5659438" y="2249488"/>
            <a:chExt cx="623887" cy="603250"/>
          </a:xfrm>
          <a:solidFill>
            <a:schemeClr val="bg1"/>
          </a:solidFill>
        </p:grpSpPr>
        <p:sp>
          <p:nvSpPr>
            <p:cNvPr id="38" name="Freeform 67">
              <a:extLst>
                <a:ext uri="{FF2B5EF4-FFF2-40B4-BE49-F238E27FC236}">
                  <a16:creationId xmlns:a16="http://schemas.microsoft.com/office/drawing/2014/main" id="{D703905C-0D88-4673-A44A-EF8CB8C5CD83}"/>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8">
              <a:extLst>
                <a:ext uri="{FF2B5EF4-FFF2-40B4-BE49-F238E27FC236}">
                  <a16:creationId xmlns:a16="http://schemas.microsoft.com/office/drawing/2014/main" id="{02AF6064-35DE-47E2-9CD0-A04120EEE8AE}"/>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9">
              <a:extLst>
                <a:ext uri="{FF2B5EF4-FFF2-40B4-BE49-F238E27FC236}">
                  <a16:creationId xmlns:a16="http://schemas.microsoft.com/office/drawing/2014/main" id="{577AF672-597F-4826-8980-31237BC05BF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70">
              <a:extLst>
                <a:ext uri="{FF2B5EF4-FFF2-40B4-BE49-F238E27FC236}">
                  <a16:creationId xmlns:a16="http://schemas.microsoft.com/office/drawing/2014/main" id="{BCE71CF7-48F5-43CE-98BF-07D56563A2AD}"/>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9144F329-BFDB-498E-B61D-6974D871FA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18" name="Freeform: Shape 17">
            <a:extLst>
              <a:ext uri="{FF2B5EF4-FFF2-40B4-BE49-F238E27FC236}">
                <a16:creationId xmlns:a16="http://schemas.microsoft.com/office/drawing/2014/main" id="{D4968D97-DA7A-43DF-8B61-853FBFC13DEB}"/>
              </a:ext>
            </a:extLst>
          </p:cNvPr>
          <p:cNvSpPr/>
          <p:nvPr/>
        </p:nvSpPr>
        <p:spPr>
          <a:xfrm>
            <a:off x="9375183" y="1837944"/>
            <a:ext cx="1064217" cy="4563433"/>
          </a:xfrm>
          <a:custGeom>
            <a:avLst/>
            <a:gdLst>
              <a:gd name="connsiteX0" fmla="*/ 571491 w 1142982"/>
              <a:gd name="connsiteY0" fmla="*/ 3963924 h 4901184"/>
              <a:gd name="connsiteX1" fmla="*/ 160011 w 1142982"/>
              <a:gd name="connsiteY1" fmla="*/ 4375404 h 4901184"/>
              <a:gd name="connsiteX2" fmla="*/ 571491 w 1142982"/>
              <a:gd name="connsiteY2" fmla="*/ 4786884 h 4901184"/>
              <a:gd name="connsiteX3" fmla="*/ 982971 w 1142982"/>
              <a:gd name="connsiteY3" fmla="*/ 4375404 h 4901184"/>
              <a:gd name="connsiteX4" fmla="*/ 571491 w 1142982"/>
              <a:gd name="connsiteY4" fmla="*/ 3963924 h 4901184"/>
              <a:gd name="connsiteX5" fmla="*/ 571491 w 1142982"/>
              <a:gd name="connsiteY5" fmla="*/ 1403604 h 4901184"/>
              <a:gd name="connsiteX6" fmla="*/ 160011 w 1142982"/>
              <a:gd name="connsiteY6" fmla="*/ 1815084 h 4901184"/>
              <a:gd name="connsiteX7" fmla="*/ 571491 w 1142982"/>
              <a:gd name="connsiteY7" fmla="*/ 2226564 h 4901184"/>
              <a:gd name="connsiteX8" fmla="*/ 982971 w 1142982"/>
              <a:gd name="connsiteY8" fmla="*/ 1815084 h 4901184"/>
              <a:gd name="connsiteX9" fmla="*/ 571491 w 1142982"/>
              <a:gd name="connsiteY9" fmla="*/ 1403604 h 4901184"/>
              <a:gd name="connsiteX10" fmla="*/ 0 w 1142982"/>
              <a:gd name="connsiteY10" fmla="*/ 0 h 4901184"/>
              <a:gd name="connsiteX11" fmla="*/ 1142982 w 1142982"/>
              <a:gd name="connsiteY11" fmla="*/ 0 h 4901184"/>
              <a:gd name="connsiteX12" fmla="*/ 1142982 w 1142982"/>
              <a:gd name="connsiteY12" fmla="*/ 4901184 h 4901184"/>
              <a:gd name="connsiteX13" fmla="*/ 0 w 1142982"/>
              <a:gd name="connsiteY13" fmla="*/ 4901184 h 490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2982" h="4901184">
                <a:moveTo>
                  <a:pt x="571491" y="3963924"/>
                </a:moveTo>
                <a:cubicBezTo>
                  <a:pt x="344237" y="3963924"/>
                  <a:pt x="160011" y="4148150"/>
                  <a:pt x="160011" y="4375404"/>
                </a:cubicBezTo>
                <a:cubicBezTo>
                  <a:pt x="160011" y="4602658"/>
                  <a:pt x="344237" y="4786884"/>
                  <a:pt x="571491" y="4786884"/>
                </a:cubicBezTo>
                <a:cubicBezTo>
                  <a:pt x="798745" y="4786884"/>
                  <a:pt x="982971" y="4602658"/>
                  <a:pt x="982971" y="4375404"/>
                </a:cubicBezTo>
                <a:cubicBezTo>
                  <a:pt x="982971" y="4148150"/>
                  <a:pt x="798745" y="3963924"/>
                  <a:pt x="571491" y="3963924"/>
                </a:cubicBezTo>
                <a:close/>
                <a:moveTo>
                  <a:pt x="571491" y="1403604"/>
                </a:moveTo>
                <a:cubicBezTo>
                  <a:pt x="344237" y="1403604"/>
                  <a:pt x="160011" y="1587830"/>
                  <a:pt x="160011" y="1815084"/>
                </a:cubicBezTo>
                <a:cubicBezTo>
                  <a:pt x="160011" y="2042338"/>
                  <a:pt x="344237" y="2226564"/>
                  <a:pt x="571491" y="2226564"/>
                </a:cubicBezTo>
                <a:cubicBezTo>
                  <a:pt x="798745" y="2226564"/>
                  <a:pt x="982971" y="2042338"/>
                  <a:pt x="982971" y="1815084"/>
                </a:cubicBezTo>
                <a:cubicBezTo>
                  <a:pt x="982971" y="1587830"/>
                  <a:pt x="798745" y="1403604"/>
                  <a:pt x="571491" y="1403604"/>
                </a:cubicBezTo>
                <a:close/>
                <a:moveTo>
                  <a:pt x="0" y="0"/>
                </a:moveTo>
                <a:lnTo>
                  <a:pt x="1142982" y="0"/>
                </a:lnTo>
                <a:lnTo>
                  <a:pt x="1142982" y="4901184"/>
                </a:lnTo>
                <a:lnTo>
                  <a:pt x="0" y="490118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8A0CBA2-ED52-4182-A444-D237C5ACB6DD}"/>
              </a:ext>
            </a:extLst>
          </p:cNvPr>
          <p:cNvGrpSpPr/>
          <p:nvPr/>
        </p:nvGrpSpPr>
        <p:grpSpPr>
          <a:xfrm>
            <a:off x="3369909" y="1828800"/>
            <a:ext cx="7069041" cy="996123"/>
            <a:chOff x="3369909" y="1828800"/>
            <a:chExt cx="7069041" cy="996123"/>
          </a:xfrm>
        </p:grpSpPr>
        <p:sp>
          <p:nvSpPr>
            <p:cNvPr id="26" name="Rectangle 25">
              <a:extLst>
                <a:ext uri="{FF2B5EF4-FFF2-40B4-BE49-F238E27FC236}">
                  <a16:creationId xmlns:a16="http://schemas.microsoft.com/office/drawing/2014/main" id="{B2A71352-BD43-4AA8-A9A3-ACADADE01A6F}"/>
                </a:ext>
              </a:extLst>
            </p:cNvPr>
            <p:cNvSpPr/>
            <p:nvPr/>
          </p:nvSpPr>
          <p:spPr>
            <a:xfrm>
              <a:off x="3369909" y="1828800"/>
              <a:ext cx="7069041" cy="996123"/>
            </a:xfrm>
            <a:prstGeom prst="rect">
              <a:avLst/>
            </a:prstGeom>
            <a:solidFill>
              <a:srgbClr val="36B8E3"/>
            </a:solidFill>
            <a:ln>
              <a:noFill/>
            </a:ln>
            <a:effectLst>
              <a:outerShdw blurRad="381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9F167F1-CEA4-4DAC-8BDA-E6567BA7FF38}"/>
                </a:ext>
              </a:extLst>
            </p:cNvPr>
            <p:cNvSpPr txBox="1"/>
            <p:nvPr/>
          </p:nvSpPr>
          <p:spPr>
            <a:xfrm>
              <a:off x="3449650" y="1840011"/>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pic>
        <p:nvPicPr>
          <p:cNvPr id="34" name="Graphic 33" descr="Microscope">
            <a:extLst>
              <a:ext uri="{FF2B5EF4-FFF2-40B4-BE49-F238E27FC236}">
                <a16:creationId xmlns:a16="http://schemas.microsoft.com/office/drawing/2014/main" id="{ED1C184E-6FDF-4329-8E9A-F06F73F8340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46789" y="2050790"/>
            <a:ext cx="457200" cy="457200"/>
          </a:xfrm>
          <a:prstGeom prst="rect">
            <a:avLst/>
          </a:prstGeom>
        </p:spPr>
      </p:pic>
      <p:grpSp>
        <p:nvGrpSpPr>
          <p:cNvPr id="11" name="Group 10">
            <a:extLst>
              <a:ext uri="{FF2B5EF4-FFF2-40B4-BE49-F238E27FC236}">
                <a16:creationId xmlns:a16="http://schemas.microsoft.com/office/drawing/2014/main" id="{75D7A56A-A47C-4DC4-8916-4A19E322A960}"/>
              </a:ext>
            </a:extLst>
          </p:cNvPr>
          <p:cNvGrpSpPr/>
          <p:nvPr/>
        </p:nvGrpSpPr>
        <p:grpSpPr>
          <a:xfrm>
            <a:off x="3369909" y="4212709"/>
            <a:ext cx="7069041" cy="1005464"/>
            <a:chOff x="3369909" y="4212709"/>
            <a:chExt cx="7069041" cy="1005464"/>
          </a:xfrm>
        </p:grpSpPr>
        <p:sp>
          <p:nvSpPr>
            <p:cNvPr id="33" name="Rectangle 32">
              <a:extLst>
                <a:ext uri="{FF2B5EF4-FFF2-40B4-BE49-F238E27FC236}">
                  <a16:creationId xmlns:a16="http://schemas.microsoft.com/office/drawing/2014/main" id="{F972976A-B84A-4B5F-92C8-3AF531BB8D65}"/>
                </a:ext>
              </a:extLst>
            </p:cNvPr>
            <p:cNvSpPr/>
            <p:nvPr/>
          </p:nvSpPr>
          <p:spPr>
            <a:xfrm>
              <a:off x="3369909" y="4212709"/>
              <a:ext cx="7069041" cy="996123"/>
            </a:xfrm>
            <a:prstGeom prst="rect">
              <a:avLst/>
            </a:prstGeom>
            <a:solidFill>
              <a:srgbClr val="157EBF"/>
            </a:solidFill>
            <a:ln>
              <a:noFill/>
            </a:ln>
            <a:effectLst>
              <a:outerShdw blurRad="381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4D4490-B74F-49E2-9704-5C4CB1616D00}"/>
                </a:ext>
              </a:extLst>
            </p:cNvPr>
            <p:cNvSpPr txBox="1"/>
            <p:nvPr/>
          </p:nvSpPr>
          <p:spPr>
            <a:xfrm>
              <a:off x="3456077" y="4233288"/>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pic>
        <p:nvPicPr>
          <p:cNvPr id="36" name="Graphic 35" descr="Medicine">
            <a:extLst>
              <a:ext uri="{FF2B5EF4-FFF2-40B4-BE49-F238E27FC236}">
                <a16:creationId xmlns:a16="http://schemas.microsoft.com/office/drawing/2014/main" id="{B0CC11A7-3F7F-4272-86EF-28725F6F405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32386" y="4482169"/>
            <a:ext cx="457200" cy="457200"/>
          </a:xfrm>
          <a:prstGeom prst="rect">
            <a:avLst/>
          </a:prstGeom>
        </p:spPr>
      </p:pic>
    </p:spTree>
    <p:extLst>
      <p:ext uri="{BB962C8B-B14F-4D97-AF65-F5344CB8AC3E}">
        <p14:creationId xmlns:p14="http://schemas.microsoft.com/office/powerpoint/2010/main" val="319767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1000"/>
                                        <p:tgtEl>
                                          <p:spTgt spid="7"/>
                                        </p:tgtEl>
                                      </p:cBhvr>
                                    </p:animEffect>
                                  </p:childTnLst>
                                </p:cTn>
                              </p:par>
                              <p:par>
                                <p:cTn id="33" presetID="22" presetClass="entr" presetSubtype="8" fill="hold" nodeType="withEffect">
                                  <p:stCondLst>
                                    <p:cond delay="25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000"/>
                                        <p:tgtEl>
                                          <p:spTgt spid="10"/>
                                        </p:tgtEl>
                                      </p:cBhvr>
                                    </p:animEffect>
                                  </p:childTnLst>
                                </p:cTn>
                              </p:par>
                            </p:childTnLst>
                          </p:cTn>
                        </p:par>
                        <p:par>
                          <p:cTn id="36" fill="hold">
                            <p:stCondLst>
                              <p:cond delay="3250"/>
                            </p:stCondLst>
                            <p:childTnLst>
                              <p:par>
                                <p:cTn id="37" presetID="53" presetClass="entr" presetSubtype="16"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childTnLst>
                          </p:cTn>
                        </p:par>
                        <p:par>
                          <p:cTn id="42" fill="hold">
                            <p:stCondLst>
                              <p:cond delay="3750"/>
                            </p:stCondLst>
                            <p:childTnLst>
                              <p:par>
                                <p:cTn id="43" presetID="22" presetClass="entr" presetSubtype="2"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right)">
                                      <p:cBhvr>
                                        <p:cTn id="45" dur="1000"/>
                                        <p:tgtEl>
                                          <p:spTgt spid="14"/>
                                        </p:tgtEl>
                                      </p:cBhvr>
                                    </p:animEffect>
                                  </p:childTnLst>
                                </p:cTn>
                              </p:par>
                              <p:par>
                                <p:cTn id="46" presetID="22" presetClass="entr" presetSubtype="2" fill="hold" nodeType="withEffect">
                                  <p:stCondLst>
                                    <p:cond delay="250"/>
                                  </p:stCondLst>
                                  <p:childTnLst>
                                    <p:set>
                                      <p:cBhvr>
                                        <p:cTn id="47" dur="1" fill="hold">
                                          <p:stCondLst>
                                            <p:cond delay="0"/>
                                          </p:stCondLst>
                                        </p:cTn>
                                        <p:tgtEl>
                                          <p:spTgt spid="13"/>
                                        </p:tgtEl>
                                        <p:attrNameLst>
                                          <p:attrName>style.visibility</p:attrName>
                                        </p:attrNameLst>
                                      </p:cBhvr>
                                      <p:to>
                                        <p:strVal val="visible"/>
                                      </p:to>
                                    </p:set>
                                    <p:animEffect transition="in" filter="wipe(right)">
                                      <p:cBhvr>
                                        <p:cTn id="48" dur="1000"/>
                                        <p:tgtEl>
                                          <p:spTgt spid="13"/>
                                        </p:tgtEl>
                                      </p:cBhvr>
                                    </p:animEffect>
                                  </p:childTnLst>
                                </p:cTn>
                              </p:par>
                            </p:childTnLst>
                          </p:cTn>
                        </p:par>
                        <p:par>
                          <p:cTn id="49" fill="hold">
                            <p:stCondLst>
                              <p:cond delay="5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1000"/>
                                        <p:tgtEl>
                                          <p:spTgt spid="9"/>
                                        </p:tgtEl>
                                      </p:cBhvr>
                                    </p:animEffect>
                                  </p:childTnLst>
                                </p:cTn>
                              </p:par>
                              <p:par>
                                <p:cTn id="59" presetID="22" presetClass="entr" presetSubtype="8" fill="hold" nodeType="withEffect">
                                  <p:stCondLst>
                                    <p:cond delay="25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1000"/>
                                        <p:tgtEl>
                                          <p:spTgt spid="11"/>
                                        </p:tgtEl>
                                      </p:cBhvr>
                                    </p:animEffect>
                                  </p:childTnLst>
                                </p:cTn>
                              </p:par>
                            </p:childTnLst>
                          </p:cTn>
                        </p:par>
                        <p:par>
                          <p:cTn id="62" fill="hold">
                            <p:stCondLst>
                              <p:cond delay="6750"/>
                            </p:stCondLst>
                            <p:childTnLst>
                              <p:par>
                                <p:cTn id="63" presetID="53" presetClass="entr" presetSubtype="16"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childTnLst>
                                </p:cTn>
                              </p:par>
                            </p:childTnLst>
                          </p:cTn>
                        </p:par>
                        <p:par>
                          <p:cTn id="68" fill="hold">
                            <p:stCondLst>
                              <p:cond delay="7250"/>
                            </p:stCondLst>
                            <p:childTnLst>
                              <p:par>
                                <p:cTn id="69" presetID="22" presetClass="entr" presetSubtype="2"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right)">
                                      <p:cBhvr>
                                        <p:cTn id="71" dur="1000"/>
                                        <p:tgtEl>
                                          <p:spTgt spid="15"/>
                                        </p:tgtEl>
                                      </p:cBhvr>
                                    </p:animEffect>
                                  </p:childTnLst>
                                </p:cTn>
                              </p:par>
                              <p:par>
                                <p:cTn id="72" presetID="22" presetClass="entr" presetSubtype="2" fill="hold" nodeType="withEffect">
                                  <p:stCondLst>
                                    <p:cond delay="250"/>
                                  </p:stCondLst>
                                  <p:childTnLst>
                                    <p:set>
                                      <p:cBhvr>
                                        <p:cTn id="73" dur="1" fill="hold">
                                          <p:stCondLst>
                                            <p:cond delay="0"/>
                                          </p:stCondLst>
                                        </p:cTn>
                                        <p:tgtEl>
                                          <p:spTgt spid="12"/>
                                        </p:tgtEl>
                                        <p:attrNameLst>
                                          <p:attrName>style.visibility</p:attrName>
                                        </p:attrNameLst>
                                      </p:cBhvr>
                                      <p:to>
                                        <p:strVal val="visible"/>
                                      </p:to>
                                    </p:set>
                                    <p:animEffect transition="in" filter="wipe(right)">
                                      <p:cBhvr>
                                        <p:cTn id="74" dur="1000"/>
                                        <p:tgtEl>
                                          <p:spTgt spid="12"/>
                                        </p:tgtEl>
                                      </p:cBhvr>
                                    </p:animEffect>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17" grpId="0" animBg="1"/>
      <p:bldP spid="43"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9BD1D87-F8B3-4214-80CE-BEF701E8EA2B}"/>
              </a:ext>
            </a:extLst>
          </p:cNvPr>
          <p:cNvGrpSpPr/>
          <p:nvPr/>
        </p:nvGrpSpPr>
        <p:grpSpPr>
          <a:xfrm>
            <a:off x="9610242" y="2103120"/>
            <a:ext cx="2200758" cy="3657600"/>
            <a:chOff x="9610242" y="2103120"/>
            <a:chExt cx="2200758" cy="3657600"/>
          </a:xfrm>
        </p:grpSpPr>
        <p:grpSp>
          <p:nvGrpSpPr>
            <p:cNvPr id="16" name="Group 15">
              <a:extLst>
                <a:ext uri="{FF2B5EF4-FFF2-40B4-BE49-F238E27FC236}">
                  <a16:creationId xmlns:a16="http://schemas.microsoft.com/office/drawing/2014/main" id="{0934147D-4E09-4041-B932-5A2F17BC62A5}"/>
                </a:ext>
              </a:extLst>
            </p:cNvPr>
            <p:cNvGrpSpPr/>
            <p:nvPr/>
          </p:nvGrpSpPr>
          <p:grpSpPr>
            <a:xfrm>
              <a:off x="9610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050AA"/>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63" name="TextBox 62">
              <a:extLst>
                <a:ext uri="{FF2B5EF4-FFF2-40B4-BE49-F238E27FC236}">
                  <a16:creationId xmlns:a16="http://schemas.microsoft.com/office/drawing/2014/main" id="{6C2CEB51-A701-4327-AA0A-1F62DFADCD82}"/>
                </a:ext>
              </a:extLst>
            </p:cNvPr>
            <p:cNvSpPr txBox="1"/>
            <p:nvPr/>
          </p:nvSpPr>
          <p:spPr>
            <a:xfrm>
              <a:off x="10074580" y="2395259"/>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05</a:t>
              </a:r>
            </a:p>
          </p:txBody>
        </p:sp>
      </p:grpSp>
      <p:sp>
        <p:nvSpPr>
          <p:cNvPr id="64" name="TextBox 63">
            <a:extLst>
              <a:ext uri="{FF2B5EF4-FFF2-40B4-BE49-F238E27FC236}">
                <a16:creationId xmlns:a16="http://schemas.microsoft.com/office/drawing/2014/main" id="{E28E19AD-FA4D-41D6-9595-D2B510263007}"/>
              </a:ext>
            </a:extLst>
          </p:cNvPr>
          <p:cNvSpPr txBox="1"/>
          <p:nvPr/>
        </p:nvSpPr>
        <p:spPr>
          <a:xfrm>
            <a:off x="9838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7" name="Group 6">
            <a:extLst>
              <a:ext uri="{FF2B5EF4-FFF2-40B4-BE49-F238E27FC236}">
                <a16:creationId xmlns:a16="http://schemas.microsoft.com/office/drawing/2014/main" id="{3A7B59DC-FFE2-4B3B-9547-CDD35A4338F1}"/>
              </a:ext>
            </a:extLst>
          </p:cNvPr>
          <p:cNvGrpSpPr/>
          <p:nvPr/>
        </p:nvGrpSpPr>
        <p:grpSpPr>
          <a:xfrm>
            <a:off x="10013278" y="2728283"/>
            <a:ext cx="1394684" cy="1424724"/>
            <a:chOff x="10013278" y="2728283"/>
            <a:chExt cx="1394684" cy="1424724"/>
          </a:xfrm>
        </p:grpSpPr>
        <p:grpSp>
          <p:nvGrpSpPr>
            <p:cNvPr id="2" name="Group 1">
              <a:extLst>
                <a:ext uri="{FF2B5EF4-FFF2-40B4-BE49-F238E27FC236}">
                  <a16:creationId xmlns:a16="http://schemas.microsoft.com/office/drawing/2014/main" id="{7E719448-77DC-4DD3-9DA4-4E09C45A3F40}"/>
                </a:ext>
              </a:extLst>
            </p:cNvPr>
            <p:cNvGrpSpPr>
              <a:grpSpLocks noChangeAspect="1"/>
            </p:cNvGrpSpPr>
            <p:nvPr/>
          </p:nvGrpSpPr>
          <p:grpSpPr>
            <a:xfrm>
              <a:off x="10013278" y="2728283"/>
              <a:ext cx="1394684" cy="1424724"/>
              <a:chOff x="7184616" y="-434076"/>
              <a:chExt cx="1969263" cy="2011680"/>
            </a:xfrm>
            <a:effectLst/>
          </p:grpSpPr>
          <p:sp>
            <p:nvSpPr>
              <p:cNvPr id="58" name="Hexagon 57">
                <a:extLst>
                  <a:ext uri="{FF2B5EF4-FFF2-40B4-BE49-F238E27FC236}">
                    <a16:creationId xmlns:a16="http://schemas.microsoft.com/office/drawing/2014/main" id="{2FAEF049-5014-4040-A87B-68CC5951F1AB}"/>
                  </a:ext>
                </a:extLst>
              </p:cNvPr>
              <p:cNvSpPr/>
              <p:nvPr/>
            </p:nvSpPr>
            <p:spPr>
              <a:xfrm rot="16200000">
                <a:off x="7163408" y="-412868"/>
                <a:ext cx="2011680" cy="1969263"/>
              </a:xfrm>
              <a:prstGeom prst="hexagon">
                <a:avLst>
                  <a:gd name="adj" fmla="val 21731"/>
                  <a:gd name="vf" fmla="val 115470"/>
                </a:avLst>
              </a:prstGeom>
              <a:solidFill>
                <a:srgbClr val="0050AA"/>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2" name="Hexagon 61">
                <a:extLst>
                  <a:ext uri="{FF2B5EF4-FFF2-40B4-BE49-F238E27FC236}">
                    <a16:creationId xmlns:a16="http://schemas.microsoft.com/office/drawing/2014/main" id="{82A84221-F483-487F-8453-D7D60323E775}"/>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a:extLst>
                <a:ext uri="{FF2B5EF4-FFF2-40B4-BE49-F238E27FC236}">
                  <a16:creationId xmlns:a16="http://schemas.microsoft.com/office/drawing/2014/main" id="{738BEB16-2AD7-4DE3-89CB-DF2B72AFEFDC}"/>
                </a:ext>
              </a:extLst>
            </p:cNvPr>
            <p:cNvSpPr txBox="1"/>
            <p:nvPr/>
          </p:nvSpPr>
          <p:spPr>
            <a:xfrm>
              <a:off x="10308620" y="3232672"/>
              <a:ext cx="799899" cy="492443"/>
            </a:xfrm>
            <a:prstGeom prst="rect">
              <a:avLst/>
            </a:prstGeom>
            <a:noFill/>
          </p:spPr>
          <p:txBody>
            <a:bodyPr wrap="none" lIns="0" tIns="0" rIns="0" bIns="0" rtlCol="0" anchor="t">
              <a:spAutoFit/>
            </a:bodyPr>
            <a:lstStyle/>
            <a:p>
              <a:pPr algn="ctr"/>
              <a:r>
                <a:rPr lang="en-US" sz="1600" dirty="0">
                  <a:solidFill>
                    <a:srgbClr val="0050AA"/>
                  </a:solidFill>
                  <a:latin typeface="Bernard MT Condensed" panose="02050806060905020404" pitchFamily="18" charset="0"/>
                </a:rPr>
                <a:t>$450</a:t>
              </a:r>
              <a:br>
                <a:rPr lang="en-US" sz="1600" dirty="0">
                  <a:solidFill>
                    <a:srgbClr val="0050AA"/>
                  </a:solidFill>
                  <a:latin typeface="Bernard MT Condensed" panose="02050806060905020404" pitchFamily="18" charset="0"/>
                </a:rPr>
              </a:br>
              <a:r>
                <a:rPr lang="en-US" sz="1600" dirty="0">
                  <a:solidFill>
                    <a:srgbClr val="0050AA"/>
                  </a:solidFill>
                  <a:latin typeface="Bernard MT Condensed" panose="02050806060905020404" pitchFamily="18" charset="0"/>
                </a:rPr>
                <a:t>Per Month</a:t>
              </a:r>
            </a:p>
          </p:txBody>
        </p:sp>
      </p:grpSp>
      <p:grpSp>
        <p:nvGrpSpPr>
          <p:cNvPr id="12" name="Group 11">
            <a:extLst>
              <a:ext uri="{FF2B5EF4-FFF2-40B4-BE49-F238E27FC236}">
                <a16:creationId xmlns:a16="http://schemas.microsoft.com/office/drawing/2014/main" id="{2BF06618-CF8D-4A5D-B5F2-D7B1B9F460DD}"/>
              </a:ext>
            </a:extLst>
          </p:cNvPr>
          <p:cNvGrpSpPr/>
          <p:nvPr/>
        </p:nvGrpSpPr>
        <p:grpSpPr>
          <a:xfrm>
            <a:off x="7324242" y="2103120"/>
            <a:ext cx="2200758" cy="3657600"/>
            <a:chOff x="7324242" y="2103120"/>
            <a:chExt cx="2200758" cy="3657600"/>
          </a:xfrm>
        </p:grpSpPr>
        <p:grpSp>
          <p:nvGrpSpPr>
            <p:cNvPr id="74" name="Group 73">
              <a:extLst>
                <a:ext uri="{FF2B5EF4-FFF2-40B4-BE49-F238E27FC236}">
                  <a16:creationId xmlns:a16="http://schemas.microsoft.com/office/drawing/2014/main" id="{64D43078-907D-4287-9552-806ABE847B21}"/>
                </a:ext>
              </a:extLst>
            </p:cNvPr>
            <p:cNvGrpSpPr/>
            <p:nvPr/>
          </p:nvGrpSpPr>
          <p:grpSpPr>
            <a:xfrm>
              <a:off x="7324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80" name="Round Same Side Corner Rectangle 9">
                <a:extLst>
                  <a:ext uri="{FF2B5EF4-FFF2-40B4-BE49-F238E27FC236}">
                    <a16:creationId xmlns:a16="http://schemas.microsoft.com/office/drawing/2014/main" id="{59770B6A-EA4E-4FB3-BBC8-3BF9540471E6}"/>
                  </a:ext>
                </a:extLst>
              </p:cNvPr>
              <p:cNvSpPr/>
              <p:nvPr/>
            </p:nvSpPr>
            <p:spPr>
              <a:xfrm rot="5400000" flipH="1">
                <a:off x="7920223" y="2544020"/>
                <a:ext cx="4531753" cy="2726732"/>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1" name="Round Same Side Corner Rectangle 14">
                <a:extLst>
                  <a:ext uri="{FF2B5EF4-FFF2-40B4-BE49-F238E27FC236}">
                    <a16:creationId xmlns:a16="http://schemas.microsoft.com/office/drawing/2014/main" id="{3640FB87-8B26-44C2-A532-E8AD47587BF8}"/>
                  </a:ext>
                </a:extLst>
              </p:cNvPr>
              <p:cNvSpPr/>
              <p:nvPr/>
            </p:nvSpPr>
            <p:spPr>
              <a:xfrm rot="5400000" flipH="1">
                <a:off x="9341196" y="1123046"/>
                <a:ext cx="1689811" cy="2726733"/>
              </a:xfrm>
              <a:prstGeom prst="round2SameRect">
                <a:avLst>
                  <a:gd name="adj1" fmla="val 2589"/>
                  <a:gd name="adj2" fmla="val 0"/>
                </a:avLst>
              </a:pr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76" name="TextBox 75">
              <a:extLst>
                <a:ext uri="{FF2B5EF4-FFF2-40B4-BE49-F238E27FC236}">
                  <a16:creationId xmlns:a16="http://schemas.microsoft.com/office/drawing/2014/main" id="{DD821E4B-2E89-4C57-8F13-26FC1FDBC982}"/>
                </a:ext>
              </a:extLst>
            </p:cNvPr>
            <p:cNvSpPr txBox="1"/>
            <p:nvPr/>
          </p:nvSpPr>
          <p:spPr>
            <a:xfrm>
              <a:off x="7788580" y="2395259"/>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04</a:t>
              </a:r>
            </a:p>
          </p:txBody>
        </p:sp>
      </p:grpSp>
      <p:sp>
        <p:nvSpPr>
          <p:cNvPr id="77" name="TextBox 76">
            <a:extLst>
              <a:ext uri="{FF2B5EF4-FFF2-40B4-BE49-F238E27FC236}">
                <a16:creationId xmlns:a16="http://schemas.microsoft.com/office/drawing/2014/main" id="{0207DB74-F5A7-47E0-A926-6C98E3BE67CC}"/>
              </a:ext>
            </a:extLst>
          </p:cNvPr>
          <p:cNvSpPr txBox="1"/>
          <p:nvPr/>
        </p:nvSpPr>
        <p:spPr>
          <a:xfrm>
            <a:off x="7552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6" name="Group 5">
            <a:extLst>
              <a:ext uri="{FF2B5EF4-FFF2-40B4-BE49-F238E27FC236}">
                <a16:creationId xmlns:a16="http://schemas.microsoft.com/office/drawing/2014/main" id="{F9B7E1E4-0948-4428-9479-DC582A366324}"/>
              </a:ext>
            </a:extLst>
          </p:cNvPr>
          <p:cNvGrpSpPr/>
          <p:nvPr/>
        </p:nvGrpSpPr>
        <p:grpSpPr>
          <a:xfrm>
            <a:off x="7727278" y="2728283"/>
            <a:ext cx="1394684" cy="1424724"/>
            <a:chOff x="7727278" y="2728283"/>
            <a:chExt cx="1394684" cy="1424724"/>
          </a:xfrm>
        </p:grpSpPr>
        <p:grpSp>
          <p:nvGrpSpPr>
            <p:cNvPr id="75" name="Group 74">
              <a:extLst>
                <a:ext uri="{FF2B5EF4-FFF2-40B4-BE49-F238E27FC236}">
                  <a16:creationId xmlns:a16="http://schemas.microsoft.com/office/drawing/2014/main" id="{34997304-3E73-4700-8B76-62BBE9377736}"/>
                </a:ext>
              </a:extLst>
            </p:cNvPr>
            <p:cNvGrpSpPr>
              <a:grpSpLocks noChangeAspect="1"/>
            </p:cNvGrpSpPr>
            <p:nvPr/>
          </p:nvGrpSpPr>
          <p:grpSpPr>
            <a:xfrm>
              <a:off x="7727278" y="2728283"/>
              <a:ext cx="1394684" cy="1424724"/>
              <a:chOff x="7184616" y="-434076"/>
              <a:chExt cx="1969263" cy="2011680"/>
            </a:xfrm>
            <a:effectLst/>
          </p:grpSpPr>
          <p:sp>
            <p:nvSpPr>
              <p:cNvPr id="78" name="Hexagon 77">
                <a:extLst>
                  <a:ext uri="{FF2B5EF4-FFF2-40B4-BE49-F238E27FC236}">
                    <a16:creationId xmlns:a16="http://schemas.microsoft.com/office/drawing/2014/main" id="{39667AAB-FB30-488A-8A6F-241B6997B0E9}"/>
                  </a:ext>
                </a:extLst>
              </p:cNvPr>
              <p:cNvSpPr/>
              <p:nvPr/>
            </p:nvSpPr>
            <p:spPr>
              <a:xfrm rot="16200000">
                <a:off x="7163408" y="-412868"/>
                <a:ext cx="2011680" cy="1969263"/>
              </a:xfrm>
              <a:prstGeom prst="hexagon">
                <a:avLst>
                  <a:gd name="adj" fmla="val 21731"/>
                  <a:gd name="vf" fmla="val 115470"/>
                </a:avLst>
              </a:prstGeom>
              <a:solidFill>
                <a:srgbClr val="0967B9"/>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9" name="Hexagon 78">
                <a:extLst>
                  <a:ext uri="{FF2B5EF4-FFF2-40B4-BE49-F238E27FC236}">
                    <a16:creationId xmlns:a16="http://schemas.microsoft.com/office/drawing/2014/main" id="{7577FAF5-B7A4-4CAB-879F-1A8240C93D0D}"/>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73" name="TextBox 72">
              <a:extLst>
                <a:ext uri="{FF2B5EF4-FFF2-40B4-BE49-F238E27FC236}">
                  <a16:creationId xmlns:a16="http://schemas.microsoft.com/office/drawing/2014/main" id="{1B20D30D-5C6D-4BF8-8ED6-1833543718B9}"/>
                </a:ext>
              </a:extLst>
            </p:cNvPr>
            <p:cNvSpPr txBox="1"/>
            <p:nvPr/>
          </p:nvSpPr>
          <p:spPr>
            <a:xfrm>
              <a:off x="8022620" y="3232672"/>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$349</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grpSp>
        <p:nvGrpSpPr>
          <p:cNvPr id="8" name="Group 7">
            <a:extLst>
              <a:ext uri="{FF2B5EF4-FFF2-40B4-BE49-F238E27FC236}">
                <a16:creationId xmlns:a16="http://schemas.microsoft.com/office/drawing/2014/main" id="{20088CAE-BCF7-45CB-BC83-CB6C8BE54856}"/>
              </a:ext>
            </a:extLst>
          </p:cNvPr>
          <p:cNvGrpSpPr/>
          <p:nvPr/>
        </p:nvGrpSpPr>
        <p:grpSpPr>
          <a:xfrm>
            <a:off x="466242" y="2103120"/>
            <a:ext cx="2200758" cy="3657600"/>
            <a:chOff x="466242" y="2103120"/>
            <a:chExt cx="2200758" cy="3657600"/>
          </a:xfrm>
        </p:grpSpPr>
        <p:grpSp>
          <p:nvGrpSpPr>
            <p:cNvPr id="85" name="Group 84">
              <a:extLst>
                <a:ext uri="{FF2B5EF4-FFF2-40B4-BE49-F238E27FC236}">
                  <a16:creationId xmlns:a16="http://schemas.microsoft.com/office/drawing/2014/main" id="{4219E5F3-D1B9-4B23-89AA-DFF1E21DED91}"/>
                </a:ext>
              </a:extLst>
            </p:cNvPr>
            <p:cNvGrpSpPr/>
            <p:nvPr/>
          </p:nvGrpSpPr>
          <p:grpSpPr>
            <a:xfrm>
              <a:off x="466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91" name="Round Same Side Corner Rectangle 9">
                <a:extLst>
                  <a:ext uri="{FF2B5EF4-FFF2-40B4-BE49-F238E27FC236}">
                    <a16:creationId xmlns:a16="http://schemas.microsoft.com/office/drawing/2014/main" id="{89D0CC3B-BFB9-459B-BE83-04AEBC85195C}"/>
                  </a:ext>
                </a:extLst>
              </p:cNvPr>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 Same Side Corner Rectangle 14">
                <a:extLst>
                  <a:ext uri="{FF2B5EF4-FFF2-40B4-BE49-F238E27FC236}">
                    <a16:creationId xmlns:a16="http://schemas.microsoft.com/office/drawing/2014/main" id="{8878C167-CC40-4FAD-9A87-FBBF2669DC97}"/>
                  </a:ext>
                </a:extLst>
              </p:cNvPr>
              <p:cNvSpPr/>
              <p:nvPr/>
            </p:nvSpPr>
            <p:spPr>
              <a:xfrm rot="5400000" flipH="1">
                <a:off x="9341196" y="1123046"/>
                <a:ext cx="1689811" cy="2726733"/>
              </a:xfrm>
              <a:prstGeom prst="round2SameRect">
                <a:avLst>
                  <a:gd name="adj1" fmla="val 2589"/>
                  <a:gd name="adj2" fmla="val 0"/>
                </a:avLst>
              </a:pr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87" name="TextBox 86">
              <a:extLst>
                <a:ext uri="{FF2B5EF4-FFF2-40B4-BE49-F238E27FC236}">
                  <a16:creationId xmlns:a16="http://schemas.microsoft.com/office/drawing/2014/main" id="{99E3F814-5F4C-4747-AFC7-141C5FDF708C}"/>
                </a:ext>
              </a:extLst>
            </p:cNvPr>
            <p:cNvSpPr txBox="1"/>
            <p:nvPr/>
          </p:nvSpPr>
          <p:spPr>
            <a:xfrm>
              <a:off x="971663" y="2395259"/>
              <a:ext cx="1185811" cy="234717"/>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01</a:t>
              </a:r>
            </a:p>
          </p:txBody>
        </p:sp>
      </p:grpSp>
      <p:sp>
        <p:nvSpPr>
          <p:cNvPr id="88" name="TextBox 87">
            <a:extLst>
              <a:ext uri="{FF2B5EF4-FFF2-40B4-BE49-F238E27FC236}">
                <a16:creationId xmlns:a16="http://schemas.microsoft.com/office/drawing/2014/main" id="{F8FFAAD7-FB8D-433F-A840-AC953F422873}"/>
              </a:ext>
            </a:extLst>
          </p:cNvPr>
          <p:cNvSpPr txBox="1"/>
          <p:nvPr/>
        </p:nvSpPr>
        <p:spPr>
          <a:xfrm>
            <a:off x="694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3" name="Group 2">
            <a:extLst>
              <a:ext uri="{FF2B5EF4-FFF2-40B4-BE49-F238E27FC236}">
                <a16:creationId xmlns:a16="http://schemas.microsoft.com/office/drawing/2014/main" id="{DB742ADF-2C46-4944-9B9E-4F6BE9855BB0}"/>
              </a:ext>
            </a:extLst>
          </p:cNvPr>
          <p:cNvGrpSpPr/>
          <p:nvPr/>
        </p:nvGrpSpPr>
        <p:grpSpPr>
          <a:xfrm>
            <a:off x="869278" y="2728283"/>
            <a:ext cx="1394684" cy="1424724"/>
            <a:chOff x="869278" y="2728283"/>
            <a:chExt cx="1394684" cy="1424724"/>
          </a:xfrm>
        </p:grpSpPr>
        <p:grpSp>
          <p:nvGrpSpPr>
            <p:cNvPr id="86" name="Group 85">
              <a:extLst>
                <a:ext uri="{FF2B5EF4-FFF2-40B4-BE49-F238E27FC236}">
                  <a16:creationId xmlns:a16="http://schemas.microsoft.com/office/drawing/2014/main" id="{CEEA59B0-0B7E-49F4-ADBC-6AE840278ABA}"/>
                </a:ext>
              </a:extLst>
            </p:cNvPr>
            <p:cNvGrpSpPr>
              <a:grpSpLocks noChangeAspect="1"/>
            </p:cNvGrpSpPr>
            <p:nvPr/>
          </p:nvGrpSpPr>
          <p:grpSpPr>
            <a:xfrm>
              <a:off x="869278" y="2728283"/>
              <a:ext cx="1394684" cy="1424724"/>
              <a:chOff x="7184616" y="-434076"/>
              <a:chExt cx="1969263" cy="2011680"/>
            </a:xfrm>
            <a:effectLst/>
          </p:grpSpPr>
          <p:sp>
            <p:nvSpPr>
              <p:cNvPr id="89" name="Hexagon 88">
                <a:extLst>
                  <a:ext uri="{FF2B5EF4-FFF2-40B4-BE49-F238E27FC236}">
                    <a16:creationId xmlns:a16="http://schemas.microsoft.com/office/drawing/2014/main" id="{1177EBCD-BF76-48E8-B265-56C39819645A}"/>
                  </a:ext>
                </a:extLst>
              </p:cNvPr>
              <p:cNvSpPr/>
              <p:nvPr/>
            </p:nvSpPr>
            <p:spPr>
              <a:xfrm rot="16200000">
                <a:off x="7163408" y="-412868"/>
                <a:ext cx="2011680" cy="1969263"/>
              </a:xfrm>
              <a:prstGeom prst="hexagon">
                <a:avLst>
                  <a:gd name="adj" fmla="val 21731"/>
                  <a:gd name="vf" fmla="val 115470"/>
                </a:avLst>
              </a:prstGeom>
              <a:solidFill>
                <a:srgbClr val="36B8E3"/>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Hexagon 89">
                <a:extLst>
                  <a:ext uri="{FF2B5EF4-FFF2-40B4-BE49-F238E27FC236}">
                    <a16:creationId xmlns:a16="http://schemas.microsoft.com/office/drawing/2014/main" id="{B270A5DF-A813-45CB-B4BC-8FFAB0B9F82D}"/>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84" name="TextBox 83">
              <a:extLst>
                <a:ext uri="{FF2B5EF4-FFF2-40B4-BE49-F238E27FC236}">
                  <a16:creationId xmlns:a16="http://schemas.microsoft.com/office/drawing/2014/main" id="{9BF534D9-60AC-400C-BDB2-74EF2525E0D8}"/>
                </a:ext>
              </a:extLst>
            </p:cNvPr>
            <p:cNvSpPr txBox="1"/>
            <p:nvPr/>
          </p:nvSpPr>
          <p:spPr>
            <a:xfrm>
              <a:off x="1164284" y="3220086"/>
              <a:ext cx="804672" cy="493776"/>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grpSp>
      <p:grpSp>
        <p:nvGrpSpPr>
          <p:cNvPr id="11" name="Group 10">
            <a:extLst>
              <a:ext uri="{FF2B5EF4-FFF2-40B4-BE49-F238E27FC236}">
                <a16:creationId xmlns:a16="http://schemas.microsoft.com/office/drawing/2014/main" id="{8ABE4135-296F-42C8-BF83-037254AAB11C}"/>
              </a:ext>
            </a:extLst>
          </p:cNvPr>
          <p:cNvGrpSpPr/>
          <p:nvPr/>
        </p:nvGrpSpPr>
        <p:grpSpPr>
          <a:xfrm>
            <a:off x="5038242" y="2103120"/>
            <a:ext cx="2200758" cy="3657600"/>
            <a:chOff x="5038242" y="2103120"/>
            <a:chExt cx="2200758" cy="3657600"/>
          </a:xfrm>
        </p:grpSpPr>
        <p:grpSp>
          <p:nvGrpSpPr>
            <p:cNvPr id="107" name="Group 106">
              <a:extLst>
                <a:ext uri="{FF2B5EF4-FFF2-40B4-BE49-F238E27FC236}">
                  <a16:creationId xmlns:a16="http://schemas.microsoft.com/office/drawing/2014/main" id="{4000430D-83EA-4CF0-A6EE-673D40E39F85}"/>
                </a:ext>
              </a:extLst>
            </p:cNvPr>
            <p:cNvGrpSpPr/>
            <p:nvPr/>
          </p:nvGrpSpPr>
          <p:grpSpPr>
            <a:xfrm>
              <a:off x="5038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113" name="Round Same Side Corner Rectangle 9">
                <a:extLst>
                  <a:ext uri="{FF2B5EF4-FFF2-40B4-BE49-F238E27FC236}">
                    <a16:creationId xmlns:a16="http://schemas.microsoft.com/office/drawing/2014/main" id="{A8543D6B-F572-4765-A356-E2ED6E2ADCF7}"/>
                  </a:ext>
                </a:extLst>
              </p:cNvPr>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4" name="Round Same Side Corner Rectangle 14">
                <a:extLst>
                  <a:ext uri="{FF2B5EF4-FFF2-40B4-BE49-F238E27FC236}">
                    <a16:creationId xmlns:a16="http://schemas.microsoft.com/office/drawing/2014/main" id="{18CF84DC-FB82-40E2-B6D1-F23262A9F0D1}"/>
                  </a:ext>
                </a:extLst>
              </p:cNvPr>
              <p:cNvSpPr/>
              <p:nvPr/>
            </p:nvSpPr>
            <p:spPr>
              <a:xfrm rot="5400000" flipH="1">
                <a:off x="9341196" y="1123046"/>
                <a:ext cx="1689811" cy="2726733"/>
              </a:xfrm>
              <a:prstGeom prst="round2SameRect">
                <a:avLst>
                  <a:gd name="adj1" fmla="val 2589"/>
                  <a:gd name="adj2" fmla="val 0"/>
                </a:avLst>
              </a:pr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109" name="TextBox 108">
              <a:extLst>
                <a:ext uri="{FF2B5EF4-FFF2-40B4-BE49-F238E27FC236}">
                  <a16:creationId xmlns:a16="http://schemas.microsoft.com/office/drawing/2014/main" id="{CA94CF14-74CC-4451-8F6E-29FD470A6D51}"/>
                </a:ext>
              </a:extLst>
            </p:cNvPr>
            <p:cNvSpPr txBox="1"/>
            <p:nvPr/>
          </p:nvSpPr>
          <p:spPr>
            <a:xfrm>
              <a:off x="5502580" y="2395259"/>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03</a:t>
              </a:r>
            </a:p>
          </p:txBody>
        </p:sp>
      </p:grpSp>
      <p:sp>
        <p:nvSpPr>
          <p:cNvPr id="110" name="TextBox 109">
            <a:extLst>
              <a:ext uri="{FF2B5EF4-FFF2-40B4-BE49-F238E27FC236}">
                <a16:creationId xmlns:a16="http://schemas.microsoft.com/office/drawing/2014/main" id="{EC52404B-7CDD-4200-A41E-36385B47B3EE}"/>
              </a:ext>
            </a:extLst>
          </p:cNvPr>
          <p:cNvSpPr txBox="1"/>
          <p:nvPr/>
        </p:nvSpPr>
        <p:spPr>
          <a:xfrm>
            <a:off x="5266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5" name="Group 4">
            <a:extLst>
              <a:ext uri="{FF2B5EF4-FFF2-40B4-BE49-F238E27FC236}">
                <a16:creationId xmlns:a16="http://schemas.microsoft.com/office/drawing/2014/main" id="{9995DDF7-6278-4898-B0DC-33C4EB281AA7}"/>
              </a:ext>
            </a:extLst>
          </p:cNvPr>
          <p:cNvGrpSpPr/>
          <p:nvPr/>
        </p:nvGrpSpPr>
        <p:grpSpPr>
          <a:xfrm>
            <a:off x="5441278" y="2728283"/>
            <a:ext cx="1394684" cy="1424724"/>
            <a:chOff x="5441278" y="2728283"/>
            <a:chExt cx="1394684" cy="1424724"/>
          </a:xfrm>
        </p:grpSpPr>
        <p:grpSp>
          <p:nvGrpSpPr>
            <p:cNvPr id="108" name="Group 107">
              <a:extLst>
                <a:ext uri="{FF2B5EF4-FFF2-40B4-BE49-F238E27FC236}">
                  <a16:creationId xmlns:a16="http://schemas.microsoft.com/office/drawing/2014/main" id="{47BB3E0E-214D-445B-AC70-78FFA77B3E6A}"/>
                </a:ext>
              </a:extLst>
            </p:cNvPr>
            <p:cNvGrpSpPr>
              <a:grpSpLocks noChangeAspect="1"/>
            </p:cNvGrpSpPr>
            <p:nvPr/>
          </p:nvGrpSpPr>
          <p:grpSpPr>
            <a:xfrm>
              <a:off x="5441278" y="2728283"/>
              <a:ext cx="1394684" cy="1424724"/>
              <a:chOff x="7184616" y="-434076"/>
              <a:chExt cx="1969263" cy="2011680"/>
            </a:xfrm>
            <a:effectLst/>
          </p:grpSpPr>
          <p:sp>
            <p:nvSpPr>
              <p:cNvPr id="111" name="Hexagon 110">
                <a:extLst>
                  <a:ext uri="{FF2B5EF4-FFF2-40B4-BE49-F238E27FC236}">
                    <a16:creationId xmlns:a16="http://schemas.microsoft.com/office/drawing/2014/main" id="{156064D5-0443-4AD1-87E4-F5FCE8E519B9}"/>
                  </a:ext>
                </a:extLst>
              </p:cNvPr>
              <p:cNvSpPr/>
              <p:nvPr/>
            </p:nvSpPr>
            <p:spPr>
              <a:xfrm rot="16200000">
                <a:off x="7163408" y="-412868"/>
                <a:ext cx="2011680" cy="1969263"/>
              </a:xfrm>
              <a:prstGeom prst="hexagon">
                <a:avLst>
                  <a:gd name="adj" fmla="val 21731"/>
                  <a:gd name="vf" fmla="val 115470"/>
                </a:avLst>
              </a:prstGeom>
              <a:solidFill>
                <a:srgbClr val="157EBF"/>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2" name="Hexagon 111">
                <a:extLst>
                  <a:ext uri="{FF2B5EF4-FFF2-40B4-BE49-F238E27FC236}">
                    <a16:creationId xmlns:a16="http://schemas.microsoft.com/office/drawing/2014/main" id="{9ACB2068-01CF-4761-8AC0-BBF3E9693E74}"/>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06" name="TextBox 105">
              <a:extLst>
                <a:ext uri="{FF2B5EF4-FFF2-40B4-BE49-F238E27FC236}">
                  <a16:creationId xmlns:a16="http://schemas.microsoft.com/office/drawing/2014/main" id="{2B7853B7-CD7D-4D54-8B6C-5A058CA28F09}"/>
                </a:ext>
              </a:extLst>
            </p:cNvPr>
            <p:cNvSpPr txBox="1"/>
            <p:nvPr/>
          </p:nvSpPr>
          <p:spPr>
            <a:xfrm>
              <a:off x="5736620" y="3232672"/>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$315</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grpSp>
        <p:nvGrpSpPr>
          <p:cNvPr id="9" name="Group 8">
            <a:extLst>
              <a:ext uri="{FF2B5EF4-FFF2-40B4-BE49-F238E27FC236}">
                <a16:creationId xmlns:a16="http://schemas.microsoft.com/office/drawing/2014/main" id="{F1CEC0B3-E420-4AB1-B17F-4102F92189F4}"/>
              </a:ext>
            </a:extLst>
          </p:cNvPr>
          <p:cNvGrpSpPr/>
          <p:nvPr/>
        </p:nvGrpSpPr>
        <p:grpSpPr>
          <a:xfrm>
            <a:off x="2419480" y="1600200"/>
            <a:ext cx="2695929" cy="4480560"/>
            <a:chOff x="2419480" y="1600200"/>
            <a:chExt cx="2695929" cy="4480560"/>
          </a:xfrm>
        </p:grpSpPr>
        <p:grpSp>
          <p:nvGrpSpPr>
            <p:cNvPr id="57" name="Group 56">
              <a:extLst>
                <a:ext uri="{FF2B5EF4-FFF2-40B4-BE49-F238E27FC236}">
                  <a16:creationId xmlns:a16="http://schemas.microsoft.com/office/drawing/2014/main" id="{404708D7-C17B-45BD-BA47-E7A0D29A83FF}"/>
                </a:ext>
              </a:extLst>
            </p:cNvPr>
            <p:cNvGrpSpPr/>
            <p:nvPr/>
          </p:nvGrpSpPr>
          <p:grpSpPr>
            <a:xfrm>
              <a:off x="2419480" y="1600200"/>
              <a:ext cx="2695929" cy="4480560"/>
              <a:chOff x="8822733"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69" name="Round Same Side Corner Rectangle 9">
                <a:extLst>
                  <a:ext uri="{FF2B5EF4-FFF2-40B4-BE49-F238E27FC236}">
                    <a16:creationId xmlns:a16="http://schemas.microsoft.com/office/drawing/2014/main" id="{75358259-2DD4-439D-8C3F-A840CEAF5D7F}"/>
                  </a:ext>
                </a:extLst>
              </p:cNvPr>
              <p:cNvSpPr/>
              <p:nvPr/>
            </p:nvSpPr>
            <p:spPr>
              <a:xfrm rot="5400000" flipH="1">
                <a:off x="7920224"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Round Same Side Corner Rectangle 14">
                <a:extLst>
                  <a:ext uri="{FF2B5EF4-FFF2-40B4-BE49-F238E27FC236}">
                    <a16:creationId xmlns:a16="http://schemas.microsoft.com/office/drawing/2014/main" id="{D17039DF-4242-4602-B1B0-F0EA63930FC5}"/>
                  </a:ext>
                </a:extLst>
              </p:cNvPr>
              <p:cNvSpPr/>
              <p:nvPr/>
            </p:nvSpPr>
            <p:spPr>
              <a:xfrm rot="5400000" flipH="1">
                <a:off x="9341195" y="1123046"/>
                <a:ext cx="1689811" cy="2726733"/>
              </a:xfrm>
              <a:prstGeom prst="round2SameRect">
                <a:avLst>
                  <a:gd name="adj1" fmla="val 2589"/>
                  <a:gd name="adj2" fmla="val 0"/>
                </a:avLst>
              </a:pr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60" name="TextBox 59">
              <a:extLst>
                <a:ext uri="{FF2B5EF4-FFF2-40B4-BE49-F238E27FC236}">
                  <a16:creationId xmlns:a16="http://schemas.microsoft.com/office/drawing/2014/main" id="{F80025A4-F693-46BF-AB27-F04BA979AE9A}"/>
                </a:ext>
              </a:extLst>
            </p:cNvPr>
            <p:cNvSpPr txBox="1"/>
            <p:nvPr/>
          </p:nvSpPr>
          <p:spPr>
            <a:xfrm>
              <a:off x="3130943" y="1958070"/>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02</a:t>
              </a:r>
            </a:p>
          </p:txBody>
        </p:sp>
      </p:grpSp>
      <p:sp>
        <p:nvSpPr>
          <p:cNvPr id="61" name="TextBox 60">
            <a:extLst>
              <a:ext uri="{FF2B5EF4-FFF2-40B4-BE49-F238E27FC236}">
                <a16:creationId xmlns:a16="http://schemas.microsoft.com/office/drawing/2014/main" id="{8260DDDE-E67F-4B72-B233-3FB8CC79B05E}"/>
              </a:ext>
            </a:extLst>
          </p:cNvPr>
          <p:cNvSpPr txBox="1"/>
          <p:nvPr/>
        </p:nvSpPr>
        <p:spPr>
          <a:xfrm>
            <a:off x="2699640" y="4253624"/>
            <a:ext cx="2135610" cy="1545467"/>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4" name="Group 3">
            <a:extLst>
              <a:ext uri="{FF2B5EF4-FFF2-40B4-BE49-F238E27FC236}">
                <a16:creationId xmlns:a16="http://schemas.microsoft.com/office/drawing/2014/main" id="{83EEF8D8-DD2F-4B35-ADA5-4B1E87C9F4BD}"/>
              </a:ext>
            </a:extLst>
          </p:cNvPr>
          <p:cNvGrpSpPr/>
          <p:nvPr/>
        </p:nvGrpSpPr>
        <p:grpSpPr>
          <a:xfrm>
            <a:off x="2913202" y="2366024"/>
            <a:ext cx="1708488" cy="1745287"/>
            <a:chOff x="2913202" y="2366024"/>
            <a:chExt cx="1708488" cy="1745287"/>
          </a:xfrm>
        </p:grpSpPr>
        <p:grpSp>
          <p:nvGrpSpPr>
            <p:cNvPr id="59" name="Group 58">
              <a:extLst>
                <a:ext uri="{FF2B5EF4-FFF2-40B4-BE49-F238E27FC236}">
                  <a16:creationId xmlns:a16="http://schemas.microsoft.com/office/drawing/2014/main" id="{D93B2DB7-EE9D-40A1-804F-8B10E1D76F09}"/>
                </a:ext>
              </a:extLst>
            </p:cNvPr>
            <p:cNvGrpSpPr>
              <a:grpSpLocks noChangeAspect="1"/>
            </p:cNvGrpSpPr>
            <p:nvPr/>
          </p:nvGrpSpPr>
          <p:grpSpPr>
            <a:xfrm>
              <a:off x="2913202" y="2366024"/>
              <a:ext cx="1708488" cy="1745287"/>
              <a:chOff x="7184617" y="-434076"/>
              <a:chExt cx="1969263" cy="2011680"/>
            </a:xfrm>
            <a:effectLst/>
          </p:grpSpPr>
          <p:sp>
            <p:nvSpPr>
              <p:cNvPr id="67" name="Hexagon 66">
                <a:extLst>
                  <a:ext uri="{FF2B5EF4-FFF2-40B4-BE49-F238E27FC236}">
                    <a16:creationId xmlns:a16="http://schemas.microsoft.com/office/drawing/2014/main" id="{474B9E93-263E-4818-A4D4-7A3BBCA3C94D}"/>
                  </a:ext>
                </a:extLst>
              </p:cNvPr>
              <p:cNvSpPr/>
              <p:nvPr/>
            </p:nvSpPr>
            <p:spPr>
              <a:xfrm rot="16200000">
                <a:off x="7163409" y="-412868"/>
                <a:ext cx="2011680" cy="1969263"/>
              </a:xfrm>
              <a:prstGeom prst="hexagon">
                <a:avLst>
                  <a:gd name="adj" fmla="val 21731"/>
                  <a:gd name="vf" fmla="val 115470"/>
                </a:avLst>
              </a:prstGeom>
              <a:solidFill>
                <a:srgbClr val="239BD3"/>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Hexagon 67">
                <a:extLst>
                  <a:ext uri="{FF2B5EF4-FFF2-40B4-BE49-F238E27FC236}">
                    <a16:creationId xmlns:a16="http://schemas.microsoft.com/office/drawing/2014/main" id="{2EA0BDD8-F9AD-4067-8480-150684BFCCC6}"/>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56" name="TextBox 55">
              <a:extLst>
                <a:ext uri="{FF2B5EF4-FFF2-40B4-BE49-F238E27FC236}">
                  <a16:creationId xmlns:a16="http://schemas.microsoft.com/office/drawing/2014/main" id="{EF1D3FBD-7019-40F7-A0A8-55325AF0DDAF}"/>
                </a:ext>
              </a:extLst>
            </p:cNvPr>
            <p:cNvSpPr txBox="1"/>
            <p:nvPr/>
          </p:nvSpPr>
          <p:spPr>
            <a:xfrm>
              <a:off x="3364983" y="2983901"/>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$297</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sp>
        <p:nvSpPr>
          <p:cNvPr id="115" name="TextBox 114">
            <a:extLst>
              <a:ext uri="{FF2B5EF4-FFF2-40B4-BE49-F238E27FC236}">
                <a16:creationId xmlns:a16="http://schemas.microsoft.com/office/drawing/2014/main" id="{80657FFB-1416-49B2-92D5-7B07408FF25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spTree>
    <p:extLst>
      <p:ext uri="{BB962C8B-B14F-4D97-AF65-F5344CB8AC3E}">
        <p14:creationId xmlns:p14="http://schemas.microsoft.com/office/powerpoint/2010/main" val="267148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right)">
                                      <p:cBhvr>
                                        <p:cTn id="7" dur="1000"/>
                                        <p:tgtEl>
                                          <p:spTgt spid="11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88">
                                            <p:txEl>
                                              <p:pRg st="0" end="0"/>
                                            </p:txEl>
                                          </p:spTgt>
                                        </p:tgtEl>
                                        <p:attrNameLst>
                                          <p:attrName>style.visibility</p:attrName>
                                        </p:attrNameLst>
                                      </p:cBhvr>
                                      <p:to>
                                        <p:strVal val="visible"/>
                                      </p:to>
                                    </p:set>
                                    <p:animEffect transition="in" filter="fade">
                                      <p:cBhvr>
                                        <p:cTn id="23" dur="750"/>
                                        <p:tgtEl>
                                          <p:spTgt spid="88">
                                            <p:txEl>
                                              <p:pRg st="0" end="0"/>
                                            </p:txEl>
                                          </p:spTgt>
                                        </p:tgtEl>
                                      </p:cBhvr>
                                    </p:animEffect>
                                    <p:anim calcmode="lin" valueType="num">
                                      <p:cBhvr>
                                        <p:cTn id="24" dur="750" fill="hold"/>
                                        <p:tgtEl>
                                          <p:spTgt spid="88">
                                            <p:txEl>
                                              <p:pRg st="0" end="0"/>
                                            </p:txEl>
                                          </p:spTgt>
                                        </p:tgtEl>
                                        <p:attrNameLst>
                                          <p:attrName>ppt_x</p:attrName>
                                        </p:attrNameLst>
                                      </p:cBhvr>
                                      <p:tavLst>
                                        <p:tav tm="0">
                                          <p:val>
                                            <p:strVal val="#ppt_x"/>
                                          </p:val>
                                        </p:tav>
                                        <p:tav tm="100000">
                                          <p:val>
                                            <p:strVal val="#ppt_x"/>
                                          </p:val>
                                        </p:tav>
                                      </p:tavLst>
                                    </p:anim>
                                    <p:anim calcmode="lin" valueType="num">
                                      <p:cBhvr>
                                        <p:cTn id="25" dur="750" fill="hold"/>
                                        <p:tgtEl>
                                          <p:spTgt spid="88">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8">
                                            <p:txEl>
                                              <p:pRg st="1" end="1"/>
                                            </p:txEl>
                                          </p:spTgt>
                                        </p:tgtEl>
                                        <p:attrNameLst>
                                          <p:attrName>style.visibility</p:attrName>
                                        </p:attrNameLst>
                                      </p:cBhvr>
                                      <p:to>
                                        <p:strVal val="visible"/>
                                      </p:to>
                                    </p:set>
                                    <p:animEffect transition="in" filter="fade">
                                      <p:cBhvr>
                                        <p:cTn id="28" dur="750"/>
                                        <p:tgtEl>
                                          <p:spTgt spid="88">
                                            <p:txEl>
                                              <p:pRg st="1" end="1"/>
                                            </p:txEl>
                                          </p:spTgt>
                                        </p:tgtEl>
                                      </p:cBhvr>
                                    </p:animEffect>
                                    <p:anim calcmode="lin" valueType="num">
                                      <p:cBhvr>
                                        <p:cTn id="29" dur="750" fill="hold"/>
                                        <p:tgtEl>
                                          <p:spTgt spid="88">
                                            <p:txEl>
                                              <p:pRg st="1" end="1"/>
                                            </p:txEl>
                                          </p:spTgt>
                                        </p:tgtEl>
                                        <p:attrNameLst>
                                          <p:attrName>ppt_x</p:attrName>
                                        </p:attrNameLst>
                                      </p:cBhvr>
                                      <p:tavLst>
                                        <p:tav tm="0">
                                          <p:val>
                                            <p:strVal val="#ppt_x"/>
                                          </p:val>
                                        </p:tav>
                                        <p:tav tm="100000">
                                          <p:val>
                                            <p:strVal val="#ppt_x"/>
                                          </p:val>
                                        </p:tav>
                                      </p:tavLst>
                                    </p:anim>
                                    <p:anim calcmode="lin" valueType="num">
                                      <p:cBhvr>
                                        <p:cTn id="30" dur="750" fill="hold"/>
                                        <p:tgtEl>
                                          <p:spTgt spid="88">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88">
                                            <p:txEl>
                                              <p:pRg st="2" end="2"/>
                                            </p:txEl>
                                          </p:spTgt>
                                        </p:tgtEl>
                                        <p:attrNameLst>
                                          <p:attrName>style.visibility</p:attrName>
                                        </p:attrNameLst>
                                      </p:cBhvr>
                                      <p:to>
                                        <p:strVal val="visible"/>
                                      </p:to>
                                    </p:set>
                                    <p:animEffect transition="in" filter="fade">
                                      <p:cBhvr>
                                        <p:cTn id="34" dur="750"/>
                                        <p:tgtEl>
                                          <p:spTgt spid="88">
                                            <p:txEl>
                                              <p:pRg st="2" end="2"/>
                                            </p:txEl>
                                          </p:spTgt>
                                        </p:tgtEl>
                                      </p:cBhvr>
                                    </p:animEffect>
                                    <p:anim calcmode="lin" valueType="num">
                                      <p:cBhvr>
                                        <p:cTn id="35" dur="750" fill="hold"/>
                                        <p:tgtEl>
                                          <p:spTgt spid="88">
                                            <p:txEl>
                                              <p:pRg st="2" end="2"/>
                                            </p:txEl>
                                          </p:spTgt>
                                        </p:tgtEl>
                                        <p:attrNameLst>
                                          <p:attrName>ppt_x</p:attrName>
                                        </p:attrNameLst>
                                      </p:cBhvr>
                                      <p:tavLst>
                                        <p:tav tm="0">
                                          <p:val>
                                            <p:strVal val="#ppt_x"/>
                                          </p:val>
                                        </p:tav>
                                        <p:tav tm="100000">
                                          <p:val>
                                            <p:strVal val="#ppt_x"/>
                                          </p:val>
                                        </p:tav>
                                      </p:tavLst>
                                    </p:anim>
                                    <p:anim calcmode="lin" valueType="num">
                                      <p:cBhvr>
                                        <p:cTn id="36" dur="750" fill="hold"/>
                                        <p:tgtEl>
                                          <p:spTgt spid="88">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8">
                                            <p:txEl>
                                              <p:pRg st="3" end="3"/>
                                            </p:txEl>
                                          </p:spTgt>
                                        </p:tgtEl>
                                        <p:attrNameLst>
                                          <p:attrName>style.visibility</p:attrName>
                                        </p:attrNameLst>
                                      </p:cBhvr>
                                      <p:to>
                                        <p:strVal val="visible"/>
                                      </p:to>
                                    </p:set>
                                    <p:animEffect transition="in" filter="fade">
                                      <p:cBhvr>
                                        <p:cTn id="39" dur="750"/>
                                        <p:tgtEl>
                                          <p:spTgt spid="88">
                                            <p:txEl>
                                              <p:pRg st="3" end="3"/>
                                            </p:txEl>
                                          </p:spTgt>
                                        </p:tgtEl>
                                      </p:cBhvr>
                                    </p:animEffect>
                                    <p:anim calcmode="lin" valueType="num">
                                      <p:cBhvr>
                                        <p:cTn id="40" dur="750" fill="hold"/>
                                        <p:tgtEl>
                                          <p:spTgt spid="88">
                                            <p:txEl>
                                              <p:pRg st="3" end="3"/>
                                            </p:txEl>
                                          </p:spTgt>
                                        </p:tgtEl>
                                        <p:attrNameLst>
                                          <p:attrName>ppt_x</p:attrName>
                                        </p:attrNameLst>
                                      </p:cBhvr>
                                      <p:tavLst>
                                        <p:tav tm="0">
                                          <p:val>
                                            <p:strVal val="#ppt_x"/>
                                          </p:val>
                                        </p:tav>
                                        <p:tav tm="100000">
                                          <p:val>
                                            <p:strVal val="#ppt_x"/>
                                          </p:val>
                                        </p:tav>
                                      </p:tavLst>
                                    </p:anim>
                                    <p:anim calcmode="lin" valueType="num">
                                      <p:cBhvr>
                                        <p:cTn id="41" dur="750" fill="hold"/>
                                        <p:tgtEl>
                                          <p:spTgt spid="88">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88">
                                            <p:txEl>
                                              <p:pRg st="4" end="4"/>
                                            </p:txEl>
                                          </p:spTgt>
                                        </p:tgtEl>
                                        <p:attrNameLst>
                                          <p:attrName>style.visibility</p:attrName>
                                        </p:attrNameLst>
                                      </p:cBhvr>
                                      <p:to>
                                        <p:strVal val="visible"/>
                                      </p:to>
                                    </p:set>
                                    <p:animEffect transition="in" filter="fade">
                                      <p:cBhvr>
                                        <p:cTn id="45" dur="750"/>
                                        <p:tgtEl>
                                          <p:spTgt spid="88">
                                            <p:txEl>
                                              <p:pRg st="4" end="4"/>
                                            </p:txEl>
                                          </p:spTgt>
                                        </p:tgtEl>
                                      </p:cBhvr>
                                    </p:animEffect>
                                    <p:anim calcmode="lin" valueType="num">
                                      <p:cBhvr>
                                        <p:cTn id="46" dur="750" fill="hold"/>
                                        <p:tgtEl>
                                          <p:spTgt spid="88">
                                            <p:txEl>
                                              <p:pRg st="4" end="4"/>
                                            </p:txEl>
                                          </p:spTgt>
                                        </p:tgtEl>
                                        <p:attrNameLst>
                                          <p:attrName>ppt_x</p:attrName>
                                        </p:attrNameLst>
                                      </p:cBhvr>
                                      <p:tavLst>
                                        <p:tav tm="0">
                                          <p:val>
                                            <p:strVal val="#ppt_x"/>
                                          </p:val>
                                        </p:tav>
                                        <p:tav tm="100000">
                                          <p:val>
                                            <p:strVal val="#ppt_x"/>
                                          </p:val>
                                        </p:tav>
                                      </p:tavLst>
                                    </p:anim>
                                    <p:anim calcmode="lin" valueType="num">
                                      <p:cBhvr>
                                        <p:cTn id="47" dur="750" fill="hold"/>
                                        <p:tgtEl>
                                          <p:spTgt spid="88">
                                            <p:txEl>
                                              <p:pRg st="4" end="4"/>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88">
                                            <p:txEl>
                                              <p:pRg st="5" end="5"/>
                                            </p:txEl>
                                          </p:spTgt>
                                        </p:tgtEl>
                                        <p:attrNameLst>
                                          <p:attrName>style.visibility</p:attrName>
                                        </p:attrNameLst>
                                      </p:cBhvr>
                                      <p:to>
                                        <p:strVal val="visible"/>
                                      </p:to>
                                    </p:set>
                                    <p:animEffect transition="in" filter="fade">
                                      <p:cBhvr>
                                        <p:cTn id="50" dur="750"/>
                                        <p:tgtEl>
                                          <p:spTgt spid="88">
                                            <p:txEl>
                                              <p:pRg st="5" end="5"/>
                                            </p:txEl>
                                          </p:spTgt>
                                        </p:tgtEl>
                                      </p:cBhvr>
                                    </p:animEffect>
                                    <p:anim calcmode="lin" valueType="num">
                                      <p:cBhvr>
                                        <p:cTn id="51" dur="750" fill="hold"/>
                                        <p:tgtEl>
                                          <p:spTgt spid="88">
                                            <p:txEl>
                                              <p:pRg st="5" end="5"/>
                                            </p:txEl>
                                          </p:spTgt>
                                        </p:tgtEl>
                                        <p:attrNameLst>
                                          <p:attrName>ppt_x</p:attrName>
                                        </p:attrNameLst>
                                      </p:cBhvr>
                                      <p:tavLst>
                                        <p:tav tm="0">
                                          <p:val>
                                            <p:strVal val="#ppt_x"/>
                                          </p:val>
                                        </p:tav>
                                        <p:tav tm="100000">
                                          <p:val>
                                            <p:strVal val="#ppt_x"/>
                                          </p:val>
                                        </p:tav>
                                      </p:tavLst>
                                    </p:anim>
                                    <p:anim calcmode="lin" valueType="num">
                                      <p:cBhvr>
                                        <p:cTn id="52" dur="750" fill="hold"/>
                                        <p:tgtEl>
                                          <p:spTgt spid="88">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2" presetClass="entr" presetSubtype="0" fill="hold" grpId="0" nodeType="afterEffect">
                                  <p:stCondLst>
                                    <p:cond delay="0"/>
                                  </p:stCondLst>
                                  <p:childTnLst>
                                    <p:set>
                                      <p:cBhvr>
                                        <p:cTn id="55" dur="1" fill="hold">
                                          <p:stCondLst>
                                            <p:cond delay="0"/>
                                          </p:stCondLst>
                                        </p:cTn>
                                        <p:tgtEl>
                                          <p:spTgt spid="88">
                                            <p:txEl>
                                              <p:pRg st="6" end="6"/>
                                            </p:txEl>
                                          </p:spTgt>
                                        </p:tgtEl>
                                        <p:attrNameLst>
                                          <p:attrName>style.visibility</p:attrName>
                                        </p:attrNameLst>
                                      </p:cBhvr>
                                      <p:to>
                                        <p:strVal val="visible"/>
                                      </p:to>
                                    </p:set>
                                    <p:animEffect transition="in" filter="fade">
                                      <p:cBhvr>
                                        <p:cTn id="56" dur="750"/>
                                        <p:tgtEl>
                                          <p:spTgt spid="88">
                                            <p:txEl>
                                              <p:pRg st="6" end="6"/>
                                            </p:txEl>
                                          </p:spTgt>
                                        </p:tgtEl>
                                      </p:cBhvr>
                                    </p:animEffect>
                                    <p:anim calcmode="lin" valueType="num">
                                      <p:cBhvr>
                                        <p:cTn id="57" dur="750" fill="hold"/>
                                        <p:tgtEl>
                                          <p:spTgt spid="88">
                                            <p:txEl>
                                              <p:pRg st="6" end="6"/>
                                            </p:txEl>
                                          </p:spTgt>
                                        </p:tgtEl>
                                        <p:attrNameLst>
                                          <p:attrName>ppt_x</p:attrName>
                                        </p:attrNameLst>
                                      </p:cBhvr>
                                      <p:tavLst>
                                        <p:tav tm="0">
                                          <p:val>
                                            <p:strVal val="#ppt_x"/>
                                          </p:val>
                                        </p:tav>
                                        <p:tav tm="100000">
                                          <p:val>
                                            <p:strVal val="#ppt_x"/>
                                          </p:val>
                                        </p:tav>
                                      </p:tavLst>
                                    </p:anim>
                                    <p:anim calcmode="lin" valueType="num">
                                      <p:cBhvr>
                                        <p:cTn id="58" dur="750" fill="hold"/>
                                        <p:tgtEl>
                                          <p:spTgt spid="88">
                                            <p:txEl>
                                              <p:pRg st="6" end="6"/>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88">
                                            <p:txEl>
                                              <p:pRg st="7" end="7"/>
                                            </p:txEl>
                                          </p:spTgt>
                                        </p:tgtEl>
                                        <p:attrNameLst>
                                          <p:attrName>style.visibility</p:attrName>
                                        </p:attrNameLst>
                                      </p:cBhvr>
                                      <p:to>
                                        <p:strVal val="visible"/>
                                      </p:to>
                                    </p:set>
                                    <p:animEffect transition="in" filter="fade">
                                      <p:cBhvr>
                                        <p:cTn id="61" dur="750"/>
                                        <p:tgtEl>
                                          <p:spTgt spid="88">
                                            <p:txEl>
                                              <p:pRg st="7" end="7"/>
                                            </p:txEl>
                                          </p:spTgt>
                                        </p:tgtEl>
                                      </p:cBhvr>
                                    </p:animEffect>
                                    <p:anim calcmode="lin" valueType="num">
                                      <p:cBhvr>
                                        <p:cTn id="62" dur="750" fill="hold"/>
                                        <p:tgtEl>
                                          <p:spTgt spid="88">
                                            <p:txEl>
                                              <p:pRg st="7" end="7"/>
                                            </p:txEl>
                                          </p:spTgt>
                                        </p:tgtEl>
                                        <p:attrNameLst>
                                          <p:attrName>ppt_x</p:attrName>
                                        </p:attrNameLst>
                                      </p:cBhvr>
                                      <p:tavLst>
                                        <p:tav tm="0">
                                          <p:val>
                                            <p:strVal val="#ppt_x"/>
                                          </p:val>
                                        </p:tav>
                                        <p:tav tm="100000">
                                          <p:val>
                                            <p:strVal val="#ppt_x"/>
                                          </p:val>
                                        </p:tav>
                                      </p:tavLst>
                                    </p:anim>
                                    <p:anim calcmode="lin" valueType="num">
                                      <p:cBhvr>
                                        <p:cTn id="63" dur="750" fill="hold"/>
                                        <p:tgtEl>
                                          <p:spTgt spid="88">
                                            <p:txEl>
                                              <p:pRg st="7" end="7"/>
                                            </p:txEl>
                                          </p:spTgt>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1000"/>
                                        <p:tgtEl>
                                          <p:spTgt spid="9"/>
                                        </p:tgtEl>
                                      </p:cBhvr>
                                    </p:animEffect>
                                    <p:anim calcmode="lin" valueType="num">
                                      <p:cBhvr>
                                        <p:cTn id="68" dur="1000" fill="hold"/>
                                        <p:tgtEl>
                                          <p:spTgt spid="9"/>
                                        </p:tgtEl>
                                        <p:attrNameLst>
                                          <p:attrName>ppt_x</p:attrName>
                                        </p:attrNameLst>
                                      </p:cBhvr>
                                      <p:tavLst>
                                        <p:tav tm="0">
                                          <p:val>
                                            <p:strVal val="#ppt_x"/>
                                          </p:val>
                                        </p:tav>
                                        <p:tav tm="100000">
                                          <p:val>
                                            <p:strVal val="#ppt_x"/>
                                          </p:val>
                                        </p:tav>
                                      </p:tavLst>
                                    </p:anim>
                                    <p:anim calcmode="lin" valueType="num">
                                      <p:cBhvr>
                                        <p:cTn id="69" dur="1000" fill="hold"/>
                                        <p:tgtEl>
                                          <p:spTgt spid="9"/>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47" presetClass="entr" presetSubtype="0"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1000"/>
                                        <p:tgtEl>
                                          <p:spTgt spid="4"/>
                                        </p:tgtEl>
                                      </p:cBhvr>
                                    </p:animEffect>
                                    <p:anim calcmode="lin" valueType="num">
                                      <p:cBhvr>
                                        <p:cTn id="74" dur="1000" fill="hold"/>
                                        <p:tgtEl>
                                          <p:spTgt spid="4"/>
                                        </p:tgtEl>
                                        <p:attrNameLst>
                                          <p:attrName>ppt_x</p:attrName>
                                        </p:attrNameLst>
                                      </p:cBhvr>
                                      <p:tavLst>
                                        <p:tav tm="0">
                                          <p:val>
                                            <p:strVal val="#ppt_x"/>
                                          </p:val>
                                        </p:tav>
                                        <p:tav tm="100000">
                                          <p:val>
                                            <p:strVal val="#ppt_x"/>
                                          </p:val>
                                        </p:tav>
                                      </p:tavLst>
                                    </p:anim>
                                    <p:anim calcmode="lin" valueType="num">
                                      <p:cBhvr>
                                        <p:cTn id="75" dur="1000" fill="hold"/>
                                        <p:tgtEl>
                                          <p:spTgt spid="4"/>
                                        </p:tgtEl>
                                        <p:attrNameLst>
                                          <p:attrName>ppt_y</p:attrName>
                                        </p:attrNameLst>
                                      </p:cBhvr>
                                      <p:tavLst>
                                        <p:tav tm="0">
                                          <p:val>
                                            <p:strVal val="#ppt_y-.1"/>
                                          </p:val>
                                        </p:tav>
                                        <p:tav tm="100000">
                                          <p:val>
                                            <p:strVal val="#ppt_y"/>
                                          </p:val>
                                        </p:tav>
                                      </p:tavLst>
                                    </p:anim>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61">
                                            <p:txEl>
                                              <p:pRg st="0" end="0"/>
                                            </p:txEl>
                                          </p:spTgt>
                                        </p:tgtEl>
                                        <p:attrNameLst>
                                          <p:attrName>style.visibility</p:attrName>
                                        </p:attrNameLst>
                                      </p:cBhvr>
                                      <p:to>
                                        <p:strVal val="visible"/>
                                      </p:to>
                                    </p:set>
                                    <p:animEffect transition="in" filter="fade">
                                      <p:cBhvr>
                                        <p:cTn id="79" dur="750"/>
                                        <p:tgtEl>
                                          <p:spTgt spid="61">
                                            <p:txEl>
                                              <p:pRg st="0" end="0"/>
                                            </p:txEl>
                                          </p:spTgt>
                                        </p:tgtEl>
                                      </p:cBhvr>
                                    </p:animEffect>
                                    <p:anim calcmode="lin" valueType="num">
                                      <p:cBhvr>
                                        <p:cTn id="80" dur="75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81" dur="750" fill="hold"/>
                                        <p:tgtEl>
                                          <p:spTgt spid="61">
                                            <p:txEl>
                                              <p:pRg st="0" end="0"/>
                                            </p:tx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61">
                                            <p:txEl>
                                              <p:pRg st="1" end="1"/>
                                            </p:txEl>
                                          </p:spTgt>
                                        </p:tgtEl>
                                        <p:attrNameLst>
                                          <p:attrName>style.visibility</p:attrName>
                                        </p:attrNameLst>
                                      </p:cBhvr>
                                      <p:to>
                                        <p:strVal val="visible"/>
                                      </p:to>
                                    </p:set>
                                    <p:animEffect transition="in" filter="fade">
                                      <p:cBhvr>
                                        <p:cTn id="84" dur="750"/>
                                        <p:tgtEl>
                                          <p:spTgt spid="61">
                                            <p:txEl>
                                              <p:pRg st="1" end="1"/>
                                            </p:txEl>
                                          </p:spTgt>
                                        </p:tgtEl>
                                      </p:cBhvr>
                                    </p:animEffect>
                                    <p:anim calcmode="lin" valueType="num">
                                      <p:cBhvr>
                                        <p:cTn id="85" dur="750" fill="hold"/>
                                        <p:tgtEl>
                                          <p:spTgt spid="61">
                                            <p:txEl>
                                              <p:pRg st="1" end="1"/>
                                            </p:txEl>
                                          </p:spTgt>
                                        </p:tgtEl>
                                        <p:attrNameLst>
                                          <p:attrName>ppt_x</p:attrName>
                                        </p:attrNameLst>
                                      </p:cBhvr>
                                      <p:tavLst>
                                        <p:tav tm="0">
                                          <p:val>
                                            <p:strVal val="#ppt_x"/>
                                          </p:val>
                                        </p:tav>
                                        <p:tav tm="100000">
                                          <p:val>
                                            <p:strVal val="#ppt_x"/>
                                          </p:val>
                                        </p:tav>
                                      </p:tavLst>
                                    </p:anim>
                                    <p:anim calcmode="lin" valueType="num">
                                      <p:cBhvr>
                                        <p:cTn id="86" dur="750" fill="hold"/>
                                        <p:tgtEl>
                                          <p:spTgt spid="61">
                                            <p:txEl>
                                              <p:pRg st="1" end="1"/>
                                            </p:txEl>
                                          </p:spTgt>
                                        </p:tgtEl>
                                        <p:attrNameLst>
                                          <p:attrName>ppt_y</p:attrName>
                                        </p:attrNameLst>
                                      </p:cBhvr>
                                      <p:tavLst>
                                        <p:tav tm="0">
                                          <p:val>
                                            <p:strVal val="#ppt_y+.1"/>
                                          </p:val>
                                        </p:tav>
                                        <p:tav tm="100000">
                                          <p:val>
                                            <p:strVal val="#ppt_y"/>
                                          </p:val>
                                        </p:tav>
                                      </p:tavLst>
                                    </p:anim>
                                  </p:childTnLst>
                                </p:cTn>
                              </p:par>
                            </p:childTnLst>
                          </p:cTn>
                        </p:par>
                        <p:par>
                          <p:cTn id="87" fill="hold">
                            <p:stCondLst>
                              <p:cond delay="8750"/>
                            </p:stCondLst>
                            <p:childTnLst>
                              <p:par>
                                <p:cTn id="88" presetID="42" presetClass="entr" presetSubtype="0" fill="hold" grpId="0" nodeType="afterEffect">
                                  <p:stCondLst>
                                    <p:cond delay="0"/>
                                  </p:stCondLst>
                                  <p:childTnLst>
                                    <p:set>
                                      <p:cBhvr>
                                        <p:cTn id="89" dur="1" fill="hold">
                                          <p:stCondLst>
                                            <p:cond delay="0"/>
                                          </p:stCondLst>
                                        </p:cTn>
                                        <p:tgtEl>
                                          <p:spTgt spid="61">
                                            <p:txEl>
                                              <p:pRg st="2" end="2"/>
                                            </p:txEl>
                                          </p:spTgt>
                                        </p:tgtEl>
                                        <p:attrNameLst>
                                          <p:attrName>style.visibility</p:attrName>
                                        </p:attrNameLst>
                                      </p:cBhvr>
                                      <p:to>
                                        <p:strVal val="visible"/>
                                      </p:to>
                                    </p:set>
                                    <p:animEffect transition="in" filter="fade">
                                      <p:cBhvr>
                                        <p:cTn id="90" dur="750"/>
                                        <p:tgtEl>
                                          <p:spTgt spid="61">
                                            <p:txEl>
                                              <p:pRg st="2" end="2"/>
                                            </p:txEl>
                                          </p:spTgt>
                                        </p:tgtEl>
                                      </p:cBhvr>
                                    </p:animEffect>
                                    <p:anim calcmode="lin" valueType="num">
                                      <p:cBhvr>
                                        <p:cTn id="91" dur="75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92" dur="750" fill="hold"/>
                                        <p:tgtEl>
                                          <p:spTgt spid="61">
                                            <p:txEl>
                                              <p:pRg st="2" end="2"/>
                                            </p:tx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61">
                                            <p:txEl>
                                              <p:pRg st="3" end="3"/>
                                            </p:txEl>
                                          </p:spTgt>
                                        </p:tgtEl>
                                        <p:attrNameLst>
                                          <p:attrName>style.visibility</p:attrName>
                                        </p:attrNameLst>
                                      </p:cBhvr>
                                      <p:to>
                                        <p:strVal val="visible"/>
                                      </p:to>
                                    </p:set>
                                    <p:animEffect transition="in" filter="fade">
                                      <p:cBhvr>
                                        <p:cTn id="95" dur="750"/>
                                        <p:tgtEl>
                                          <p:spTgt spid="61">
                                            <p:txEl>
                                              <p:pRg st="3" end="3"/>
                                            </p:txEl>
                                          </p:spTgt>
                                        </p:tgtEl>
                                      </p:cBhvr>
                                    </p:animEffect>
                                    <p:anim calcmode="lin" valueType="num">
                                      <p:cBhvr>
                                        <p:cTn id="96" dur="750" fill="hold"/>
                                        <p:tgtEl>
                                          <p:spTgt spid="61">
                                            <p:txEl>
                                              <p:pRg st="3" end="3"/>
                                            </p:txEl>
                                          </p:spTgt>
                                        </p:tgtEl>
                                        <p:attrNameLst>
                                          <p:attrName>ppt_x</p:attrName>
                                        </p:attrNameLst>
                                      </p:cBhvr>
                                      <p:tavLst>
                                        <p:tav tm="0">
                                          <p:val>
                                            <p:strVal val="#ppt_x"/>
                                          </p:val>
                                        </p:tav>
                                        <p:tav tm="100000">
                                          <p:val>
                                            <p:strVal val="#ppt_x"/>
                                          </p:val>
                                        </p:tav>
                                      </p:tavLst>
                                    </p:anim>
                                    <p:anim calcmode="lin" valueType="num">
                                      <p:cBhvr>
                                        <p:cTn id="97" dur="750" fill="hold"/>
                                        <p:tgtEl>
                                          <p:spTgt spid="6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61">
                                            <p:txEl>
                                              <p:pRg st="4" end="4"/>
                                            </p:txEl>
                                          </p:spTgt>
                                        </p:tgtEl>
                                        <p:attrNameLst>
                                          <p:attrName>style.visibility</p:attrName>
                                        </p:attrNameLst>
                                      </p:cBhvr>
                                      <p:to>
                                        <p:strVal val="visible"/>
                                      </p:to>
                                    </p:set>
                                    <p:animEffect transition="in" filter="fade">
                                      <p:cBhvr>
                                        <p:cTn id="101" dur="750"/>
                                        <p:tgtEl>
                                          <p:spTgt spid="61">
                                            <p:txEl>
                                              <p:pRg st="4" end="4"/>
                                            </p:txEl>
                                          </p:spTgt>
                                        </p:tgtEl>
                                      </p:cBhvr>
                                    </p:animEffect>
                                    <p:anim calcmode="lin" valueType="num">
                                      <p:cBhvr>
                                        <p:cTn id="102" dur="75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03" dur="750" fill="hold"/>
                                        <p:tgtEl>
                                          <p:spTgt spid="61">
                                            <p:txEl>
                                              <p:pRg st="4" end="4"/>
                                            </p:txEl>
                                          </p:spTgt>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61">
                                            <p:txEl>
                                              <p:pRg st="5" end="5"/>
                                            </p:txEl>
                                          </p:spTgt>
                                        </p:tgtEl>
                                        <p:attrNameLst>
                                          <p:attrName>style.visibility</p:attrName>
                                        </p:attrNameLst>
                                      </p:cBhvr>
                                      <p:to>
                                        <p:strVal val="visible"/>
                                      </p:to>
                                    </p:set>
                                    <p:animEffect transition="in" filter="fade">
                                      <p:cBhvr>
                                        <p:cTn id="106" dur="750"/>
                                        <p:tgtEl>
                                          <p:spTgt spid="61">
                                            <p:txEl>
                                              <p:pRg st="5" end="5"/>
                                            </p:txEl>
                                          </p:spTgt>
                                        </p:tgtEl>
                                      </p:cBhvr>
                                    </p:animEffect>
                                    <p:anim calcmode="lin" valueType="num">
                                      <p:cBhvr>
                                        <p:cTn id="107" dur="75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08" dur="75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0250"/>
                            </p:stCondLst>
                            <p:childTnLst>
                              <p:par>
                                <p:cTn id="110" presetID="42" presetClass="entr" presetSubtype="0" fill="hold" grpId="0" nodeType="afterEffect">
                                  <p:stCondLst>
                                    <p:cond delay="0"/>
                                  </p:stCondLst>
                                  <p:childTnLst>
                                    <p:set>
                                      <p:cBhvr>
                                        <p:cTn id="111" dur="1" fill="hold">
                                          <p:stCondLst>
                                            <p:cond delay="0"/>
                                          </p:stCondLst>
                                        </p:cTn>
                                        <p:tgtEl>
                                          <p:spTgt spid="61">
                                            <p:txEl>
                                              <p:pRg st="6" end="6"/>
                                            </p:txEl>
                                          </p:spTgt>
                                        </p:tgtEl>
                                        <p:attrNameLst>
                                          <p:attrName>style.visibility</p:attrName>
                                        </p:attrNameLst>
                                      </p:cBhvr>
                                      <p:to>
                                        <p:strVal val="visible"/>
                                      </p:to>
                                    </p:set>
                                    <p:animEffect transition="in" filter="fade">
                                      <p:cBhvr>
                                        <p:cTn id="112" dur="750"/>
                                        <p:tgtEl>
                                          <p:spTgt spid="61">
                                            <p:txEl>
                                              <p:pRg st="6" end="6"/>
                                            </p:txEl>
                                          </p:spTgt>
                                        </p:tgtEl>
                                      </p:cBhvr>
                                    </p:animEffect>
                                    <p:anim calcmode="lin" valueType="num">
                                      <p:cBhvr>
                                        <p:cTn id="113" dur="75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14" dur="750" fill="hold"/>
                                        <p:tgtEl>
                                          <p:spTgt spid="61">
                                            <p:txEl>
                                              <p:pRg st="6" end="6"/>
                                            </p:txEl>
                                          </p:spTgt>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61">
                                            <p:txEl>
                                              <p:pRg st="7" end="7"/>
                                            </p:txEl>
                                          </p:spTgt>
                                        </p:tgtEl>
                                        <p:attrNameLst>
                                          <p:attrName>style.visibility</p:attrName>
                                        </p:attrNameLst>
                                      </p:cBhvr>
                                      <p:to>
                                        <p:strVal val="visible"/>
                                      </p:to>
                                    </p:set>
                                    <p:animEffect transition="in" filter="fade">
                                      <p:cBhvr>
                                        <p:cTn id="117" dur="750"/>
                                        <p:tgtEl>
                                          <p:spTgt spid="61">
                                            <p:txEl>
                                              <p:pRg st="7" end="7"/>
                                            </p:txEl>
                                          </p:spTgt>
                                        </p:tgtEl>
                                      </p:cBhvr>
                                    </p:animEffect>
                                    <p:anim calcmode="lin" valueType="num">
                                      <p:cBhvr>
                                        <p:cTn id="118" dur="750" fill="hold"/>
                                        <p:tgtEl>
                                          <p:spTgt spid="61">
                                            <p:txEl>
                                              <p:pRg st="7" end="7"/>
                                            </p:txEl>
                                          </p:spTgt>
                                        </p:tgtEl>
                                        <p:attrNameLst>
                                          <p:attrName>ppt_x</p:attrName>
                                        </p:attrNameLst>
                                      </p:cBhvr>
                                      <p:tavLst>
                                        <p:tav tm="0">
                                          <p:val>
                                            <p:strVal val="#ppt_x"/>
                                          </p:val>
                                        </p:tav>
                                        <p:tav tm="100000">
                                          <p:val>
                                            <p:strVal val="#ppt_x"/>
                                          </p:val>
                                        </p:tav>
                                      </p:tavLst>
                                    </p:anim>
                                    <p:anim calcmode="lin" valueType="num">
                                      <p:cBhvr>
                                        <p:cTn id="119" dur="750" fill="hold"/>
                                        <p:tgtEl>
                                          <p:spTgt spid="61">
                                            <p:txEl>
                                              <p:pRg st="7" end="7"/>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000"/>
                            </p:stCondLst>
                            <p:childTnLst>
                              <p:par>
                                <p:cTn id="121" presetID="42" presetClass="entr" presetSubtype="0" fill="hold" nodeType="after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fade">
                                      <p:cBhvr>
                                        <p:cTn id="123" dur="1000"/>
                                        <p:tgtEl>
                                          <p:spTgt spid="11"/>
                                        </p:tgtEl>
                                      </p:cBhvr>
                                    </p:animEffect>
                                    <p:anim calcmode="lin" valueType="num">
                                      <p:cBhvr>
                                        <p:cTn id="124" dur="1000" fill="hold"/>
                                        <p:tgtEl>
                                          <p:spTgt spid="11"/>
                                        </p:tgtEl>
                                        <p:attrNameLst>
                                          <p:attrName>ppt_x</p:attrName>
                                        </p:attrNameLst>
                                      </p:cBhvr>
                                      <p:tavLst>
                                        <p:tav tm="0">
                                          <p:val>
                                            <p:strVal val="#ppt_x"/>
                                          </p:val>
                                        </p:tav>
                                        <p:tav tm="100000">
                                          <p:val>
                                            <p:strVal val="#ppt_x"/>
                                          </p:val>
                                        </p:tav>
                                      </p:tavLst>
                                    </p:anim>
                                    <p:anim calcmode="lin" valueType="num">
                                      <p:cBhvr>
                                        <p:cTn id="125" dur="1000" fill="hold"/>
                                        <p:tgtEl>
                                          <p:spTgt spid="11"/>
                                        </p:tgtEl>
                                        <p:attrNameLst>
                                          <p:attrName>ppt_y</p:attrName>
                                        </p:attrNameLst>
                                      </p:cBhvr>
                                      <p:tavLst>
                                        <p:tav tm="0">
                                          <p:val>
                                            <p:strVal val="#ppt_y+.1"/>
                                          </p:val>
                                        </p:tav>
                                        <p:tav tm="100000">
                                          <p:val>
                                            <p:strVal val="#ppt_y"/>
                                          </p:val>
                                        </p:tav>
                                      </p:tavLst>
                                    </p:anim>
                                  </p:childTnLst>
                                </p:cTn>
                              </p:par>
                            </p:childTnLst>
                          </p:cTn>
                        </p:par>
                        <p:par>
                          <p:cTn id="126" fill="hold">
                            <p:stCondLst>
                              <p:cond delay="12000"/>
                            </p:stCondLst>
                            <p:childTnLst>
                              <p:par>
                                <p:cTn id="127" presetID="47" presetClass="entr" presetSubtype="0" fill="hold" nodeType="afterEffect">
                                  <p:stCondLst>
                                    <p:cond delay="0"/>
                                  </p:stCondLst>
                                  <p:childTnLst>
                                    <p:set>
                                      <p:cBhvr>
                                        <p:cTn id="128" dur="1" fill="hold">
                                          <p:stCondLst>
                                            <p:cond delay="0"/>
                                          </p:stCondLst>
                                        </p:cTn>
                                        <p:tgtEl>
                                          <p:spTgt spid="5"/>
                                        </p:tgtEl>
                                        <p:attrNameLst>
                                          <p:attrName>style.visibility</p:attrName>
                                        </p:attrNameLst>
                                      </p:cBhvr>
                                      <p:to>
                                        <p:strVal val="visible"/>
                                      </p:to>
                                    </p:set>
                                    <p:animEffect transition="in" filter="fade">
                                      <p:cBhvr>
                                        <p:cTn id="129" dur="1000"/>
                                        <p:tgtEl>
                                          <p:spTgt spid="5"/>
                                        </p:tgtEl>
                                      </p:cBhvr>
                                    </p:animEffect>
                                    <p:anim calcmode="lin" valueType="num">
                                      <p:cBhvr>
                                        <p:cTn id="130" dur="1000" fill="hold"/>
                                        <p:tgtEl>
                                          <p:spTgt spid="5"/>
                                        </p:tgtEl>
                                        <p:attrNameLst>
                                          <p:attrName>ppt_x</p:attrName>
                                        </p:attrNameLst>
                                      </p:cBhvr>
                                      <p:tavLst>
                                        <p:tav tm="0">
                                          <p:val>
                                            <p:strVal val="#ppt_x"/>
                                          </p:val>
                                        </p:tav>
                                        <p:tav tm="100000">
                                          <p:val>
                                            <p:strVal val="#ppt_x"/>
                                          </p:val>
                                        </p:tav>
                                      </p:tavLst>
                                    </p:anim>
                                    <p:anim calcmode="lin" valueType="num">
                                      <p:cBhvr>
                                        <p:cTn id="131" dur="1000" fill="hold"/>
                                        <p:tgtEl>
                                          <p:spTgt spid="5"/>
                                        </p:tgtEl>
                                        <p:attrNameLst>
                                          <p:attrName>ppt_y</p:attrName>
                                        </p:attrNameLst>
                                      </p:cBhvr>
                                      <p:tavLst>
                                        <p:tav tm="0">
                                          <p:val>
                                            <p:strVal val="#ppt_y-.1"/>
                                          </p:val>
                                        </p:tav>
                                        <p:tav tm="100000">
                                          <p:val>
                                            <p:strVal val="#ppt_y"/>
                                          </p:val>
                                        </p:tav>
                                      </p:tavLst>
                                    </p:anim>
                                  </p:childTnLst>
                                </p:cTn>
                              </p:par>
                            </p:childTnLst>
                          </p:cTn>
                        </p:par>
                        <p:par>
                          <p:cTn id="132" fill="hold">
                            <p:stCondLst>
                              <p:cond delay="13000"/>
                            </p:stCondLst>
                            <p:childTnLst>
                              <p:par>
                                <p:cTn id="133" presetID="42" presetClass="entr" presetSubtype="0" fill="hold" grpId="0" nodeType="afterEffect">
                                  <p:stCondLst>
                                    <p:cond delay="0"/>
                                  </p:stCondLst>
                                  <p:childTnLst>
                                    <p:set>
                                      <p:cBhvr>
                                        <p:cTn id="134" dur="1" fill="hold">
                                          <p:stCondLst>
                                            <p:cond delay="0"/>
                                          </p:stCondLst>
                                        </p:cTn>
                                        <p:tgtEl>
                                          <p:spTgt spid="110">
                                            <p:txEl>
                                              <p:pRg st="0" end="0"/>
                                            </p:txEl>
                                          </p:spTgt>
                                        </p:tgtEl>
                                        <p:attrNameLst>
                                          <p:attrName>style.visibility</p:attrName>
                                        </p:attrNameLst>
                                      </p:cBhvr>
                                      <p:to>
                                        <p:strVal val="visible"/>
                                      </p:to>
                                    </p:set>
                                    <p:animEffect transition="in" filter="fade">
                                      <p:cBhvr>
                                        <p:cTn id="135" dur="750"/>
                                        <p:tgtEl>
                                          <p:spTgt spid="110">
                                            <p:txEl>
                                              <p:pRg st="0" end="0"/>
                                            </p:txEl>
                                          </p:spTgt>
                                        </p:tgtEl>
                                      </p:cBhvr>
                                    </p:animEffect>
                                    <p:anim calcmode="lin" valueType="num">
                                      <p:cBhvr>
                                        <p:cTn id="136" dur="750" fill="hold"/>
                                        <p:tgtEl>
                                          <p:spTgt spid="110">
                                            <p:txEl>
                                              <p:pRg st="0" end="0"/>
                                            </p:txEl>
                                          </p:spTgt>
                                        </p:tgtEl>
                                        <p:attrNameLst>
                                          <p:attrName>ppt_x</p:attrName>
                                        </p:attrNameLst>
                                      </p:cBhvr>
                                      <p:tavLst>
                                        <p:tav tm="0">
                                          <p:val>
                                            <p:strVal val="#ppt_x"/>
                                          </p:val>
                                        </p:tav>
                                        <p:tav tm="100000">
                                          <p:val>
                                            <p:strVal val="#ppt_x"/>
                                          </p:val>
                                        </p:tav>
                                      </p:tavLst>
                                    </p:anim>
                                    <p:anim calcmode="lin" valueType="num">
                                      <p:cBhvr>
                                        <p:cTn id="137" dur="750" fill="hold"/>
                                        <p:tgtEl>
                                          <p:spTgt spid="110">
                                            <p:txEl>
                                              <p:pRg st="0" end="0"/>
                                            </p:txEl>
                                          </p:spTgt>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110">
                                            <p:txEl>
                                              <p:pRg st="1" end="1"/>
                                            </p:txEl>
                                          </p:spTgt>
                                        </p:tgtEl>
                                        <p:attrNameLst>
                                          <p:attrName>style.visibility</p:attrName>
                                        </p:attrNameLst>
                                      </p:cBhvr>
                                      <p:to>
                                        <p:strVal val="visible"/>
                                      </p:to>
                                    </p:set>
                                    <p:animEffect transition="in" filter="fade">
                                      <p:cBhvr>
                                        <p:cTn id="140" dur="750"/>
                                        <p:tgtEl>
                                          <p:spTgt spid="110">
                                            <p:txEl>
                                              <p:pRg st="1" end="1"/>
                                            </p:txEl>
                                          </p:spTgt>
                                        </p:tgtEl>
                                      </p:cBhvr>
                                    </p:animEffect>
                                    <p:anim calcmode="lin" valueType="num">
                                      <p:cBhvr>
                                        <p:cTn id="141" dur="750" fill="hold"/>
                                        <p:tgtEl>
                                          <p:spTgt spid="110">
                                            <p:txEl>
                                              <p:pRg st="1" end="1"/>
                                            </p:txEl>
                                          </p:spTgt>
                                        </p:tgtEl>
                                        <p:attrNameLst>
                                          <p:attrName>ppt_x</p:attrName>
                                        </p:attrNameLst>
                                      </p:cBhvr>
                                      <p:tavLst>
                                        <p:tav tm="0">
                                          <p:val>
                                            <p:strVal val="#ppt_x"/>
                                          </p:val>
                                        </p:tav>
                                        <p:tav tm="100000">
                                          <p:val>
                                            <p:strVal val="#ppt_x"/>
                                          </p:val>
                                        </p:tav>
                                      </p:tavLst>
                                    </p:anim>
                                    <p:anim calcmode="lin" valueType="num">
                                      <p:cBhvr>
                                        <p:cTn id="142" dur="750" fill="hold"/>
                                        <p:tgtEl>
                                          <p:spTgt spid="110">
                                            <p:txEl>
                                              <p:pRg st="1" end="1"/>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750"/>
                            </p:stCondLst>
                            <p:childTnLst>
                              <p:par>
                                <p:cTn id="144" presetID="42" presetClass="entr" presetSubtype="0" fill="hold" grpId="0" nodeType="afterEffect">
                                  <p:stCondLst>
                                    <p:cond delay="0"/>
                                  </p:stCondLst>
                                  <p:childTnLst>
                                    <p:set>
                                      <p:cBhvr>
                                        <p:cTn id="145" dur="1" fill="hold">
                                          <p:stCondLst>
                                            <p:cond delay="0"/>
                                          </p:stCondLst>
                                        </p:cTn>
                                        <p:tgtEl>
                                          <p:spTgt spid="110">
                                            <p:txEl>
                                              <p:pRg st="2" end="2"/>
                                            </p:txEl>
                                          </p:spTgt>
                                        </p:tgtEl>
                                        <p:attrNameLst>
                                          <p:attrName>style.visibility</p:attrName>
                                        </p:attrNameLst>
                                      </p:cBhvr>
                                      <p:to>
                                        <p:strVal val="visible"/>
                                      </p:to>
                                    </p:set>
                                    <p:animEffect transition="in" filter="fade">
                                      <p:cBhvr>
                                        <p:cTn id="146" dur="750"/>
                                        <p:tgtEl>
                                          <p:spTgt spid="110">
                                            <p:txEl>
                                              <p:pRg st="2" end="2"/>
                                            </p:txEl>
                                          </p:spTgt>
                                        </p:tgtEl>
                                      </p:cBhvr>
                                    </p:animEffect>
                                    <p:anim calcmode="lin" valueType="num">
                                      <p:cBhvr>
                                        <p:cTn id="147" dur="750" fill="hold"/>
                                        <p:tgtEl>
                                          <p:spTgt spid="110">
                                            <p:txEl>
                                              <p:pRg st="2" end="2"/>
                                            </p:txEl>
                                          </p:spTgt>
                                        </p:tgtEl>
                                        <p:attrNameLst>
                                          <p:attrName>ppt_x</p:attrName>
                                        </p:attrNameLst>
                                      </p:cBhvr>
                                      <p:tavLst>
                                        <p:tav tm="0">
                                          <p:val>
                                            <p:strVal val="#ppt_x"/>
                                          </p:val>
                                        </p:tav>
                                        <p:tav tm="100000">
                                          <p:val>
                                            <p:strVal val="#ppt_x"/>
                                          </p:val>
                                        </p:tav>
                                      </p:tavLst>
                                    </p:anim>
                                    <p:anim calcmode="lin" valueType="num">
                                      <p:cBhvr>
                                        <p:cTn id="148" dur="750" fill="hold"/>
                                        <p:tgtEl>
                                          <p:spTgt spid="110">
                                            <p:txEl>
                                              <p:pRg st="2" end="2"/>
                                            </p:txEl>
                                          </p:spTgt>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110">
                                            <p:txEl>
                                              <p:pRg st="3" end="3"/>
                                            </p:txEl>
                                          </p:spTgt>
                                        </p:tgtEl>
                                        <p:attrNameLst>
                                          <p:attrName>style.visibility</p:attrName>
                                        </p:attrNameLst>
                                      </p:cBhvr>
                                      <p:to>
                                        <p:strVal val="visible"/>
                                      </p:to>
                                    </p:set>
                                    <p:animEffect transition="in" filter="fade">
                                      <p:cBhvr>
                                        <p:cTn id="151" dur="750"/>
                                        <p:tgtEl>
                                          <p:spTgt spid="110">
                                            <p:txEl>
                                              <p:pRg st="3" end="3"/>
                                            </p:txEl>
                                          </p:spTgt>
                                        </p:tgtEl>
                                      </p:cBhvr>
                                    </p:animEffect>
                                    <p:anim calcmode="lin" valueType="num">
                                      <p:cBhvr>
                                        <p:cTn id="152" dur="750" fill="hold"/>
                                        <p:tgtEl>
                                          <p:spTgt spid="110">
                                            <p:txEl>
                                              <p:pRg st="3" end="3"/>
                                            </p:txEl>
                                          </p:spTgt>
                                        </p:tgtEl>
                                        <p:attrNameLst>
                                          <p:attrName>ppt_x</p:attrName>
                                        </p:attrNameLst>
                                      </p:cBhvr>
                                      <p:tavLst>
                                        <p:tav tm="0">
                                          <p:val>
                                            <p:strVal val="#ppt_x"/>
                                          </p:val>
                                        </p:tav>
                                        <p:tav tm="100000">
                                          <p:val>
                                            <p:strVal val="#ppt_x"/>
                                          </p:val>
                                        </p:tav>
                                      </p:tavLst>
                                    </p:anim>
                                    <p:anim calcmode="lin" valueType="num">
                                      <p:cBhvr>
                                        <p:cTn id="153" dur="750" fill="hold"/>
                                        <p:tgtEl>
                                          <p:spTgt spid="110">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4500"/>
                            </p:stCondLst>
                            <p:childTnLst>
                              <p:par>
                                <p:cTn id="155" presetID="42" presetClass="entr" presetSubtype="0" fill="hold" grpId="0" nodeType="afterEffect">
                                  <p:stCondLst>
                                    <p:cond delay="0"/>
                                  </p:stCondLst>
                                  <p:childTnLst>
                                    <p:set>
                                      <p:cBhvr>
                                        <p:cTn id="156" dur="1" fill="hold">
                                          <p:stCondLst>
                                            <p:cond delay="0"/>
                                          </p:stCondLst>
                                        </p:cTn>
                                        <p:tgtEl>
                                          <p:spTgt spid="110">
                                            <p:txEl>
                                              <p:pRg st="4" end="4"/>
                                            </p:txEl>
                                          </p:spTgt>
                                        </p:tgtEl>
                                        <p:attrNameLst>
                                          <p:attrName>style.visibility</p:attrName>
                                        </p:attrNameLst>
                                      </p:cBhvr>
                                      <p:to>
                                        <p:strVal val="visible"/>
                                      </p:to>
                                    </p:set>
                                    <p:animEffect transition="in" filter="fade">
                                      <p:cBhvr>
                                        <p:cTn id="157" dur="750"/>
                                        <p:tgtEl>
                                          <p:spTgt spid="110">
                                            <p:txEl>
                                              <p:pRg st="4" end="4"/>
                                            </p:txEl>
                                          </p:spTgt>
                                        </p:tgtEl>
                                      </p:cBhvr>
                                    </p:animEffect>
                                    <p:anim calcmode="lin" valueType="num">
                                      <p:cBhvr>
                                        <p:cTn id="158" dur="750" fill="hold"/>
                                        <p:tgtEl>
                                          <p:spTgt spid="110">
                                            <p:txEl>
                                              <p:pRg st="4" end="4"/>
                                            </p:txEl>
                                          </p:spTgt>
                                        </p:tgtEl>
                                        <p:attrNameLst>
                                          <p:attrName>ppt_x</p:attrName>
                                        </p:attrNameLst>
                                      </p:cBhvr>
                                      <p:tavLst>
                                        <p:tav tm="0">
                                          <p:val>
                                            <p:strVal val="#ppt_x"/>
                                          </p:val>
                                        </p:tav>
                                        <p:tav tm="100000">
                                          <p:val>
                                            <p:strVal val="#ppt_x"/>
                                          </p:val>
                                        </p:tav>
                                      </p:tavLst>
                                    </p:anim>
                                    <p:anim calcmode="lin" valueType="num">
                                      <p:cBhvr>
                                        <p:cTn id="159" dur="750" fill="hold"/>
                                        <p:tgtEl>
                                          <p:spTgt spid="110">
                                            <p:txEl>
                                              <p:pRg st="4" end="4"/>
                                            </p:txEl>
                                          </p:spTgt>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110">
                                            <p:txEl>
                                              <p:pRg st="5" end="5"/>
                                            </p:txEl>
                                          </p:spTgt>
                                        </p:tgtEl>
                                        <p:attrNameLst>
                                          <p:attrName>style.visibility</p:attrName>
                                        </p:attrNameLst>
                                      </p:cBhvr>
                                      <p:to>
                                        <p:strVal val="visible"/>
                                      </p:to>
                                    </p:set>
                                    <p:animEffect transition="in" filter="fade">
                                      <p:cBhvr>
                                        <p:cTn id="162" dur="750"/>
                                        <p:tgtEl>
                                          <p:spTgt spid="110">
                                            <p:txEl>
                                              <p:pRg st="5" end="5"/>
                                            </p:txEl>
                                          </p:spTgt>
                                        </p:tgtEl>
                                      </p:cBhvr>
                                    </p:animEffect>
                                    <p:anim calcmode="lin" valueType="num">
                                      <p:cBhvr>
                                        <p:cTn id="163" dur="750" fill="hold"/>
                                        <p:tgtEl>
                                          <p:spTgt spid="110">
                                            <p:txEl>
                                              <p:pRg st="5" end="5"/>
                                            </p:txEl>
                                          </p:spTgt>
                                        </p:tgtEl>
                                        <p:attrNameLst>
                                          <p:attrName>ppt_x</p:attrName>
                                        </p:attrNameLst>
                                      </p:cBhvr>
                                      <p:tavLst>
                                        <p:tav tm="0">
                                          <p:val>
                                            <p:strVal val="#ppt_x"/>
                                          </p:val>
                                        </p:tav>
                                        <p:tav tm="100000">
                                          <p:val>
                                            <p:strVal val="#ppt_x"/>
                                          </p:val>
                                        </p:tav>
                                      </p:tavLst>
                                    </p:anim>
                                    <p:anim calcmode="lin" valueType="num">
                                      <p:cBhvr>
                                        <p:cTn id="164" dur="750" fill="hold"/>
                                        <p:tgtEl>
                                          <p:spTgt spid="110">
                                            <p:txEl>
                                              <p:pRg st="5" end="5"/>
                                            </p:txEl>
                                          </p:spTgt>
                                        </p:tgtEl>
                                        <p:attrNameLst>
                                          <p:attrName>ppt_y</p:attrName>
                                        </p:attrNameLst>
                                      </p:cBhvr>
                                      <p:tavLst>
                                        <p:tav tm="0">
                                          <p:val>
                                            <p:strVal val="#ppt_y+.1"/>
                                          </p:val>
                                        </p:tav>
                                        <p:tav tm="100000">
                                          <p:val>
                                            <p:strVal val="#ppt_y"/>
                                          </p:val>
                                        </p:tav>
                                      </p:tavLst>
                                    </p:anim>
                                  </p:childTnLst>
                                </p:cTn>
                              </p:par>
                            </p:childTnLst>
                          </p:cTn>
                        </p:par>
                        <p:par>
                          <p:cTn id="165" fill="hold">
                            <p:stCondLst>
                              <p:cond delay="15250"/>
                            </p:stCondLst>
                            <p:childTnLst>
                              <p:par>
                                <p:cTn id="166" presetID="42" presetClass="entr" presetSubtype="0" fill="hold" grpId="0" nodeType="afterEffect">
                                  <p:stCondLst>
                                    <p:cond delay="0"/>
                                  </p:stCondLst>
                                  <p:childTnLst>
                                    <p:set>
                                      <p:cBhvr>
                                        <p:cTn id="167" dur="1" fill="hold">
                                          <p:stCondLst>
                                            <p:cond delay="0"/>
                                          </p:stCondLst>
                                        </p:cTn>
                                        <p:tgtEl>
                                          <p:spTgt spid="110">
                                            <p:txEl>
                                              <p:pRg st="6" end="6"/>
                                            </p:txEl>
                                          </p:spTgt>
                                        </p:tgtEl>
                                        <p:attrNameLst>
                                          <p:attrName>style.visibility</p:attrName>
                                        </p:attrNameLst>
                                      </p:cBhvr>
                                      <p:to>
                                        <p:strVal val="visible"/>
                                      </p:to>
                                    </p:set>
                                    <p:animEffect transition="in" filter="fade">
                                      <p:cBhvr>
                                        <p:cTn id="168" dur="750"/>
                                        <p:tgtEl>
                                          <p:spTgt spid="110">
                                            <p:txEl>
                                              <p:pRg st="6" end="6"/>
                                            </p:txEl>
                                          </p:spTgt>
                                        </p:tgtEl>
                                      </p:cBhvr>
                                    </p:animEffect>
                                    <p:anim calcmode="lin" valueType="num">
                                      <p:cBhvr>
                                        <p:cTn id="169" dur="750" fill="hold"/>
                                        <p:tgtEl>
                                          <p:spTgt spid="110">
                                            <p:txEl>
                                              <p:pRg st="6" end="6"/>
                                            </p:txEl>
                                          </p:spTgt>
                                        </p:tgtEl>
                                        <p:attrNameLst>
                                          <p:attrName>ppt_x</p:attrName>
                                        </p:attrNameLst>
                                      </p:cBhvr>
                                      <p:tavLst>
                                        <p:tav tm="0">
                                          <p:val>
                                            <p:strVal val="#ppt_x"/>
                                          </p:val>
                                        </p:tav>
                                        <p:tav tm="100000">
                                          <p:val>
                                            <p:strVal val="#ppt_x"/>
                                          </p:val>
                                        </p:tav>
                                      </p:tavLst>
                                    </p:anim>
                                    <p:anim calcmode="lin" valueType="num">
                                      <p:cBhvr>
                                        <p:cTn id="170" dur="750" fill="hold"/>
                                        <p:tgtEl>
                                          <p:spTgt spid="110">
                                            <p:txEl>
                                              <p:pRg st="6" end="6"/>
                                            </p:txEl>
                                          </p:spTgt>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110">
                                            <p:txEl>
                                              <p:pRg st="7" end="7"/>
                                            </p:txEl>
                                          </p:spTgt>
                                        </p:tgtEl>
                                        <p:attrNameLst>
                                          <p:attrName>style.visibility</p:attrName>
                                        </p:attrNameLst>
                                      </p:cBhvr>
                                      <p:to>
                                        <p:strVal val="visible"/>
                                      </p:to>
                                    </p:set>
                                    <p:animEffect transition="in" filter="fade">
                                      <p:cBhvr>
                                        <p:cTn id="173" dur="750"/>
                                        <p:tgtEl>
                                          <p:spTgt spid="110">
                                            <p:txEl>
                                              <p:pRg st="7" end="7"/>
                                            </p:txEl>
                                          </p:spTgt>
                                        </p:tgtEl>
                                      </p:cBhvr>
                                    </p:animEffect>
                                    <p:anim calcmode="lin" valueType="num">
                                      <p:cBhvr>
                                        <p:cTn id="174" dur="750" fill="hold"/>
                                        <p:tgtEl>
                                          <p:spTgt spid="110">
                                            <p:txEl>
                                              <p:pRg st="7" end="7"/>
                                            </p:txEl>
                                          </p:spTgt>
                                        </p:tgtEl>
                                        <p:attrNameLst>
                                          <p:attrName>ppt_x</p:attrName>
                                        </p:attrNameLst>
                                      </p:cBhvr>
                                      <p:tavLst>
                                        <p:tav tm="0">
                                          <p:val>
                                            <p:strVal val="#ppt_x"/>
                                          </p:val>
                                        </p:tav>
                                        <p:tav tm="100000">
                                          <p:val>
                                            <p:strVal val="#ppt_x"/>
                                          </p:val>
                                        </p:tav>
                                      </p:tavLst>
                                    </p:anim>
                                    <p:anim calcmode="lin" valueType="num">
                                      <p:cBhvr>
                                        <p:cTn id="175" dur="750" fill="hold"/>
                                        <p:tgtEl>
                                          <p:spTgt spid="110">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6000"/>
                            </p:stCondLst>
                            <p:childTnLst>
                              <p:par>
                                <p:cTn id="177" presetID="42" presetClass="entr" presetSubtype="0" fill="hold" nodeType="after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fade">
                                      <p:cBhvr>
                                        <p:cTn id="179" dur="1000"/>
                                        <p:tgtEl>
                                          <p:spTgt spid="12"/>
                                        </p:tgtEl>
                                      </p:cBhvr>
                                    </p:animEffect>
                                    <p:anim calcmode="lin" valueType="num">
                                      <p:cBhvr>
                                        <p:cTn id="180" dur="1000" fill="hold"/>
                                        <p:tgtEl>
                                          <p:spTgt spid="12"/>
                                        </p:tgtEl>
                                        <p:attrNameLst>
                                          <p:attrName>ppt_x</p:attrName>
                                        </p:attrNameLst>
                                      </p:cBhvr>
                                      <p:tavLst>
                                        <p:tav tm="0">
                                          <p:val>
                                            <p:strVal val="#ppt_x"/>
                                          </p:val>
                                        </p:tav>
                                        <p:tav tm="100000">
                                          <p:val>
                                            <p:strVal val="#ppt_x"/>
                                          </p:val>
                                        </p:tav>
                                      </p:tavLst>
                                    </p:anim>
                                    <p:anim calcmode="lin" valueType="num">
                                      <p:cBhvr>
                                        <p:cTn id="181" dur="1000" fill="hold"/>
                                        <p:tgtEl>
                                          <p:spTgt spid="12"/>
                                        </p:tgtEl>
                                        <p:attrNameLst>
                                          <p:attrName>ppt_y</p:attrName>
                                        </p:attrNameLst>
                                      </p:cBhvr>
                                      <p:tavLst>
                                        <p:tav tm="0">
                                          <p:val>
                                            <p:strVal val="#ppt_y+.1"/>
                                          </p:val>
                                        </p:tav>
                                        <p:tav tm="100000">
                                          <p:val>
                                            <p:strVal val="#ppt_y"/>
                                          </p:val>
                                        </p:tav>
                                      </p:tavLst>
                                    </p:anim>
                                  </p:childTnLst>
                                </p:cTn>
                              </p:par>
                            </p:childTnLst>
                          </p:cTn>
                        </p:par>
                        <p:par>
                          <p:cTn id="182" fill="hold">
                            <p:stCondLst>
                              <p:cond delay="17000"/>
                            </p:stCondLst>
                            <p:childTnLst>
                              <p:par>
                                <p:cTn id="183" presetID="47" presetClass="entr" presetSubtype="0" fill="hold" nodeType="afterEffect">
                                  <p:stCondLst>
                                    <p:cond delay="0"/>
                                  </p:stCondLst>
                                  <p:childTnLst>
                                    <p:set>
                                      <p:cBhvr>
                                        <p:cTn id="184" dur="1" fill="hold">
                                          <p:stCondLst>
                                            <p:cond delay="0"/>
                                          </p:stCondLst>
                                        </p:cTn>
                                        <p:tgtEl>
                                          <p:spTgt spid="6"/>
                                        </p:tgtEl>
                                        <p:attrNameLst>
                                          <p:attrName>style.visibility</p:attrName>
                                        </p:attrNameLst>
                                      </p:cBhvr>
                                      <p:to>
                                        <p:strVal val="visible"/>
                                      </p:to>
                                    </p:set>
                                    <p:animEffect transition="in" filter="fade">
                                      <p:cBhvr>
                                        <p:cTn id="185" dur="1000"/>
                                        <p:tgtEl>
                                          <p:spTgt spid="6"/>
                                        </p:tgtEl>
                                      </p:cBhvr>
                                    </p:animEffect>
                                    <p:anim calcmode="lin" valueType="num">
                                      <p:cBhvr>
                                        <p:cTn id="186" dur="1000" fill="hold"/>
                                        <p:tgtEl>
                                          <p:spTgt spid="6"/>
                                        </p:tgtEl>
                                        <p:attrNameLst>
                                          <p:attrName>ppt_x</p:attrName>
                                        </p:attrNameLst>
                                      </p:cBhvr>
                                      <p:tavLst>
                                        <p:tav tm="0">
                                          <p:val>
                                            <p:strVal val="#ppt_x"/>
                                          </p:val>
                                        </p:tav>
                                        <p:tav tm="100000">
                                          <p:val>
                                            <p:strVal val="#ppt_x"/>
                                          </p:val>
                                        </p:tav>
                                      </p:tavLst>
                                    </p:anim>
                                    <p:anim calcmode="lin" valueType="num">
                                      <p:cBhvr>
                                        <p:cTn id="187" dur="1000" fill="hold"/>
                                        <p:tgtEl>
                                          <p:spTgt spid="6"/>
                                        </p:tgtEl>
                                        <p:attrNameLst>
                                          <p:attrName>ppt_y</p:attrName>
                                        </p:attrNameLst>
                                      </p:cBhvr>
                                      <p:tavLst>
                                        <p:tav tm="0">
                                          <p:val>
                                            <p:strVal val="#ppt_y-.1"/>
                                          </p:val>
                                        </p:tav>
                                        <p:tav tm="100000">
                                          <p:val>
                                            <p:strVal val="#ppt_y"/>
                                          </p:val>
                                        </p:tav>
                                      </p:tavLst>
                                    </p:anim>
                                  </p:childTnLst>
                                </p:cTn>
                              </p:par>
                            </p:childTnLst>
                          </p:cTn>
                        </p:par>
                        <p:par>
                          <p:cTn id="188" fill="hold">
                            <p:stCondLst>
                              <p:cond delay="18000"/>
                            </p:stCondLst>
                            <p:childTnLst>
                              <p:par>
                                <p:cTn id="189" presetID="42" presetClass="entr" presetSubtype="0" fill="hold" grpId="0" nodeType="afterEffect">
                                  <p:stCondLst>
                                    <p:cond delay="0"/>
                                  </p:stCondLst>
                                  <p:childTnLst>
                                    <p:set>
                                      <p:cBhvr>
                                        <p:cTn id="190" dur="1" fill="hold">
                                          <p:stCondLst>
                                            <p:cond delay="0"/>
                                          </p:stCondLst>
                                        </p:cTn>
                                        <p:tgtEl>
                                          <p:spTgt spid="77">
                                            <p:txEl>
                                              <p:pRg st="0" end="0"/>
                                            </p:txEl>
                                          </p:spTgt>
                                        </p:tgtEl>
                                        <p:attrNameLst>
                                          <p:attrName>style.visibility</p:attrName>
                                        </p:attrNameLst>
                                      </p:cBhvr>
                                      <p:to>
                                        <p:strVal val="visible"/>
                                      </p:to>
                                    </p:set>
                                    <p:animEffect transition="in" filter="fade">
                                      <p:cBhvr>
                                        <p:cTn id="191" dur="750"/>
                                        <p:tgtEl>
                                          <p:spTgt spid="77">
                                            <p:txEl>
                                              <p:pRg st="0" end="0"/>
                                            </p:txEl>
                                          </p:spTgt>
                                        </p:tgtEl>
                                      </p:cBhvr>
                                    </p:animEffect>
                                    <p:anim calcmode="lin" valueType="num">
                                      <p:cBhvr>
                                        <p:cTn id="192" dur="75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193" dur="750" fill="hold"/>
                                        <p:tgtEl>
                                          <p:spTgt spid="77">
                                            <p:txEl>
                                              <p:pRg st="0" end="0"/>
                                            </p:txEl>
                                          </p:spTgt>
                                        </p:tgtEl>
                                        <p:attrNameLst>
                                          <p:attrName>ppt_y</p:attrName>
                                        </p:attrNameLst>
                                      </p:cBhvr>
                                      <p:tavLst>
                                        <p:tav tm="0">
                                          <p:val>
                                            <p:strVal val="#ppt_y+.1"/>
                                          </p:val>
                                        </p:tav>
                                        <p:tav tm="100000">
                                          <p:val>
                                            <p:strVal val="#ppt_y"/>
                                          </p:val>
                                        </p:tav>
                                      </p:tavLst>
                                    </p:anim>
                                  </p:childTnLst>
                                </p:cTn>
                              </p:par>
                              <p:par>
                                <p:cTn id="194" presetID="42" presetClass="entr" presetSubtype="0" fill="hold" grpId="0" nodeType="withEffect">
                                  <p:stCondLst>
                                    <p:cond delay="0"/>
                                  </p:stCondLst>
                                  <p:childTnLst>
                                    <p:set>
                                      <p:cBhvr>
                                        <p:cTn id="195" dur="1" fill="hold">
                                          <p:stCondLst>
                                            <p:cond delay="0"/>
                                          </p:stCondLst>
                                        </p:cTn>
                                        <p:tgtEl>
                                          <p:spTgt spid="77">
                                            <p:txEl>
                                              <p:pRg st="1" end="1"/>
                                            </p:txEl>
                                          </p:spTgt>
                                        </p:tgtEl>
                                        <p:attrNameLst>
                                          <p:attrName>style.visibility</p:attrName>
                                        </p:attrNameLst>
                                      </p:cBhvr>
                                      <p:to>
                                        <p:strVal val="visible"/>
                                      </p:to>
                                    </p:set>
                                    <p:animEffect transition="in" filter="fade">
                                      <p:cBhvr>
                                        <p:cTn id="196" dur="750"/>
                                        <p:tgtEl>
                                          <p:spTgt spid="77">
                                            <p:txEl>
                                              <p:pRg st="1" end="1"/>
                                            </p:txEl>
                                          </p:spTgt>
                                        </p:tgtEl>
                                      </p:cBhvr>
                                    </p:animEffect>
                                    <p:anim calcmode="lin" valueType="num">
                                      <p:cBhvr>
                                        <p:cTn id="197" dur="750" fill="hold"/>
                                        <p:tgtEl>
                                          <p:spTgt spid="77">
                                            <p:txEl>
                                              <p:pRg st="1" end="1"/>
                                            </p:txEl>
                                          </p:spTgt>
                                        </p:tgtEl>
                                        <p:attrNameLst>
                                          <p:attrName>ppt_x</p:attrName>
                                        </p:attrNameLst>
                                      </p:cBhvr>
                                      <p:tavLst>
                                        <p:tav tm="0">
                                          <p:val>
                                            <p:strVal val="#ppt_x"/>
                                          </p:val>
                                        </p:tav>
                                        <p:tav tm="100000">
                                          <p:val>
                                            <p:strVal val="#ppt_x"/>
                                          </p:val>
                                        </p:tav>
                                      </p:tavLst>
                                    </p:anim>
                                    <p:anim calcmode="lin" valueType="num">
                                      <p:cBhvr>
                                        <p:cTn id="198" dur="750" fill="hold"/>
                                        <p:tgtEl>
                                          <p:spTgt spid="77">
                                            <p:txEl>
                                              <p:pRg st="1" end="1"/>
                                            </p:txEl>
                                          </p:spTgt>
                                        </p:tgtEl>
                                        <p:attrNameLst>
                                          <p:attrName>ppt_y</p:attrName>
                                        </p:attrNameLst>
                                      </p:cBhvr>
                                      <p:tavLst>
                                        <p:tav tm="0">
                                          <p:val>
                                            <p:strVal val="#ppt_y+.1"/>
                                          </p:val>
                                        </p:tav>
                                        <p:tav tm="100000">
                                          <p:val>
                                            <p:strVal val="#ppt_y"/>
                                          </p:val>
                                        </p:tav>
                                      </p:tavLst>
                                    </p:anim>
                                  </p:childTnLst>
                                </p:cTn>
                              </p:par>
                            </p:childTnLst>
                          </p:cTn>
                        </p:par>
                        <p:par>
                          <p:cTn id="199" fill="hold">
                            <p:stCondLst>
                              <p:cond delay="18750"/>
                            </p:stCondLst>
                            <p:childTnLst>
                              <p:par>
                                <p:cTn id="200" presetID="42" presetClass="entr" presetSubtype="0" fill="hold" grpId="0" nodeType="afterEffect">
                                  <p:stCondLst>
                                    <p:cond delay="0"/>
                                  </p:stCondLst>
                                  <p:childTnLst>
                                    <p:set>
                                      <p:cBhvr>
                                        <p:cTn id="201" dur="1" fill="hold">
                                          <p:stCondLst>
                                            <p:cond delay="0"/>
                                          </p:stCondLst>
                                        </p:cTn>
                                        <p:tgtEl>
                                          <p:spTgt spid="77">
                                            <p:txEl>
                                              <p:pRg st="2" end="2"/>
                                            </p:txEl>
                                          </p:spTgt>
                                        </p:tgtEl>
                                        <p:attrNameLst>
                                          <p:attrName>style.visibility</p:attrName>
                                        </p:attrNameLst>
                                      </p:cBhvr>
                                      <p:to>
                                        <p:strVal val="visible"/>
                                      </p:to>
                                    </p:set>
                                    <p:animEffect transition="in" filter="fade">
                                      <p:cBhvr>
                                        <p:cTn id="202" dur="750"/>
                                        <p:tgtEl>
                                          <p:spTgt spid="77">
                                            <p:txEl>
                                              <p:pRg st="2" end="2"/>
                                            </p:txEl>
                                          </p:spTgt>
                                        </p:tgtEl>
                                      </p:cBhvr>
                                    </p:animEffect>
                                    <p:anim calcmode="lin" valueType="num">
                                      <p:cBhvr>
                                        <p:cTn id="203" dur="750" fill="hold"/>
                                        <p:tgtEl>
                                          <p:spTgt spid="77">
                                            <p:txEl>
                                              <p:pRg st="2" end="2"/>
                                            </p:txEl>
                                          </p:spTgt>
                                        </p:tgtEl>
                                        <p:attrNameLst>
                                          <p:attrName>ppt_x</p:attrName>
                                        </p:attrNameLst>
                                      </p:cBhvr>
                                      <p:tavLst>
                                        <p:tav tm="0">
                                          <p:val>
                                            <p:strVal val="#ppt_x"/>
                                          </p:val>
                                        </p:tav>
                                        <p:tav tm="100000">
                                          <p:val>
                                            <p:strVal val="#ppt_x"/>
                                          </p:val>
                                        </p:tav>
                                      </p:tavLst>
                                    </p:anim>
                                    <p:anim calcmode="lin" valueType="num">
                                      <p:cBhvr>
                                        <p:cTn id="204" dur="750" fill="hold"/>
                                        <p:tgtEl>
                                          <p:spTgt spid="77">
                                            <p:txEl>
                                              <p:pRg st="2" end="2"/>
                                            </p:txEl>
                                          </p:spTgt>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77">
                                            <p:txEl>
                                              <p:pRg st="3" end="3"/>
                                            </p:txEl>
                                          </p:spTgt>
                                        </p:tgtEl>
                                        <p:attrNameLst>
                                          <p:attrName>style.visibility</p:attrName>
                                        </p:attrNameLst>
                                      </p:cBhvr>
                                      <p:to>
                                        <p:strVal val="visible"/>
                                      </p:to>
                                    </p:set>
                                    <p:animEffect transition="in" filter="fade">
                                      <p:cBhvr>
                                        <p:cTn id="207" dur="750"/>
                                        <p:tgtEl>
                                          <p:spTgt spid="77">
                                            <p:txEl>
                                              <p:pRg st="3" end="3"/>
                                            </p:txEl>
                                          </p:spTgt>
                                        </p:tgtEl>
                                      </p:cBhvr>
                                    </p:animEffect>
                                    <p:anim calcmode="lin" valueType="num">
                                      <p:cBhvr>
                                        <p:cTn id="208" dur="750" fill="hold"/>
                                        <p:tgtEl>
                                          <p:spTgt spid="77">
                                            <p:txEl>
                                              <p:pRg st="3" end="3"/>
                                            </p:txEl>
                                          </p:spTgt>
                                        </p:tgtEl>
                                        <p:attrNameLst>
                                          <p:attrName>ppt_x</p:attrName>
                                        </p:attrNameLst>
                                      </p:cBhvr>
                                      <p:tavLst>
                                        <p:tav tm="0">
                                          <p:val>
                                            <p:strVal val="#ppt_x"/>
                                          </p:val>
                                        </p:tav>
                                        <p:tav tm="100000">
                                          <p:val>
                                            <p:strVal val="#ppt_x"/>
                                          </p:val>
                                        </p:tav>
                                      </p:tavLst>
                                    </p:anim>
                                    <p:anim calcmode="lin" valueType="num">
                                      <p:cBhvr>
                                        <p:cTn id="209" dur="750" fill="hold"/>
                                        <p:tgtEl>
                                          <p:spTgt spid="77">
                                            <p:txEl>
                                              <p:pRg st="3" end="3"/>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9500"/>
                            </p:stCondLst>
                            <p:childTnLst>
                              <p:par>
                                <p:cTn id="211" presetID="42" presetClass="entr" presetSubtype="0" fill="hold" grpId="0" nodeType="afterEffect">
                                  <p:stCondLst>
                                    <p:cond delay="0"/>
                                  </p:stCondLst>
                                  <p:childTnLst>
                                    <p:set>
                                      <p:cBhvr>
                                        <p:cTn id="212" dur="1" fill="hold">
                                          <p:stCondLst>
                                            <p:cond delay="0"/>
                                          </p:stCondLst>
                                        </p:cTn>
                                        <p:tgtEl>
                                          <p:spTgt spid="77">
                                            <p:txEl>
                                              <p:pRg st="4" end="4"/>
                                            </p:txEl>
                                          </p:spTgt>
                                        </p:tgtEl>
                                        <p:attrNameLst>
                                          <p:attrName>style.visibility</p:attrName>
                                        </p:attrNameLst>
                                      </p:cBhvr>
                                      <p:to>
                                        <p:strVal val="visible"/>
                                      </p:to>
                                    </p:set>
                                    <p:animEffect transition="in" filter="fade">
                                      <p:cBhvr>
                                        <p:cTn id="213" dur="750"/>
                                        <p:tgtEl>
                                          <p:spTgt spid="77">
                                            <p:txEl>
                                              <p:pRg st="4" end="4"/>
                                            </p:txEl>
                                          </p:spTgt>
                                        </p:tgtEl>
                                      </p:cBhvr>
                                    </p:animEffect>
                                    <p:anim calcmode="lin" valueType="num">
                                      <p:cBhvr>
                                        <p:cTn id="214" dur="750" fill="hold"/>
                                        <p:tgtEl>
                                          <p:spTgt spid="77">
                                            <p:txEl>
                                              <p:pRg st="4" end="4"/>
                                            </p:txEl>
                                          </p:spTgt>
                                        </p:tgtEl>
                                        <p:attrNameLst>
                                          <p:attrName>ppt_x</p:attrName>
                                        </p:attrNameLst>
                                      </p:cBhvr>
                                      <p:tavLst>
                                        <p:tav tm="0">
                                          <p:val>
                                            <p:strVal val="#ppt_x"/>
                                          </p:val>
                                        </p:tav>
                                        <p:tav tm="100000">
                                          <p:val>
                                            <p:strVal val="#ppt_x"/>
                                          </p:val>
                                        </p:tav>
                                      </p:tavLst>
                                    </p:anim>
                                    <p:anim calcmode="lin" valueType="num">
                                      <p:cBhvr>
                                        <p:cTn id="215" dur="750" fill="hold"/>
                                        <p:tgtEl>
                                          <p:spTgt spid="77">
                                            <p:txEl>
                                              <p:pRg st="4" end="4"/>
                                            </p:txEl>
                                          </p:spTgt>
                                        </p:tgtEl>
                                        <p:attrNameLst>
                                          <p:attrName>ppt_y</p:attrName>
                                        </p:attrNameLst>
                                      </p:cBhvr>
                                      <p:tavLst>
                                        <p:tav tm="0">
                                          <p:val>
                                            <p:strVal val="#ppt_y+.1"/>
                                          </p:val>
                                        </p:tav>
                                        <p:tav tm="100000">
                                          <p:val>
                                            <p:strVal val="#ppt_y"/>
                                          </p:val>
                                        </p:tav>
                                      </p:tavLst>
                                    </p:anim>
                                  </p:childTnLst>
                                </p:cTn>
                              </p:par>
                              <p:par>
                                <p:cTn id="216" presetID="42" presetClass="entr" presetSubtype="0" fill="hold" grpId="0" nodeType="withEffect">
                                  <p:stCondLst>
                                    <p:cond delay="0"/>
                                  </p:stCondLst>
                                  <p:childTnLst>
                                    <p:set>
                                      <p:cBhvr>
                                        <p:cTn id="217" dur="1" fill="hold">
                                          <p:stCondLst>
                                            <p:cond delay="0"/>
                                          </p:stCondLst>
                                        </p:cTn>
                                        <p:tgtEl>
                                          <p:spTgt spid="77">
                                            <p:txEl>
                                              <p:pRg st="5" end="5"/>
                                            </p:txEl>
                                          </p:spTgt>
                                        </p:tgtEl>
                                        <p:attrNameLst>
                                          <p:attrName>style.visibility</p:attrName>
                                        </p:attrNameLst>
                                      </p:cBhvr>
                                      <p:to>
                                        <p:strVal val="visible"/>
                                      </p:to>
                                    </p:set>
                                    <p:animEffect transition="in" filter="fade">
                                      <p:cBhvr>
                                        <p:cTn id="218" dur="750"/>
                                        <p:tgtEl>
                                          <p:spTgt spid="77">
                                            <p:txEl>
                                              <p:pRg st="5" end="5"/>
                                            </p:txEl>
                                          </p:spTgt>
                                        </p:tgtEl>
                                      </p:cBhvr>
                                    </p:animEffect>
                                    <p:anim calcmode="lin" valueType="num">
                                      <p:cBhvr>
                                        <p:cTn id="219" dur="750" fill="hold"/>
                                        <p:tgtEl>
                                          <p:spTgt spid="77">
                                            <p:txEl>
                                              <p:pRg st="5" end="5"/>
                                            </p:txEl>
                                          </p:spTgt>
                                        </p:tgtEl>
                                        <p:attrNameLst>
                                          <p:attrName>ppt_x</p:attrName>
                                        </p:attrNameLst>
                                      </p:cBhvr>
                                      <p:tavLst>
                                        <p:tav tm="0">
                                          <p:val>
                                            <p:strVal val="#ppt_x"/>
                                          </p:val>
                                        </p:tav>
                                        <p:tav tm="100000">
                                          <p:val>
                                            <p:strVal val="#ppt_x"/>
                                          </p:val>
                                        </p:tav>
                                      </p:tavLst>
                                    </p:anim>
                                    <p:anim calcmode="lin" valueType="num">
                                      <p:cBhvr>
                                        <p:cTn id="220" dur="750" fill="hold"/>
                                        <p:tgtEl>
                                          <p:spTgt spid="77">
                                            <p:txEl>
                                              <p:pRg st="5" end="5"/>
                                            </p:txEl>
                                          </p:spTgt>
                                        </p:tgtEl>
                                        <p:attrNameLst>
                                          <p:attrName>ppt_y</p:attrName>
                                        </p:attrNameLst>
                                      </p:cBhvr>
                                      <p:tavLst>
                                        <p:tav tm="0">
                                          <p:val>
                                            <p:strVal val="#ppt_y+.1"/>
                                          </p:val>
                                        </p:tav>
                                        <p:tav tm="100000">
                                          <p:val>
                                            <p:strVal val="#ppt_y"/>
                                          </p:val>
                                        </p:tav>
                                      </p:tavLst>
                                    </p:anim>
                                  </p:childTnLst>
                                </p:cTn>
                              </p:par>
                            </p:childTnLst>
                          </p:cTn>
                        </p:par>
                        <p:par>
                          <p:cTn id="221" fill="hold">
                            <p:stCondLst>
                              <p:cond delay="20250"/>
                            </p:stCondLst>
                            <p:childTnLst>
                              <p:par>
                                <p:cTn id="222" presetID="42" presetClass="entr" presetSubtype="0" fill="hold" grpId="0" nodeType="afterEffect">
                                  <p:stCondLst>
                                    <p:cond delay="0"/>
                                  </p:stCondLst>
                                  <p:childTnLst>
                                    <p:set>
                                      <p:cBhvr>
                                        <p:cTn id="223" dur="1" fill="hold">
                                          <p:stCondLst>
                                            <p:cond delay="0"/>
                                          </p:stCondLst>
                                        </p:cTn>
                                        <p:tgtEl>
                                          <p:spTgt spid="77">
                                            <p:txEl>
                                              <p:pRg st="6" end="6"/>
                                            </p:txEl>
                                          </p:spTgt>
                                        </p:tgtEl>
                                        <p:attrNameLst>
                                          <p:attrName>style.visibility</p:attrName>
                                        </p:attrNameLst>
                                      </p:cBhvr>
                                      <p:to>
                                        <p:strVal val="visible"/>
                                      </p:to>
                                    </p:set>
                                    <p:animEffect transition="in" filter="fade">
                                      <p:cBhvr>
                                        <p:cTn id="224" dur="750"/>
                                        <p:tgtEl>
                                          <p:spTgt spid="77">
                                            <p:txEl>
                                              <p:pRg st="6" end="6"/>
                                            </p:txEl>
                                          </p:spTgt>
                                        </p:tgtEl>
                                      </p:cBhvr>
                                    </p:animEffect>
                                    <p:anim calcmode="lin" valueType="num">
                                      <p:cBhvr>
                                        <p:cTn id="225" dur="750" fill="hold"/>
                                        <p:tgtEl>
                                          <p:spTgt spid="77">
                                            <p:txEl>
                                              <p:pRg st="6" end="6"/>
                                            </p:txEl>
                                          </p:spTgt>
                                        </p:tgtEl>
                                        <p:attrNameLst>
                                          <p:attrName>ppt_x</p:attrName>
                                        </p:attrNameLst>
                                      </p:cBhvr>
                                      <p:tavLst>
                                        <p:tav tm="0">
                                          <p:val>
                                            <p:strVal val="#ppt_x"/>
                                          </p:val>
                                        </p:tav>
                                        <p:tav tm="100000">
                                          <p:val>
                                            <p:strVal val="#ppt_x"/>
                                          </p:val>
                                        </p:tav>
                                      </p:tavLst>
                                    </p:anim>
                                    <p:anim calcmode="lin" valueType="num">
                                      <p:cBhvr>
                                        <p:cTn id="226" dur="750" fill="hold"/>
                                        <p:tgtEl>
                                          <p:spTgt spid="77">
                                            <p:txEl>
                                              <p:pRg st="6" end="6"/>
                                            </p:txEl>
                                          </p:spTgt>
                                        </p:tgtEl>
                                        <p:attrNameLst>
                                          <p:attrName>ppt_y</p:attrName>
                                        </p:attrNameLst>
                                      </p:cBhvr>
                                      <p:tavLst>
                                        <p:tav tm="0">
                                          <p:val>
                                            <p:strVal val="#ppt_y+.1"/>
                                          </p:val>
                                        </p:tav>
                                        <p:tav tm="100000">
                                          <p:val>
                                            <p:strVal val="#ppt_y"/>
                                          </p:val>
                                        </p:tav>
                                      </p:tavLst>
                                    </p:anim>
                                  </p:childTnLst>
                                </p:cTn>
                              </p:par>
                              <p:par>
                                <p:cTn id="227" presetID="42" presetClass="entr" presetSubtype="0" fill="hold" grpId="0" nodeType="withEffect">
                                  <p:stCondLst>
                                    <p:cond delay="0"/>
                                  </p:stCondLst>
                                  <p:childTnLst>
                                    <p:set>
                                      <p:cBhvr>
                                        <p:cTn id="228" dur="1" fill="hold">
                                          <p:stCondLst>
                                            <p:cond delay="0"/>
                                          </p:stCondLst>
                                        </p:cTn>
                                        <p:tgtEl>
                                          <p:spTgt spid="77">
                                            <p:txEl>
                                              <p:pRg st="7" end="7"/>
                                            </p:txEl>
                                          </p:spTgt>
                                        </p:tgtEl>
                                        <p:attrNameLst>
                                          <p:attrName>style.visibility</p:attrName>
                                        </p:attrNameLst>
                                      </p:cBhvr>
                                      <p:to>
                                        <p:strVal val="visible"/>
                                      </p:to>
                                    </p:set>
                                    <p:animEffect transition="in" filter="fade">
                                      <p:cBhvr>
                                        <p:cTn id="229" dur="750"/>
                                        <p:tgtEl>
                                          <p:spTgt spid="77">
                                            <p:txEl>
                                              <p:pRg st="7" end="7"/>
                                            </p:txEl>
                                          </p:spTgt>
                                        </p:tgtEl>
                                      </p:cBhvr>
                                    </p:animEffect>
                                    <p:anim calcmode="lin" valueType="num">
                                      <p:cBhvr>
                                        <p:cTn id="230" dur="750" fill="hold"/>
                                        <p:tgtEl>
                                          <p:spTgt spid="77">
                                            <p:txEl>
                                              <p:pRg st="7" end="7"/>
                                            </p:txEl>
                                          </p:spTgt>
                                        </p:tgtEl>
                                        <p:attrNameLst>
                                          <p:attrName>ppt_x</p:attrName>
                                        </p:attrNameLst>
                                      </p:cBhvr>
                                      <p:tavLst>
                                        <p:tav tm="0">
                                          <p:val>
                                            <p:strVal val="#ppt_x"/>
                                          </p:val>
                                        </p:tav>
                                        <p:tav tm="100000">
                                          <p:val>
                                            <p:strVal val="#ppt_x"/>
                                          </p:val>
                                        </p:tav>
                                      </p:tavLst>
                                    </p:anim>
                                    <p:anim calcmode="lin" valueType="num">
                                      <p:cBhvr>
                                        <p:cTn id="231" dur="750" fill="hold"/>
                                        <p:tgtEl>
                                          <p:spTgt spid="77">
                                            <p:txEl>
                                              <p:pRg st="7" end="7"/>
                                            </p:txEl>
                                          </p:spTgt>
                                        </p:tgtEl>
                                        <p:attrNameLst>
                                          <p:attrName>ppt_y</p:attrName>
                                        </p:attrNameLst>
                                      </p:cBhvr>
                                      <p:tavLst>
                                        <p:tav tm="0">
                                          <p:val>
                                            <p:strVal val="#ppt_y+.1"/>
                                          </p:val>
                                        </p:tav>
                                        <p:tav tm="100000">
                                          <p:val>
                                            <p:strVal val="#ppt_y"/>
                                          </p:val>
                                        </p:tav>
                                      </p:tavLst>
                                    </p:anim>
                                  </p:childTnLst>
                                </p:cTn>
                              </p:par>
                            </p:childTnLst>
                          </p:cTn>
                        </p:par>
                        <p:par>
                          <p:cTn id="232" fill="hold">
                            <p:stCondLst>
                              <p:cond delay="21000"/>
                            </p:stCondLst>
                            <p:childTnLst>
                              <p:par>
                                <p:cTn id="233" presetID="42" presetClass="entr" presetSubtype="0" fill="hold" nodeType="afterEffect">
                                  <p:stCondLst>
                                    <p:cond delay="0"/>
                                  </p:stCondLst>
                                  <p:childTnLst>
                                    <p:set>
                                      <p:cBhvr>
                                        <p:cTn id="234" dur="1" fill="hold">
                                          <p:stCondLst>
                                            <p:cond delay="0"/>
                                          </p:stCondLst>
                                        </p:cTn>
                                        <p:tgtEl>
                                          <p:spTgt spid="13"/>
                                        </p:tgtEl>
                                        <p:attrNameLst>
                                          <p:attrName>style.visibility</p:attrName>
                                        </p:attrNameLst>
                                      </p:cBhvr>
                                      <p:to>
                                        <p:strVal val="visible"/>
                                      </p:to>
                                    </p:set>
                                    <p:animEffect transition="in" filter="fade">
                                      <p:cBhvr>
                                        <p:cTn id="235" dur="1000"/>
                                        <p:tgtEl>
                                          <p:spTgt spid="13"/>
                                        </p:tgtEl>
                                      </p:cBhvr>
                                    </p:animEffect>
                                    <p:anim calcmode="lin" valueType="num">
                                      <p:cBhvr>
                                        <p:cTn id="236" dur="1000" fill="hold"/>
                                        <p:tgtEl>
                                          <p:spTgt spid="13"/>
                                        </p:tgtEl>
                                        <p:attrNameLst>
                                          <p:attrName>ppt_x</p:attrName>
                                        </p:attrNameLst>
                                      </p:cBhvr>
                                      <p:tavLst>
                                        <p:tav tm="0">
                                          <p:val>
                                            <p:strVal val="#ppt_x"/>
                                          </p:val>
                                        </p:tav>
                                        <p:tav tm="100000">
                                          <p:val>
                                            <p:strVal val="#ppt_x"/>
                                          </p:val>
                                        </p:tav>
                                      </p:tavLst>
                                    </p:anim>
                                    <p:anim calcmode="lin" valueType="num">
                                      <p:cBhvr>
                                        <p:cTn id="237" dur="1000" fill="hold"/>
                                        <p:tgtEl>
                                          <p:spTgt spid="13"/>
                                        </p:tgtEl>
                                        <p:attrNameLst>
                                          <p:attrName>ppt_y</p:attrName>
                                        </p:attrNameLst>
                                      </p:cBhvr>
                                      <p:tavLst>
                                        <p:tav tm="0">
                                          <p:val>
                                            <p:strVal val="#ppt_y+.1"/>
                                          </p:val>
                                        </p:tav>
                                        <p:tav tm="100000">
                                          <p:val>
                                            <p:strVal val="#ppt_y"/>
                                          </p:val>
                                        </p:tav>
                                      </p:tavLst>
                                    </p:anim>
                                  </p:childTnLst>
                                </p:cTn>
                              </p:par>
                            </p:childTnLst>
                          </p:cTn>
                        </p:par>
                        <p:par>
                          <p:cTn id="238" fill="hold">
                            <p:stCondLst>
                              <p:cond delay="22000"/>
                            </p:stCondLst>
                            <p:childTnLst>
                              <p:par>
                                <p:cTn id="239" presetID="47" presetClass="entr" presetSubtype="0" fill="hold" nodeType="afterEffect">
                                  <p:stCondLst>
                                    <p:cond delay="0"/>
                                  </p:stCondLst>
                                  <p:childTnLst>
                                    <p:set>
                                      <p:cBhvr>
                                        <p:cTn id="240" dur="1" fill="hold">
                                          <p:stCondLst>
                                            <p:cond delay="0"/>
                                          </p:stCondLst>
                                        </p:cTn>
                                        <p:tgtEl>
                                          <p:spTgt spid="7"/>
                                        </p:tgtEl>
                                        <p:attrNameLst>
                                          <p:attrName>style.visibility</p:attrName>
                                        </p:attrNameLst>
                                      </p:cBhvr>
                                      <p:to>
                                        <p:strVal val="visible"/>
                                      </p:to>
                                    </p:set>
                                    <p:animEffect transition="in" filter="fade">
                                      <p:cBhvr>
                                        <p:cTn id="241" dur="1000"/>
                                        <p:tgtEl>
                                          <p:spTgt spid="7"/>
                                        </p:tgtEl>
                                      </p:cBhvr>
                                    </p:animEffect>
                                    <p:anim calcmode="lin" valueType="num">
                                      <p:cBhvr>
                                        <p:cTn id="242" dur="1000" fill="hold"/>
                                        <p:tgtEl>
                                          <p:spTgt spid="7"/>
                                        </p:tgtEl>
                                        <p:attrNameLst>
                                          <p:attrName>ppt_x</p:attrName>
                                        </p:attrNameLst>
                                      </p:cBhvr>
                                      <p:tavLst>
                                        <p:tav tm="0">
                                          <p:val>
                                            <p:strVal val="#ppt_x"/>
                                          </p:val>
                                        </p:tav>
                                        <p:tav tm="100000">
                                          <p:val>
                                            <p:strVal val="#ppt_x"/>
                                          </p:val>
                                        </p:tav>
                                      </p:tavLst>
                                    </p:anim>
                                    <p:anim calcmode="lin" valueType="num">
                                      <p:cBhvr>
                                        <p:cTn id="243" dur="1000" fill="hold"/>
                                        <p:tgtEl>
                                          <p:spTgt spid="7"/>
                                        </p:tgtEl>
                                        <p:attrNameLst>
                                          <p:attrName>ppt_y</p:attrName>
                                        </p:attrNameLst>
                                      </p:cBhvr>
                                      <p:tavLst>
                                        <p:tav tm="0">
                                          <p:val>
                                            <p:strVal val="#ppt_y-.1"/>
                                          </p:val>
                                        </p:tav>
                                        <p:tav tm="100000">
                                          <p:val>
                                            <p:strVal val="#ppt_y"/>
                                          </p:val>
                                        </p:tav>
                                      </p:tavLst>
                                    </p:anim>
                                  </p:childTnLst>
                                </p:cTn>
                              </p:par>
                            </p:childTnLst>
                          </p:cTn>
                        </p:par>
                        <p:par>
                          <p:cTn id="244" fill="hold">
                            <p:stCondLst>
                              <p:cond delay="23000"/>
                            </p:stCondLst>
                            <p:childTnLst>
                              <p:par>
                                <p:cTn id="245" presetID="42" presetClass="entr" presetSubtype="0" fill="hold" grpId="0" nodeType="afterEffect">
                                  <p:stCondLst>
                                    <p:cond delay="0"/>
                                  </p:stCondLst>
                                  <p:childTnLst>
                                    <p:set>
                                      <p:cBhvr>
                                        <p:cTn id="246" dur="1" fill="hold">
                                          <p:stCondLst>
                                            <p:cond delay="0"/>
                                          </p:stCondLst>
                                        </p:cTn>
                                        <p:tgtEl>
                                          <p:spTgt spid="64">
                                            <p:txEl>
                                              <p:pRg st="0" end="0"/>
                                            </p:txEl>
                                          </p:spTgt>
                                        </p:tgtEl>
                                        <p:attrNameLst>
                                          <p:attrName>style.visibility</p:attrName>
                                        </p:attrNameLst>
                                      </p:cBhvr>
                                      <p:to>
                                        <p:strVal val="visible"/>
                                      </p:to>
                                    </p:set>
                                    <p:animEffect transition="in" filter="fade">
                                      <p:cBhvr>
                                        <p:cTn id="247" dur="750"/>
                                        <p:tgtEl>
                                          <p:spTgt spid="64">
                                            <p:txEl>
                                              <p:pRg st="0" end="0"/>
                                            </p:txEl>
                                          </p:spTgt>
                                        </p:tgtEl>
                                      </p:cBhvr>
                                    </p:animEffect>
                                    <p:anim calcmode="lin" valueType="num">
                                      <p:cBhvr>
                                        <p:cTn id="248" dur="75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249" dur="750" fill="hold"/>
                                        <p:tgtEl>
                                          <p:spTgt spid="64">
                                            <p:txEl>
                                              <p:pRg st="0" end="0"/>
                                            </p:txEl>
                                          </p:spTgt>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64">
                                            <p:txEl>
                                              <p:pRg st="1" end="1"/>
                                            </p:txEl>
                                          </p:spTgt>
                                        </p:tgtEl>
                                        <p:attrNameLst>
                                          <p:attrName>style.visibility</p:attrName>
                                        </p:attrNameLst>
                                      </p:cBhvr>
                                      <p:to>
                                        <p:strVal val="visible"/>
                                      </p:to>
                                    </p:set>
                                    <p:animEffect transition="in" filter="fade">
                                      <p:cBhvr>
                                        <p:cTn id="252" dur="750"/>
                                        <p:tgtEl>
                                          <p:spTgt spid="64">
                                            <p:txEl>
                                              <p:pRg st="1" end="1"/>
                                            </p:txEl>
                                          </p:spTgt>
                                        </p:tgtEl>
                                      </p:cBhvr>
                                    </p:animEffect>
                                    <p:anim calcmode="lin" valueType="num">
                                      <p:cBhvr>
                                        <p:cTn id="253" dur="750" fill="hold"/>
                                        <p:tgtEl>
                                          <p:spTgt spid="64">
                                            <p:txEl>
                                              <p:pRg st="1" end="1"/>
                                            </p:txEl>
                                          </p:spTgt>
                                        </p:tgtEl>
                                        <p:attrNameLst>
                                          <p:attrName>ppt_x</p:attrName>
                                        </p:attrNameLst>
                                      </p:cBhvr>
                                      <p:tavLst>
                                        <p:tav tm="0">
                                          <p:val>
                                            <p:strVal val="#ppt_x"/>
                                          </p:val>
                                        </p:tav>
                                        <p:tav tm="100000">
                                          <p:val>
                                            <p:strVal val="#ppt_x"/>
                                          </p:val>
                                        </p:tav>
                                      </p:tavLst>
                                    </p:anim>
                                    <p:anim calcmode="lin" valueType="num">
                                      <p:cBhvr>
                                        <p:cTn id="254" dur="750" fill="hold"/>
                                        <p:tgtEl>
                                          <p:spTgt spid="64">
                                            <p:txEl>
                                              <p:pRg st="1" end="1"/>
                                            </p:txEl>
                                          </p:spTgt>
                                        </p:tgtEl>
                                        <p:attrNameLst>
                                          <p:attrName>ppt_y</p:attrName>
                                        </p:attrNameLst>
                                      </p:cBhvr>
                                      <p:tavLst>
                                        <p:tav tm="0">
                                          <p:val>
                                            <p:strVal val="#ppt_y+.1"/>
                                          </p:val>
                                        </p:tav>
                                        <p:tav tm="100000">
                                          <p:val>
                                            <p:strVal val="#ppt_y"/>
                                          </p:val>
                                        </p:tav>
                                      </p:tavLst>
                                    </p:anim>
                                  </p:childTnLst>
                                </p:cTn>
                              </p:par>
                            </p:childTnLst>
                          </p:cTn>
                        </p:par>
                        <p:par>
                          <p:cTn id="255" fill="hold">
                            <p:stCondLst>
                              <p:cond delay="23750"/>
                            </p:stCondLst>
                            <p:childTnLst>
                              <p:par>
                                <p:cTn id="256" presetID="42" presetClass="entr" presetSubtype="0" fill="hold" grpId="0" nodeType="afterEffect">
                                  <p:stCondLst>
                                    <p:cond delay="0"/>
                                  </p:stCondLst>
                                  <p:childTnLst>
                                    <p:set>
                                      <p:cBhvr>
                                        <p:cTn id="257" dur="1" fill="hold">
                                          <p:stCondLst>
                                            <p:cond delay="0"/>
                                          </p:stCondLst>
                                        </p:cTn>
                                        <p:tgtEl>
                                          <p:spTgt spid="64">
                                            <p:txEl>
                                              <p:pRg st="2" end="2"/>
                                            </p:txEl>
                                          </p:spTgt>
                                        </p:tgtEl>
                                        <p:attrNameLst>
                                          <p:attrName>style.visibility</p:attrName>
                                        </p:attrNameLst>
                                      </p:cBhvr>
                                      <p:to>
                                        <p:strVal val="visible"/>
                                      </p:to>
                                    </p:set>
                                    <p:animEffect transition="in" filter="fade">
                                      <p:cBhvr>
                                        <p:cTn id="258" dur="750"/>
                                        <p:tgtEl>
                                          <p:spTgt spid="64">
                                            <p:txEl>
                                              <p:pRg st="2" end="2"/>
                                            </p:txEl>
                                          </p:spTgt>
                                        </p:tgtEl>
                                      </p:cBhvr>
                                    </p:animEffect>
                                    <p:anim calcmode="lin" valueType="num">
                                      <p:cBhvr>
                                        <p:cTn id="259" dur="75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60" dur="750" fill="hold"/>
                                        <p:tgtEl>
                                          <p:spTgt spid="64">
                                            <p:txEl>
                                              <p:pRg st="2" end="2"/>
                                            </p:txEl>
                                          </p:spTgt>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64">
                                            <p:txEl>
                                              <p:pRg st="3" end="3"/>
                                            </p:txEl>
                                          </p:spTgt>
                                        </p:tgtEl>
                                        <p:attrNameLst>
                                          <p:attrName>style.visibility</p:attrName>
                                        </p:attrNameLst>
                                      </p:cBhvr>
                                      <p:to>
                                        <p:strVal val="visible"/>
                                      </p:to>
                                    </p:set>
                                    <p:animEffect transition="in" filter="fade">
                                      <p:cBhvr>
                                        <p:cTn id="263" dur="750"/>
                                        <p:tgtEl>
                                          <p:spTgt spid="64">
                                            <p:txEl>
                                              <p:pRg st="3" end="3"/>
                                            </p:txEl>
                                          </p:spTgt>
                                        </p:tgtEl>
                                      </p:cBhvr>
                                    </p:animEffect>
                                    <p:anim calcmode="lin" valueType="num">
                                      <p:cBhvr>
                                        <p:cTn id="264" dur="750" fill="hold"/>
                                        <p:tgtEl>
                                          <p:spTgt spid="64">
                                            <p:txEl>
                                              <p:pRg st="3" end="3"/>
                                            </p:txEl>
                                          </p:spTgt>
                                        </p:tgtEl>
                                        <p:attrNameLst>
                                          <p:attrName>ppt_x</p:attrName>
                                        </p:attrNameLst>
                                      </p:cBhvr>
                                      <p:tavLst>
                                        <p:tav tm="0">
                                          <p:val>
                                            <p:strVal val="#ppt_x"/>
                                          </p:val>
                                        </p:tav>
                                        <p:tav tm="100000">
                                          <p:val>
                                            <p:strVal val="#ppt_x"/>
                                          </p:val>
                                        </p:tav>
                                      </p:tavLst>
                                    </p:anim>
                                    <p:anim calcmode="lin" valueType="num">
                                      <p:cBhvr>
                                        <p:cTn id="265" dur="750" fill="hold"/>
                                        <p:tgtEl>
                                          <p:spTgt spid="64">
                                            <p:txEl>
                                              <p:pRg st="3" end="3"/>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4500"/>
                            </p:stCondLst>
                            <p:childTnLst>
                              <p:par>
                                <p:cTn id="267" presetID="42" presetClass="entr" presetSubtype="0" fill="hold" grpId="0" nodeType="afterEffect">
                                  <p:stCondLst>
                                    <p:cond delay="0"/>
                                  </p:stCondLst>
                                  <p:childTnLst>
                                    <p:set>
                                      <p:cBhvr>
                                        <p:cTn id="268" dur="1" fill="hold">
                                          <p:stCondLst>
                                            <p:cond delay="0"/>
                                          </p:stCondLst>
                                        </p:cTn>
                                        <p:tgtEl>
                                          <p:spTgt spid="64">
                                            <p:txEl>
                                              <p:pRg st="4" end="4"/>
                                            </p:txEl>
                                          </p:spTgt>
                                        </p:tgtEl>
                                        <p:attrNameLst>
                                          <p:attrName>style.visibility</p:attrName>
                                        </p:attrNameLst>
                                      </p:cBhvr>
                                      <p:to>
                                        <p:strVal val="visible"/>
                                      </p:to>
                                    </p:set>
                                    <p:animEffect transition="in" filter="fade">
                                      <p:cBhvr>
                                        <p:cTn id="269" dur="750"/>
                                        <p:tgtEl>
                                          <p:spTgt spid="64">
                                            <p:txEl>
                                              <p:pRg st="4" end="4"/>
                                            </p:txEl>
                                          </p:spTgt>
                                        </p:tgtEl>
                                      </p:cBhvr>
                                    </p:animEffect>
                                    <p:anim calcmode="lin" valueType="num">
                                      <p:cBhvr>
                                        <p:cTn id="270" dur="75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71" dur="750" fill="hold"/>
                                        <p:tgtEl>
                                          <p:spTgt spid="64">
                                            <p:txEl>
                                              <p:pRg st="4" end="4"/>
                                            </p:txEl>
                                          </p:spTgt>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64">
                                            <p:txEl>
                                              <p:pRg st="5" end="5"/>
                                            </p:txEl>
                                          </p:spTgt>
                                        </p:tgtEl>
                                        <p:attrNameLst>
                                          <p:attrName>style.visibility</p:attrName>
                                        </p:attrNameLst>
                                      </p:cBhvr>
                                      <p:to>
                                        <p:strVal val="visible"/>
                                      </p:to>
                                    </p:set>
                                    <p:animEffect transition="in" filter="fade">
                                      <p:cBhvr>
                                        <p:cTn id="274" dur="750"/>
                                        <p:tgtEl>
                                          <p:spTgt spid="64">
                                            <p:txEl>
                                              <p:pRg st="5" end="5"/>
                                            </p:txEl>
                                          </p:spTgt>
                                        </p:tgtEl>
                                      </p:cBhvr>
                                    </p:animEffect>
                                    <p:anim calcmode="lin" valueType="num">
                                      <p:cBhvr>
                                        <p:cTn id="275" dur="750" fill="hold"/>
                                        <p:tgtEl>
                                          <p:spTgt spid="64">
                                            <p:txEl>
                                              <p:pRg st="5" end="5"/>
                                            </p:txEl>
                                          </p:spTgt>
                                        </p:tgtEl>
                                        <p:attrNameLst>
                                          <p:attrName>ppt_x</p:attrName>
                                        </p:attrNameLst>
                                      </p:cBhvr>
                                      <p:tavLst>
                                        <p:tav tm="0">
                                          <p:val>
                                            <p:strVal val="#ppt_x"/>
                                          </p:val>
                                        </p:tav>
                                        <p:tav tm="100000">
                                          <p:val>
                                            <p:strVal val="#ppt_x"/>
                                          </p:val>
                                        </p:tav>
                                      </p:tavLst>
                                    </p:anim>
                                    <p:anim calcmode="lin" valueType="num">
                                      <p:cBhvr>
                                        <p:cTn id="276" dur="750" fill="hold"/>
                                        <p:tgtEl>
                                          <p:spTgt spid="64">
                                            <p:txEl>
                                              <p:pRg st="5" end="5"/>
                                            </p:txEl>
                                          </p:spTgt>
                                        </p:tgtEl>
                                        <p:attrNameLst>
                                          <p:attrName>ppt_y</p:attrName>
                                        </p:attrNameLst>
                                      </p:cBhvr>
                                      <p:tavLst>
                                        <p:tav tm="0">
                                          <p:val>
                                            <p:strVal val="#ppt_y+.1"/>
                                          </p:val>
                                        </p:tav>
                                        <p:tav tm="100000">
                                          <p:val>
                                            <p:strVal val="#ppt_y"/>
                                          </p:val>
                                        </p:tav>
                                      </p:tavLst>
                                    </p:anim>
                                  </p:childTnLst>
                                </p:cTn>
                              </p:par>
                            </p:childTnLst>
                          </p:cTn>
                        </p:par>
                        <p:par>
                          <p:cTn id="277" fill="hold">
                            <p:stCondLst>
                              <p:cond delay="25250"/>
                            </p:stCondLst>
                            <p:childTnLst>
                              <p:par>
                                <p:cTn id="278" presetID="42" presetClass="entr" presetSubtype="0" fill="hold" grpId="0" nodeType="afterEffect">
                                  <p:stCondLst>
                                    <p:cond delay="0"/>
                                  </p:stCondLst>
                                  <p:childTnLst>
                                    <p:set>
                                      <p:cBhvr>
                                        <p:cTn id="279" dur="1" fill="hold">
                                          <p:stCondLst>
                                            <p:cond delay="0"/>
                                          </p:stCondLst>
                                        </p:cTn>
                                        <p:tgtEl>
                                          <p:spTgt spid="64">
                                            <p:txEl>
                                              <p:pRg st="6" end="6"/>
                                            </p:txEl>
                                          </p:spTgt>
                                        </p:tgtEl>
                                        <p:attrNameLst>
                                          <p:attrName>style.visibility</p:attrName>
                                        </p:attrNameLst>
                                      </p:cBhvr>
                                      <p:to>
                                        <p:strVal val="visible"/>
                                      </p:to>
                                    </p:set>
                                    <p:animEffect transition="in" filter="fade">
                                      <p:cBhvr>
                                        <p:cTn id="280" dur="750"/>
                                        <p:tgtEl>
                                          <p:spTgt spid="64">
                                            <p:txEl>
                                              <p:pRg st="6" end="6"/>
                                            </p:txEl>
                                          </p:spTgt>
                                        </p:tgtEl>
                                      </p:cBhvr>
                                    </p:animEffect>
                                    <p:anim calcmode="lin" valueType="num">
                                      <p:cBhvr>
                                        <p:cTn id="281" dur="75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282" dur="750" fill="hold"/>
                                        <p:tgtEl>
                                          <p:spTgt spid="64">
                                            <p:txEl>
                                              <p:pRg st="6" end="6"/>
                                            </p:txEl>
                                          </p:spTgt>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64">
                                            <p:txEl>
                                              <p:pRg st="7" end="7"/>
                                            </p:txEl>
                                          </p:spTgt>
                                        </p:tgtEl>
                                        <p:attrNameLst>
                                          <p:attrName>style.visibility</p:attrName>
                                        </p:attrNameLst>
                                      </p:cBhvr>
                                      <p:to>
                                        <p:strVal val="visible"/>
                                      </p:to>
                                    </p:set>
                                    <p:animEffect transition="in" filter="fade">
                                      <p:cBhvr>
                                        <p:cTn id="285" dur="750"/>
                                        <p:tgtEl>
                                          <p:spTgt spid="64">
                                            <p:txEl>
                                              <p:pRg st="7" end="7"/>
                                            </p:txEl>
                                          </p:spTgt>
                                        </p:tgtEl>
                                      </p:cBhvr>
                                    </p:animEffect>
                                    <p:anim calcmode="lin" valueType="num">
                                      <p:cBhvr>
                                        <p:cTn id="286" dur="750" fill="hold"/>
                                        <p:tgtEl>
                                          <p:spTgt spid="64">
                                            <p:txEl>
                                              <p:pRg st="7" end="7"/>
                                            </p:txEl>
                                          </p:spTgt>
                                        </p:tgtEl>
                                        <p:attrNameLst>
                                          <p:attrName>ppt_x</p:attrName>
                                        </p:attrNameLst>
                                      </p:cBhvr>
                                      <p:tavLst>
                                        <p:tav tm="0">
                                          <p:val>
                                            <p:strVal val="#ppt_x"/>
                                          </p:val>
                                        </p:tav>
                                        <p:tav tm="100000">
                                          <p:val>
                                            <p:strVal val="#ppt_x"/>
                                          </p:val>
                                        </p:tav>
                                      </p:tavLst>
                                    </p:anim>
                                    <p:anim calcmode="lin" valueType="num">
                                      <p:cBhvr>
                                        <p:cTn id="287" dur="750" fill="hold"/>
                                        <p:tgtEl>
                                          <p:spTgt spid="6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uiExpand="1" build="p"/>
      <p:bldP spid="77" grpId="0" build="p"/>
      <p:bldP spid="88" grpId="0" build="p"/>
      <p:bldP spid="110" grpId="0" build="p"/>
      <p:bldP spid="61" grpId="0" build="p"/>
      <p:bldP spid="1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ACAD8860-05F8-4534-A952-BAD7D95E3A1D}"/>
              </a:ext>
            </a:extLst>
          </p:cNvPr>
          <p:cNvGrpSpPr/>
          <p:nvPr/>
        </p:nvGrpSpPr>
        <p:grpSpPr>
          <a:xfrm rot="10800000">
            <a:off x="365760" y="1358454"/>
            <a:ext cx="4572000" cy="1750506"/>
            <a:chOff x="4728373" y="894616"/>
            <a:chExt cx="4537666" cy="1737360"/>
          </a:xfrm>
        </p:grpSpPr>
        <p:sp>
          <p:nvSpPr>
            <p:cNvPr id="67" name="Freeform: Shape 66">
              <a:extLst>
                <a:ext uri="{FF2B5EF4-FFF2-40B4-BE49-F238E27FC236}">
                  <a16:creationId xmlns:a16="http://schemas.microsoft.com/office/drawing/2014/main" id="{3FCB5D23-9255-4F4C-91B9-188C8692A688}"/>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FE1D0479-6D2C-4461-9F6E-A3186507F47A}"/>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36B8E3"/>
                  </a:solidFill>
                  <a:latin typeface="Bernard MT Condensed" panose="02050806060905020404" pitchFamily="18" charset="0"/>
                </a:rPr>
                <a:t>LOREM IPSUM DOLOR 01</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62" name="Group 61">
            <a:extLst>
              <a:ext uri="{FF2B5EF4-FFF2-40B4-BE49-F238E27FC236}">
                <a16:creationId xmlns:a16="http://schemas.microsoft.com/office/drawing/2014/main" id="{DE524CA5-B8BF-41FE-A256-66AAB99CCF77}"/>
              </a:ext>
            </a:extLst>
          </p:cNvPr>
          <p:cNvGrpSpPr/>
          <p:nvPr/>
        </p:nvGrpSpPr>
        <p:grpSpPr>
          <a:xfrm>
            <a:off x="468428" y="1442040"/>
            <a:ext cx="1566242" cy="1566241"/>
            <a:chOff x="3048000" y="512834"/>
            <a:chExt cx="1554480" cy="1554479"/>
          </a:xfrm>
        </p:grpSpPr>
        <p:grpSp>
          <p:nvGrpSpPr>
            <p:cNvPr id="63" name="Group 62">
              <a:extLst>
                <a:ext uri="{FF2B5EF4-FFF2-40B4-BE49-F238E27FC236}">
                  <a16:creationId xmlns:a16="http://schemas.microsoft.com/office/drawing/2014/main" id="{00A357F5-47D5-4916-A4C4-F5D56307CA83}"/>
                </a:ext>
              </a:extLst>
            </p:cNvPr>
            <p:cNvGrpSpPr>
              <a:grpSpLocks noChangeAspect="1"/>
            </p:cNvGrpSpPr>
            <p:nvPr/>
          </p:nvGrpSpPr>
          <p:grpSpPr>
            <a:xfrm>
              <a:off x="3048000" y="512834"/>
              <a:ext cx="1554480" cy="1554479"/>
              <a:chOff x="961183" y="2226457"/>
              <a:chExt cx="1690577" cy="1690576"/>
            </a:xfrm>
          </p:grpSpPr>
          <p:sp>
            <p:nvSpPr>
              <p:cNvPr id="65" name="Oval 64">
                <a:extLst>
                  <a:ext uri="{FF2B5EF4-FFF2-40B4-BE49-F238E27FC236}">
                    <a16:creationId xmlns:a16="http://schemas.microsoft.com/office/drawing/2014/main" id="{22DCF79D-F910-4268-8AB7-D9F2F0E530C7}"/>
                  </a:ext>
                </a:extLst>
              </p:cNvPr>
              <p:cNvSpPr>
                <a:spLocks noChangeAspect="1"/>
              </p:cNvSpPr>
              <p:nvPr/>
            </p:nvSpPr>
            <p:spPr>
              <a:xfrm>
                <a:off x="961183" y="2226457"/>
                <a:ext cx="1690577" cy="1690576"/>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
                <a:extLst>
                  <a:ext uri="{FF2B5EF4-FFF2-40B4-BE49-F238E27FC236}">
                    <a16:creationId xmlns:a16="http://schemas.microsoft.com/office/drawing/2014/main" id="{35FDF190-073C-45A9-95FD-766BF7AF23B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55DEDF08-0BC2-4E2A-89AE-839C6AA84C6D}"/>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71" name="Group 70">
            <a:extLst>
              <a:ext uri="{FF2B5EF4-FFF2-40B4-BE49-F238E27FC236}">
                <a16:creationId xmlns:a16="http://schemas.microsoft.com/office/drawing/2014/main" id="{128D40AD-08B6-4B02-8EC8-67DB771DF2D8}"/>
              </a:ext>
            </a:extLst>
          </p:cNvPr>
          <p:cNvGrpSpPr/>
          <p:nvPr/>
        </p:nvGrpSpPr>
        <p:grpSpPr>
          <a:xfrm rot="10800000">
            <a:off x="1737360" y="3004374"/>
            <a:ext cx="4572000" cy="1750506"/>
            <a:chOff x="4728373" y="894616"/>
            <a:chExt cx="4537666" cy="1737360"/>
          </a:xfrm>
        </p:grpSpPr>
        <p:sp>
          <p:nvSpPr>
            <p:cNvPr id="77" name="Freeform: Shape 76">
              <a:extLst>
                <a:ext uri="{FF2B5EF4-FFF2-40B4-BE49-F238E27FC236}">
                  <a16:creationId xmlns:a16="http://schemas.microsoft.com/office/drawing/2014/main" id="{ABF5DA64-D5EA-424E-A8F8-EECF0596D5C2}"/>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F0FB53BF-AB38-4097-B017-927FCD224EA5}"/>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157EBF"/>
                  </a:solidFill>
                  <a:latin typeface="Bernard MT Condensed" panose="02050806060905020404" pitchFamily="18" charset="0"/>
                </a:rPr>
                <a:t>LOREM IPSUM DOLOR 02</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72" name="Group 71">
            <a:extLst>
              <a:ext uri="{FF2B5EF4-FFF2-40B4-BE49-F238E27FC236}">
                <a16:creationId xmlns:a16="http://schemas.microsoft.com/office/drawing/2014/main" id="{B0B2001E-F7E2-443E-B1C4-E6D2DD2B1172}"/>
              </a:ext>
            </a:extLst>
          </p:cNvPr>
          <p:cNvGrpSpPr/>
          <p:nvPr/>
        </p:nvGrpSpPr>
        <p:grpSpPr>
          <a:xfrm>
            <a:off x="1840028" y="3087960"/>
            <a:ext cx="1566242" cy="1566241"/>
            <a:chOff x="3048000" y="512834"/>
            <a:chExt cx="1554480" cy="1554479"/>
          </a:xfrm>
        </p:grpSpPr>
        <p:grpSp>
          <p:nvGrpSpPr>
            <p:cNvPr id="73" name="Group 72">
              <a:extLst>
                <a:ext uri="{FF2B5EF4-FFF2-40B4-BE49-F238E27FC236}">
                  <a16:creationId xmlns:a16="http://schemas.microsoft.com/office/drawing/2014/main" id="{3464A5B9-4851-4D88-945D-50BBCD950566}"/>
                </a:ext>
              </a:extLst>
            </p:cNvPr>
            <p:cNvGrpSpPr>
              <a:grpSpLocks noChangeAspect="1"/>
            </p:cNvGrpSpPr>
            <p:nvPr/>
          </p:nvGrpSpPr>
          <p:grpSpPr>
            <a:xfrm>
              <a:off x="3048000" y="512834"/>
              <a:ext cx="1554480" cy="1554479"/>
              <a:chOff x="961183" y="2226457"/>
              <a:chExt cx="1690577" cy="1690576"/>
            </a:xfrm>
          </p:grpSpPr>
          <p:sp>
            <p:nvSpPr>
              <p:cNvPr id="75" name="Oval 74">
                <a:extLst>
                  <a:ext uri="{FF2B5EF4-FFF2-40B4-BE49-F238E27FC236}">
                    <a16:creationId xmlns:a16="http://schemas.microsoft.com/office/drawing/2014/main" id="{43C6DAD3-D433-4289-880F-86EE4BF62FFA}"/>
                  </a:ext>
                </a:extLst>
              </p:cNvPr>
              <p:cNvSpPr>
                <a:spLocks noChangeAspect="1"/>
              </p:cNvSpPr>
              <p:nvPr/>
            </p:nvSpPr>
            <p:spPr>
              <a:xfrm>
                <a:off x="961183" y="2226457"/>
                <a:ext cx="1690577" cy="1690576"/>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5">
                <a:extLst>
                  <a:ext uri="{FF2B5EF4-FFF2-40B4-BE49-F238E27FC236}">
                    <a16:creationId xmlns:a16="http://schemas.microsoft.com/office/drawing/2014/main" id="{51D79F4C-B773-4398-A1E1-AEC0A3D8E1E6}"/>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2AC752FF-9303-43FD-936C-A6BB77B30D34}"/>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80" name="Group 79">
            <a:extLst>
              <a:ext uri="{FF2B5EF4-FFF2-40B4-BE49-F238E27FC236}">
                <a16:creationId xmlns:a16="http://schemas.microsoft.com/office/drawing/2014/main" id="{DCD6CD41-DC2D-466A-AE71-17A33FCD932F}"/>
              </a:ext>
            </a:extLst>
          </p:cNvPr>
          <p:cNvGrpSpPr/>
          <p:nvPr/>
        </p:nvGrpSpPr>
        <p:grpSpPr>
          <a:xfrm rot="10800000">
            <a:off x="3108960" y="4650294"/>
            <a:ext cx="4572000" cy="1750506"/>
            <a:chOff x="4728373" y="894616"/>
            <a:chExt cx="4537666" cy="1737360"/>
          </a:xfrm>
        </p:grpSpPr>
        <p:sp>
          <p:nvSpPr>
            <p:cNvPr id="86" name="Freeform: Shape 85">
              <a:extLst>
                <a:ext uri="{FF2B5EF4-FFF2-40B4-BE49-F238E27FC236}">
                  <a16:creationId xmlns:a16="http://schemas.microsoft.com/office/drawing/2014/main" id="{FBA57626-08EF-43BE-9DF8-EB0A422CFAD1}"/>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6E675D63-19CD-4A93-BAF6-A387DC25E749}"/>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0050AA"/>
                  </a:solidFill>
                  <a:latin typeface="Bernard MT Condensed" panose="02050806060905020404" pitchFamily="18" charset="0"/>
                </a:rPr>
                <a:t>LOREM IPSUM DOLOR 03</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81" name="Group 80">
            <a:extLst>
              <a:ext uri="{FF2B5EF4-FFF2-40B4-BE49-F238E27FC236}">
                <a16:creationId xmlns:a16="http://schemas.microsoft.com/office/drawing/2014/main" id="{774B6F08-F928-4F54-9525-0074BE64C116}"/>
              </a:ext>
            </a:extLst>
          </p:cNvPr>
          <p:cNvGrpSpPr/>
          <p:nvPr/>
        </p:nvGrpSpPr>
        <p:grpSpPr>
          <a:xfrm>
            <a:off x="3211628" y="4733880"/>
            <a:ext cx="1566242" cy="1566241"/>
            <a:chOff x="3048000" y="512834"/>
            <a:chExt cx="1554480" cy="1554479"/>
          </a:xfrm>
        </p:grpSpPr>
        <p:grpSp>
          <p:nvGrpSpPr>
            <p:cNvPr id="82" name="Group 81">
              <a:extLst>
                <a:ext uri="{FF2B5EF4-FFF2-40B4-BE49-F238E27FC236}">
                  <a16:creationId xmlns:a16="http://schemas.microsoft.com/office/drawing/2014/main" id="{78F492D6-68C1-4020-AB8B-1212B93CC684}"/>
                </a:ext>
              </a:extLst>
            </p:cNvPr>
            <p:cNvGrpSpPr>
              <a:grpSpLocks noChangeAspect="1"/>
            </p:cNvGrpSpPr>
            <p:nvPr/>
          </p:nvGrpSpPr>
          <p:grpSpPr>
            <a:xfrm>
              <a:off x="3048000" y="512834"/>
              <a:ext cx="1554480" cy="1554479"/>
              <a:chOff x="961183" y="2226457"/>
              <a:chExt cx="1690577" cy="1690576"/>
            </a:xfrm>
          </p:grpSpPr>
          <p:sp>
            <p:nvSpPr>
              <p:cNvPr id="84" name="Oval 83">
                <a:extLst>
                  <a:ext uri="{FF2B5EF4-FFF2-40B4-BE49-F238E27FC236}">
                    <a16:creationId xmlns:a16="http://schemas.microsoft.com/office/drawing/2014/main" id="{7ABF48FA-FFF0-462D-9AE3-C2CAED6204D5}"/>
                  </a:ext>
                </a:extLst>
              </p:cNvPr>
              <p:cNvSpPr>
                <a:spLocks noChangeAspect="1"/>
              </p:cNvSpPr>
              <p:nvPr/>
            </p:nvSpPr>
            <p:spPr>
              <a:xfrm>
                <a:off x="961183" y="2226457"/>
                <a:ext cx="1690577" cy="1690576"/>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5">
                <a:extLst>
                  <a:ext uri="{FF2B5EF4-FFF2-40B4-BE49-F238E27FC236}">
                    <a16:creationId xmlns:a16="http://schemas.microsoft.com/office/drawing/2014/main" id="{A5E79D72-4135-4514-AB59-53605F323779}"/>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3" name="Text Box 10">
              <a:extLst>
                <a:ext uri="{FF2B5EF4-FFF2-40B4-BE49-F238E27FC236}">
                  <a16:creationId xmlns:a16="http://schemas.microsoft.com/office/drawing/2014/main" id="{7663393C-F7B6-4BC7-BB42-03A6BAD37EB8}"/>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sp>
        <p:nvSpPr>
          <p:cNvPr id="88" name="TextBox 87">
            <a:extLst>
              <a:ext uri="{FF2B5EF4-FFF2-40B4-BE49-F238E27FC236}">
                <a16:creationId xmlns:a16="http://schemas.microsoft.com/office/drawing/2014/main" id="{98BB482D-86F0-4D10-9A86-77EB55D23419}"/>
              </a:ext>
            </a:extLst>
          </p:cNvPr>
          <p:cNvSpPr txBox="1"/>
          <p:nvPr/>
        </p:nvSpPr>
        <p:spPr>
          <a:xfrm>
            <a:off x="8061960" y="5334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C5DCDC71-D920-4F1B-B072-1DE305454C4C}"/>
              </a:ext>
            </a:extLst>
          </p:cNvPr>
          <p:cNvSpPr txBox="1"/>
          <p:nvPr/>
        </p:nvSpPr>
        <p:spPr>
          <a:xfrm>
            <a:off x="8061960" y="2667000"/>
            <a:ext cx="3749040" cy="320087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89771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500"/>
                                        <p:tgtEl>
                                          <p:spTgt spid="8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9">
                                            <p:txEl>
                                              <p:pRg st="0" end="0"/>
                                            </p:txEl>
                                          </p:spTgt>
                                        </p:tgtEl>
                                        <p:attrNameLst>
                                          <p:attrName>style.visibility</p:attrName>
                                        </p:attrNameLst>
                                      </p:cBhvr>
                                      <p:to>
                                        <p:strVal val="visible"/>
                                      </p:to>
                                    </p:set>
                                    <p:animEffect transition="in" filter="fade">
                                      <p:cBhvr>
                                        <p:cTn id="11" dur="500"/>
                                        <p:tgtEl>
                                          <p:spTgt spid="89">
                                            <p:txEl>
                                              <p:pRg st="0" end="0"/>
                                            </p:txEl>
                                          </p:spTgt>
                                        </p:tgtEl>
                                      </p:cBhvr>
                                    </p:animEffect>
                                    <p:anim calcmode="lin" valueType="num">
                                      <p:cBhvr>
                                        <p:cTn id="12" dur="5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9">
                                            <p:txEl>
                                              <p:pRg st="2" end="2"/>
                                            </p:txEl>
                                          </p:spTgt>
                                        </p:tgtEl>
                                        <p:attrNameLst>
                                          <p:attrName>style.visibility</p:attrName>
                                        </p:attrNameLst>
                                      </p:cBhvr>
                                      <p:to>
                                        <p:strVal val="visible"/>
                                      </p:to>
                                    </p:set>
                                    <p:animEffect transition="in" filter="fade">
                                      <p:cBhvr>
                                        <p:cTn id="17" dur="500"/>
                                        <p:tgtEl>
                                          <p:spTgt spid="89">
                                            <p:txEl>
                                              <p:pRg st="2" end="2"/>
                                            </p:txEl>
                                          </p:spTgt>
                                        </p:tgtEl>
                                      </p:cBhvr>
                                    </p:animEffect>
                                    <p:anim calcmode="lin" valueType="num">
                                      <p:cBhvr>
                                        <p:cTn id="18" dur="500" fill="hold"/>
                                        <p:tgtEl>
                                          <p:spTgt spid="8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9">
                                            <p:txEl>
                                              <p:pRg st="4" end="4"/>
                                            </p:txEl>
                                          </p:spTgt>
                                        </p:tgtEl>
                                        <p:attrNameLst>
                                          <p:attrName>style.visibility</p:attrName>
                                        </p:attrNameLst>
                                      </p:cBhvr>
                                      <p:to>
                                        <p:strVal val="visible"/>
                                      </p:to>
                                    </p:set>
                                    <p:animEffect transition="in" filter="fade">
                                      <p:cBhvr>
                                        <p:cTn id="23" dur="500"/>
                                        <p:tgtEl>
                                          <p:spTgt spid="89">
                                            <p:txEl>
                                              <p:pRg st="4" end="4"/>
                                            </p:txEl>
                                          </p:spTgt>
                                        </p:tgtEl>
                                      </p:cBhvr>
                                    </p:animEffect>
                                    <p:anim calcmode="lin" valueType="num">
                                      <p:cBhvr>
                                        <p:cTn id="24" dur="500" fill="hold"/>
                                        <p:tgtEl>
                                          <p:spTgt spid="89">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9">
                                            <p:txEl>
                                              <p:pRg st="5" end="5"/>
                                            </p:txEl>
                                          </p:spTgt>
                                        </p:tgtEl>
                                        <p:attrNameLst>
                                          <p:attrName>style.visibility</p:attrName>
                                        </p:attrNameLst>
                                      </p:cBhvr>
                                      <p:to>
                                        <p:strVal val="visible"/>
                                      </p:to>
                                    </p:set>
                                    <p:animEffect transition="in" filter="fade">
                                      <p:cBhvr>
                                        <p:cTn id="29" dur="500"/>
                                        <p:tgtEl>
                                          <p:spTgt spid="89">
                                            <p:txEl>
                                              <p:pRg st="5" end="5"/>
                                            </p:txEl>
                                          </p:spTgt>
                                        </p:tgtEl>
                                      </p:cBhvr>
                                    </p:animEffect>
                                    <p:anim calcmode="lin" valueType="num">
                                      <p:cBhvr>
                                        <p:cTn id="30" dur="500" fill="hold"/>
                                        <p:tgtEl>
                                          <p:spTgt spid="8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8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9">
                                            <p:txEl>
                                              <p:pRg st="6" end="6"/>
                                            </p:txEl>
                                          </p:spTgt>
                                        </p:tgtEl>
                                        <p:attrNameLst>
                                          <p:attrName>style.visibility</p:attrName>
                                        </p:attrNameLst>
                                      </p:cBhvr>
                                      <p:to>
                                        <p:strVal val="visible"/>
                                      </p:to>
                                    </p:set>
                                    <p:animEffect transition="in" filter="fade">
                                      <p:cBhvr>
                                        <p:cTn id="35" dur="500"/>
                                        <p:tgtEl>
                                          <p:spTgt spid="89">
                                            <p:txEl>
                                              <p:pRg st="6" end="6"/>
                                            </p:txEl>
                                          </p:spTgt>
                                        </p:tgtEl>
                                      </p:cBhvr>
                                    </p:animEffect>
                                    <p:anim calcmode="lin" valueType="num">
                                      <p:cBhvr>
                                        <p:cTn id="36" dur="500" fill="hold"/>
                                        <p:tgtEl>
                                          <p:spTgt spid="89">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89">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1000"/>
                                        <p:tgtEl>
                                          <p:spTgt spid="61"/>
                                        </p:tgtEl>
                                      </p:cBhvr>
                                    </p:animEffect>
                                    <p:anim calcmode="lin" valueType="num">
                                      <p:cBhvr>
                                        <p:cTn id="42" dur="1000" fill="hold"/>
                                        <p:tgtEl>
                                          <p:spTgt spid="61"/>
                                        </p:tgtEl>
                                        <p:attrNameLst>
                                          <p:attrName>ppt_x</p:attrName>
                                        </p:attrNameLst>
                                      </p:cBhvr>
                                      <p:tavLst>
                                        <p:tav tm="0">
                                          <p:val>
                                            <p:strVal val="#ppt_x"/>
                                          </p:val>
                                        </p:tav>
                                        <p:tav tm="100000">
                                          <p:val>
                                            <p:strVal val="#ppt_x"/>
                                          </p:val>
                                        </p:tav>
                                      </p:tavLst>
                                    </p:anim>
                                    <p:anim calcmode="lin" valueType="num">
                                      <p:cBhvr>
                                        <p:cTn id="43" dur="1000" fill="hold"/>
                                        <p:tgtEl>
                                          <p:spTgt spid="61"/>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p:cTn id="47" dur="1000" fill="hold"/>
                                        <p:tgtEl>
                                          <p:spTgt spid="62"/>
                                        </p:tgtEl>
                                        <p:attrNameLst>
                                          <p:attrName>ppt_w</p:attrName>
                                        </p:attrNameLst>
                                      </p:cBhvr>
                                      <p:tavLst>
                                        <p:tav tm="0">
                                          <p:val>
                                            <p:fltVal val="0"/>
                                          </p:val>
                                        </p:tav>
                                        <p:tav tm="100000">
                                          <p:val>
                                            <p:strVal val="#ppt_w"/>
                                          </p:val>
                                        </p:tav>
                                      </p:tavLst>
                                    </p:anim>
                                    <p:anim calcmode="lin" valueType="num">
                                      <p:cBhvr>
                                        <p:cTn id="48" dur="1000" fill="hold"/>
                                        <p:tgtEl>
                                          <p:spTgt spid="62"/>
                                        </p:tgtEl>
                                        <p:attrNameLst>
                                          <p:attrName>ppt_h</p:attrName>
                                        </p:attrNameLst>
                                      </p:cBhvr>
                                      <p:tavLst>
                                        <p:tav tm="0">
                                          <p:val>
                                            <p:fltVal val="0"/>
                                          </p:val>
                                        </p:tav>
                                        <p:tav tm="100000">
                                          <p:val>
                                            <p:strVal val="#ppt_h"/>
                                          </p:val>
                                        </p:tav>
                                      </p:tavLst>
                                    </p:anim>
                                    <p:animEffect transition="in" filter="fade">
                                      <p:cBhvr>
                                        <p:cTn id="49" dur="1000"/>
                                        <p:tgtEl>
                                          <p:spTgt spid="62"/>
                                        </p:tgtEl>
                                      </p:cBhvr>
                                    </p:animEffect>
                                  </p:childTnLst>
                                </p:cTn>
                              </p:par>
                            </p:childTnLst>
                          </p:cTn>
                        </p:par>
                        <p:par>
                          <p:cTn id="50" fill="hold">
                            <p:stCondLst>
                              <p:cond delay="5000"/>
                            </p:stCondLst>
                            <p:childTnLst>
                              <p:par>
                                <p:cTn id="51" presetID="42" presetClass="entr" presetSubtype="0" fill="hold"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fade">
                                      <p:cBhvr>
                                        <p:cTn id="53" dur="1000"/>
                                        <p:tgtEl>
                                          <p:spTgt spid="71"/>
                                        </p:tgtEl>
                                      </p:cBhvr>
                                    </p:animEffect>
                                    <p:anim calcmode="lin" valueType="num">
                                      <p:cBhvr>
                                        <p:cTn id="54" dur="1000" fill="hold"/>
                                        <p:tgtEl>
                                          <p:spTgt spid="71"/>
                                        </p:tgtEl>
                                        <p:attrNameLst>
                                          <p:attrName>ppt_x</p:attrName>
                                        </p:attrNameLst>
                                      </p:cBhvr>
                                      <p:tavLst>
                                        <p:tav tm="0">
                                          <p:val>
                                            <p:strVal val="#ppt_x"/>
                                          </p:val>
                                        </p:tav>
                                        <p:tav tm="100000">
                                          <p:val>
                                            <p:strVal val="#ppt_x"/>
                                          </p:val>
                                        </p:tav>
                                      </p:tavLst>
                                    </p:anim>
                                    <p:anim calcmode="lin" valueType="num">
                                      <p:cBhvr>
                                        <p:cTn id="55" dur="1000" fill="hold"/>
                                        <p:tgtEl>
                                          <p:spTgt spid="71"/>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72"/>
                                        </p:tgtEl>
                                        <p:attrNameLst>
                                          <p:attrName>style.visibility</p:attrName>
                                        </p:attrNameLst>
                                      </p:cBhvr>
                                      <p:to>
                                        <p:strVal val="visible"/>
                                      </p:to>
                                    </p:set>
                                    <p:anim calcmode="lin" valueType="num">
                                      <p:cBhvr>
                                        <p:cTn id="59" dur="1000" fill="hold"/>
                                        <p:tgtEl>
                                          <p:spTgt spid="72"/>
                                        </p:tgtEl>
                                        <p:attrNameLst>
                                          <p:attrName>ppt_w</p:attrName>
                                        </p:attrNameLst>
                                      </p:cBhvr>
                                      <p:tavLst>
                                        <p:tav tm="0">
                                          <p:val>
                                            <p:fltVal val="0"/>
                                          </p:val>
                                        </p:tav>
                                        <p:tav tm="100000">
                                          <p:val>
                                            <p:strVal val="#ppt_w"/>
                                          </p:val>
                                        </p:tav>
                                      </p:tavLst>
                                    </p:anim>
                                    <p:anim calcmode="lin" valueType="num">
                                      <p:cBhvr>
                                        <p:cTn id="60" dur="1000" fill="hold"/>
                                        <p:tgtEl>
                                          <p:spTgt spid="72"/>
                                        </p:tgtEl>
                                        <p:attrNameLst>
                                          <p:attrName>ppt_h</p:attrName>
                                        </p:attrNameLst>
                                      </p:cBhvr>
                                      <p:tavLst>
                                        <p:tav tm="0">
                                          <p:val>
                                            <p:fltVal val="0"/>
                                          </p:val>
                                        </p:tav>
                                        <p:tav tm="100000">
                                          <p:val>
                                            <p:strVal val="#ppt_h"/>
                                          </p:val>
                                        </p:tav>
                                      </p:tavLst>
                                    </p:anim>
                                    <p:animEffect transition="in" filter="fade">
                                      <p:cBhvr>
                                        <p:cTn id="61" dur="1000"/>
                                        <p:tgtEl>
                                          <p:spTgt spid="72"/>
                                        </p:tgtEl>
                                      </p:cBhvr>
                                    </p:animEffect>
                                  </p:childTnLst>
                                </p:cTn>
                              </p:par>
                            </p:childTnLst>
                          </p:cTn>
                        </p:par>
                        <p:par>
                          <p:cTn id="62" fill="hold">
                            <p:stCondLst>
                              <p:cond delay="7000"/>
                            </p:stCondLst>
                            <p:childTnLst>
                              <p:par>
                                <p:cTn id="63" presetID="42" presetClass="entr" presetSubtype="0" fill="hold"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1000"/>
                                        <p:tgtEl>
                                          <p:spTgt spid="80"/>
                                        </p:tgtEl>
                                      </p:cBhvr>
                                    </p:animEffect>
                                    <p:anim calcmode="lin" valueType="num">
                                      <p:cBhvr>
                                        <p:cTn id="66" dur="1000" fill="hold"/>
                                        <p:tgtEl>
                                          <p:spTgt spid="80"/>
                                        </p:tgtEl>
                                        <p:attrNameLst>
                                          <p:attrName>ppt_x</p:attrName>
                                        </p:attrNameLst>
                                      </p:cBhvr>
                                      <p:tavLst>
                                        <p:tav tm="0">
                                          <p:val>
                                            <p:strVal val="#ppt_x"/>
                                          </p:val>
                                        </p:tav>
                                        <p:tav tm="100000">
                                          <p:val>
                                            <p:strVal val="#ppt_x"/>
                                          </p:val>
                                        </p:tav>
                                      </p:tavLst>
                                    </p:anim>
                                    <p:anim calcmode="lin" valueType="num">
                                      <p:cBhvr>
                                        <p:cTn id="67" dur="1000" fill="hold"/>
                                        <p:tgtEl>
                                          <p:spTgt spid="80"/>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81"/>
                                        </p:tgtEl>
                                        <p:attrNameLst>
                                          <p:attrName>style.visibility</p:attrName>
                                        </p:attrNameLst>
                                      </p:cBhvr>
                                      <p:to>
                                        <p:strVal val="visible"/>
                                      </p:to>
                                    </p:set>
                                    <p:anim calcmode="lin" valueType="num">
                                      <p:cBhvr>
                                        <p:cTn id="71" dur="1000" fill="hold"/>
                                        <p:tgtEl>
                                          <p:spTgt spid="81"/>
                                        </p:tgtEl>
                                        <p:attrNameLst>
                                          <p:attrName>ppt_w</p:attrName>
                                        </p:attrNameLst>
                                      </p:cBhvr>
                                      <p:tavLst>
                                        <p:tav tm="0">
                                          <p:val>
                                            <p:fltVal val="0"/>
                                          </p:val>
                                        </p:tav>
                                        <p:tav tm="100000">
                                          <p:val>
                                            <p:strVal val="#ppt_w"/>
                                          </p:val>
                                        </p:tav>
                                      </p:tavLst>
                                    </p:anim>
                                    <p:anim calcmode="lin" valueType="num">
                                      <p:cBhvr>
                                        <p:cTn id="72" dur="1000" fill="hold"/>
                                        <p:tgtEl>
                                          <p:spTgt spid="81"/>
                                        </p:tgtEl>
                                        <p:attrNameLst>
                                          <p:attrName>ppt_h</p:attrName>
                                        </p:attrNameLst>
                                      </p:cBhvr>
                                      <p:tavLst>
                                        <p:tav tm="0">
                                          <p:val>
                                            <p:fltVal val="0"/>
                                          </p:val>
                                        </p:tav>
                                        <p:tav tm="100000">
                                          <p:val>
                                            <p:strVal val="#ppt_h"/>
                                          </p:val>
                                        </p:tav>
                                      </p:tavLst>
                                    </p:anim>
                                    <p:animEffect transition="in" filter="fade">
                                      <p:cBhvr>
                                        <p:cTn id="73"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96DF7DE-DFF1-4654-8E45-27EE2C5D1B51}"/>
              </a:ext>
            </a:extLst>
          </p:cNvPr>
          <p:cNvGrpSpPr/>
          <p:nvPr/>
        </p:nvGrpSpPr>
        <p:grpSpPr>
          <a:xfrm>
            <a:off x="2007016" y="2601203"/>
            <a:ext cx="3941208" cy="1508991"/>
            <a:chOff x="2007016" y="2601203"/>
            <a:chExt cx="3941208" cy="1508991"/>
          </a:xfrm>
          <a:effectLst/>
        </p:grpSpPr>
        <p:sp>
          <p:nvSpPr>
            <p:cNvPr id="13" name="Freeform: Shape 12">
              <a:extLst>
                <a:ext uri="{FF2B5EF4-FFF2-40B4-BE49-F238E27FC236}">
                  <a16:creationId xmlns:a16="http://schemas.microsoft.com/office/drawing/2014/main" id="{E2DBDC9B-261C-4023-9671-4DAA1E166BBD}"/>
                </a:ext>
              </a:extLst>
            </p:cNvPr>
            <p:cNvSpPr>
              <a:spLocks noChangeAspect="1"/>
            </p:cNvSpPr>
            <p:nvPr/>
          </p:nvSpPr>
          <p:spPr>
            <a:xfrm rot="10800000">
              <a:off x="2007016" y="2601203"/>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427478-AA9D-41E2-93FD-FA2A41FF50BF}"/>
                </a:ext>
              </a:extLst>
            </p:cNvPr>
            <p:cNvSpPr txBox="1"/>
            <p:nvPr/>
          </p:nvSpPr>
          <p:spPr>
            <a:xfrm>
              <a:off x="2323952" y="3352685"/>
              <a:ext cx="2462038" cy="692497"/>
            </a:xfrm>
            <a:prstGeom prst="rect">
              <a:avLst/>
            </a:prstGeom>
            <a:noFill/>
          </p:spPr>
          <p:txBody>
            <a:bodyPr wrap="square" rtlCol="0">
              <a:spAutoFit/>
            </a:bodyPr>
            <a:lstStyle/>
            <a:p>
              <a:r>
                <a:rPr lang="en-US" sz="1300" dirty="0">
                  <a:solidFill>
                    <a:srgbClr val="36B8E3"/>
                  </a:solidFill>
                  <a:latin typeface="Bernard MT Condensed" panose="02050806060905020404" pitchFamily="18" charset="0"/>
                </a:rPr>
                <a:t>LOREM IPSUM DOLOR 02</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4" name="Group 3">
            <a:extLst>
              <a:ext uri="{FF2B5EF4-FFF2-40B4-BE49-F238E27FC236}">
                <a16:creationId xmlns:a16="http://schemas.microsoft.com/office/drawing/2014/main" id="{0B11EC93-951E-4A85-9091-AB9EA3834370}"/>
              </a:ext>
            </a:extLst>
          </p:cNvPr>
          <p:cNvGrpSpPr/>
          <p:nvPr/>
        </p:nvGrpSpPr>
        <p:grpSpPr>
          <a:xfrm>
            <a:off x="4511157" y="2680624"/>
            <a:ext cx="1350150" cy="1350148"/>
            <a:chOff x="3048000" y="512834"/>
            <a:chExt cx="1554480" cy="1554479"/>
          </a:xfrm>
          <a:effectLst/>
        </p:grpSpPr>
        <p:grpSp>
          <p:nvGrpSpPr>
            <p:cNvPr id="20" name="Group 19">
              <a:extLst>
                <a:ext uri="{FF2B5EF4-FFF2-40B4-BE49-F238E27FC236}">
                  <a16:creationId xmlns:a16="http://schemas.microsoft.com/office/drawing/2014/main" id="{144CD761-3703-4663-9768-D2C8F1308B21}"/>
                </a:ext>
              </a:extLst>
            </p:cNvPr>
            <p:cNvGrpSpPr>
              <a:grpSpLocks noChangeAspect="1"/>
            </p:cNvGrpSpPr>
            <p:nvPr/>
          </p:nvGrpSpPr>
          <p:grpSpPr>
            <a:xfrm>
              <a:off x="3048000" y="512834"/>
              <a:ext cx="1554480" cy="1554479"/>
              <a:chOff x="961183" y="2226457"/>
              <a:chExt cx="1690577" cy="1690576"/>
            </a:xfrm>
          </p:grpSpPr>
          <p:sp>
            <p:nvSpPr>
              <p:cNvPr id="21" name="Oval 20">
                <a:extLst>
                  <a:ext uri="{FF2B5EF4-FFF2-40B4-BE49-F238E27FC236}">
                    <a16:creationId xmlns:a16="http://schemas.microsoft.com/office/drawing/2014/main" id="{FDA788F9-6D9D-4EAB-B97D-B9A1E39AB2DB}"/>
                  </a:ext>
                </a:extLst>
              </p:cNvPr>
              <p:cNvSpPr>
                <a:spLocks noChangeAspect="1"/>
              </p:cNvSpPr>
              <p:nvPr/>
            </p:nvSpPr>
            <p:spPr>
              <a:xfrm>
                <a:off x="961183" y="2226457"/>
                <a:ext cx="1690577" cy="1690576"/>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D6247EC8-9752-4957-80E7-62A950990BAB}"/>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4854CC21-AE4F-4F07-A92F-BE324E5BC046}"/>
                </a:ext>
              </a:extLst>
            </p:cNvPr>
            <p:cNvSpPr txBox="1">
              <a:spLocks noChangeArrowheads="1"/>
            </p:cNvSpPr>
            <p:nvPr/>
          </p:nvSpPr>
          <p:spPr bwMode="auto">
            <a:xfrm>
              <a:off x="3468624" y="855355"/>
              <a:ext cx="713231" cy="865002"/>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10" name="Group 9">
            <a:extLst>
              <a:ext uri="{FF2B5EF4-FFF2-40B4-BE49-F238E27FC236}">
                <a16:creationId xmlns:a16="http://schemas.microsoft.com/office/drawing/2014/main" id="{57319F0D-2CDC-483A-8DB4-C66E877E3E1E}"/>
              </a:ext>
            </a:extLst>
          </p:cNvPr>
          <p:cNvGrpSpPr/>
          <p:nvPr/>
        </p:nvGrpSpPr>
        <p:grpSpPr>
          <a:xfrm>
            <a:off x="2007015" y="4877073"/>
            <a:ext cx="3941208" cy="1508991"/>
            <a:chOff x="2007015" y="4877073"/>
            <a:chExt cx="3941208" cy="1508991"/>
          </a:xfrm>
          <a:effectLst/>
        </p:grpSpPr>
        <p:sp>
          <p:nvSpPr>
            <p:cNvPr id="25" name="Freeform: Shape 24">
              <a:extLst>
                <a:ext uri="{FF2B5EF4-FFF2-40B4-BE49-F238E27FC236}">
                  <a16:creationId xmlns:a16="http://schemas.microsoft.com/office/drawing/2014/main" id="{E7EC9CF4-FC01-4499-9C59-C938D693E7CA}"/>
                </a:ext>
              </a:extLst>
            </p:cNvPr>
            <p:cNvSpPr>
              <a:spLocks noChangeAspect="1"/>
            </p:cNvSpPr>
            <p:nvPr/>
          </p:nvSpPr>
          <p:spPr>
            <a:xfrm flipH="1" flipV="1">
              <a:off x="2007015" y="4877073"/>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26EF1D18-3303-4D89-8987-8E0B00432321}"/>
                </a:ext>
              </a:extLst>
            </p:cNvPr>
            <p:cNvSpPr txBox="1"/>
            <p:nvPr/>
          </p:nvSpPr>
          <p:spPr>
            <a:xfrm>
              <a:off x="2299407" y="5653443"/>
              <a:ext cx="2462038" cy="692497"/>
            </a:xfrm>
            <a:prstGeom prst="rect">
              <a:avLst/>
            </a:prstGeom>
            <a:noFill/>
          </p:spPr>
          <p:txBody>
            <a:bodyPr wrap="square" rtlCol="0">
              <a:spAutoFit/>
            </a:bodyPr>
            <a:lstStyle/>
            <a:p>
              <a:r>
                <a:rPr lang="en-US" sz="1300" dirty="0">
                  <a:solidFill>
                    <a:srgbClr val="157EBF"/>
                  </a:solidFill>
                  <a:latin typeface="Bernard MT Condensed" panose="02050806060905020404" pitchFamily="18" charset="0"/>
                </a:rPr>
                <a:t>LOREM IPSUM DOLOR 04</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31" name="Group 30">
            <a:extLst>
              <a:ext uri="{FF2B5EF4-FFF2-40B4-BE49-F238E27FC236}">
                <a16:creationId xmlns:a16="http://schemas.microsoft.com/office/drawing/2014/main" id="{69335F94-72C0-4E17-A906-D2355C04E51B}"/>
              </a:ext>
            </a:extLst>
          </p:cNvPr>
          <p:cNvGrpSpPr/>
          <p:nvPr/>
        </p:nvGrpSpPr>
        <p:grpSpPr>
          <a:xfrm>
            <a:off x="4509570" y="4963862"/>
            <a:ext cx="1350150" cy="1350149"/>
            <a:chOff x="3048000" y="512834"/>
            <a:chExt cx="1554480" cy="1554479"/>
          </a:xfrm>
          <a:effectLst/>
        </p:grpSpPr>
        <p:grpSp>
          <p:nvGrpSpPr>
            <p:cNvPr id="32" name="Group 31">
              <a:extLst>
                <a:ext uri="{FF2B5EF4-FFF2-40B4-BE49-F238E27FC236}">
                  <a16:creationId xmlns:a16="http://schemas.microsoft.com/office/drawing/2014/main" id="{C9A4B674-9F0C-419D-A796-FB25665405EC}"/>
                </a:ext>
              </a:extLst>
            </p:cNvPr>
            <p:cNvGrpSpPr>
              <a:grpSpLocks noChangeAspect="1"/>
            </p:cNvGrpSpPr>
            <p:nvPr/>
          </p:nvGrpSpPr>
          <p:grpSpPr>
            <a:xfrm>
              <a:off x="3048000" y="512834"/>
              <a:ext cx="1554480" cy="1554479"/>
              <a:chOff x="961183" y="2226457"/>
              <a:chExt cx="1690577" cy="1690576"/>
            </a:xfrm>
          </p:grpSpPr>
          <p:sp>
            <p:nvSpPr>
              <p:cNvPr id="34" name="Oval 33">
                <a:extLst>
                  <a:ext uri="{FF2B5EF4-FFF2-40B4-BE49-F238E27FC236}">
                    <a16:creationId xmlns:a16="http://schemas.microsoft.com/office/drawing/2014/main" id="{68388E5C-CC52-4D51-9CA5-A950D9E92DFE}"/>
                  </a:ext>
                </a:extLst>
              </p:cNvPr>
              <p:cNvSpPr>
                <a:spLocks noChangeAspect="1"/>
              </p:cNvSpPr>
              <p:nvPr/>
            </p:nvSpPr>
            <p:spPr>
              <a:xfrm>
                <a:off x="961183" y="2226457"/>
                <a:ext cx="1690577" cy="1690576"/>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5">
                <a:extLst>
                  <a:ext uri="{FF2B5EF4-FFF2-40B4-BE49-F238E27FC236}">
                    <a16:creationId xmlns:a16="http://schemas.microsoft.com/office/drawing/2014/main" id="{5588EB99-6CE1-4915-8DC7-595289D0BA8F}"/>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70FC0C55-02C0-47E4-B376-4E5CB78C52C9}"/>
                </a:ext>
              </a:extLst>
            </p:cNvPr>
            <p:cNvSpPr txBox="1">
              <a:spLocks noChangeArrowheads="1"/>
            </p:cNvSpPr>
            <p:nvPr/>
          </p:nvSpPr>
          <p:spPr bwMode="auto">
            <a:xfrm>
              <a:off x="3468624" y="855355"/>
              <a:ext cx="713231" cy="865001"/>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100" b="1" dirty="0">
                  <a:solidFill>
                    <a:schemeClr val="bg1"/>
                  </a:solidFill>
                </a:rPr>
                <a:t>OPTION</a:t>
              </a:r>
            </a:p>
          </p:txBody>
        </p:sp>
      </p:grpSp>
      <p:grpSp>
        <p:nvGrpSpPr>
          <p:cNvPr id="9" name="Group 8">
            <a:extLst>
              <a:ext uri="{FF2B5EF4-FFF2-40B4-BE49-F238E27FC236}">
                <a16:creationId xmlns:a16="http://schemas.microsoft.com/office/drawing/2014/main" id="{619BA362-3699-4F8B-A9AE-342B2FA6CD0C}"/>
              </a:ext>
            </a:extLst>
          </p:cNvPr>
          <p:cNvGrpSpPr/>
          <p:nvPr/>
        </p:nvGrpSpPr>
        <p:grpSpPr>
          <a:xfrm>
            <a:off x="521152" y="3739138"/>
            <a:ext cx="4048832" cy="1508990"/>
            <a:chOff x="521152" y="3739138"/>
            <a:chExt cx="4048832" cy="1508990"/>
          </a:xfrm>
          <a:effectLst/>
        </p:grpSpPr>
        <p:sp>
          <p:nvSpPr>
            <p:cNvPr id="58" name="Freeform: Shape 57">
              <a:extLst>
                <a:ext uri="{FF2B5EF4-FFF2-40B4-BE49-F238E27FC236}">
                  <a16:creationId xmlns:a16="http://schemas.microsoft.com/office/drawing/2014/main" id="{207676D5-67FB-449B-80FA-692EFD80D630}"/>
                </a:ext>
              </a:extLst>
            </p:cNvPr>
            <p:cNvSpPr>
              <a:spLocks noChangeAspect="1"/>
            </p:cNvSpPr>
            <p:nvPr/>
          </p:nvSpPr>
          <p:spPr>
            <a:xfrm flipV="1">
              <a:off x="521152" y="3739138"/>
              <a:ext cx="3941207"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28113F04-5BA9-4CDF-8FD2-CA21602BF6E3}"/>
                </a:ext>
              </a:extLst>
            </p:cNvPr>
            <p:cNvSpPr txBox="1"/>
            <p:nvPr/>
          </p:nvSpPr>
          <p:spPr>
            <a:xfrm flipH="1">
              <a:off x="2107947" y="4478614"/>
              <a:ext cx="2462037" cy="692497"/>
            </a:xfrm>
            <a:prstGeom prst="rect">
              <a:avLst/>
            </a:prstGeom>
            <a:noFill/>
          </p:spPr>
          <p:txBody>
            <a:bodyPr wrap="square" rtlCol="0">
              <a:spAutoFit/>
            </a:bodyPr>
            <a:lstStyle/>
            <a:p>
              <a:r>
                <a:rPr lang="en-US" sz="1300" dirty="0">
                  <a:solidFill>
                    <a:srgbClr val="239BD3"/>
                  </a:solidFill>
                  <a:latin typeface="Bernard MT Condensed" panose="02050806060905020404" pitchFamily="18" charset="0"/>
                </a:rPr>
                <a:t>LOREM IPSUM DOLOR 03</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53" name="Group 52">
            <a:extLst>
              <a:ext uri="{FF2B5EF4-FFF2-40B4-BE49-F238E27FC236}">
                <a16:creationId xmlns:a16="http://schemas.microsoft.com/office/drawing/2014/main" id="{EDBAD4CF-86A6-4292-B554-465E167D9200}"/>
              </a:ext>
            </a:extLst>
          </p:cNvPr>
          <p:cNvGrpSpPr/>
          <p:nvPr/>
        </p:nvGrpSpPr>
        <p:grpSpPr>
          <a:xfrm flipH="1">
            <a:off x="609655" y="3825926"/>
            <a:ext cx="1350150" cy="1350148"/>
            <a:chOff x="3048000" y="512834"/>
            <a:chExt cx="1554480" cy="1554479"/>
          </a:xfrm>
          <a:effectLst/>
        </p:grpSpPr>
        <p:grpSp>
          <p:nvGrpSpPr>
            <p:cNvPr id="54" name="Group 53">
              <a:extLst>
                <a:ext uri="{FF2B5EF4-FFF2-40B4-BE49-F238E27FC236}">
                  <a16:creationId xmlns:a16="http://schemas.microsoft.com/office/drawing/2014/main" id="{23E32EC2-937A-445F-8A12-ABC0B5DFF155}"/>
                </a:ext>
              </a:extLst>
            </p:cNvPr>
            <p:cNvGrpSpPr>
              <a:grpSpLocks noChangeAspect="1"/>
            </p:cNvGrpSpPr>
            <p:nvPr/>
          </p:nvGrpSpPr>
          <p:grpSpPr>
            <a:xfrm>
              <a:off x="3048000" y="512834"/>
              <a:ext cx="1554480" cy="1554479"/>
              <a:chOff x="961183" y="2226457"/>
              <a:chExt cx="1690577" cy="1690576"/>
            </a:xfrm>
          </p:grpSpPr>
          <p:sp>
            <p:nvSpPr>
              <p:cNvPr id="56" name="Oval 55">
                <a:extLst>
                  <a:ext uri="{FF2B5EF4-FFF2-40B4-BE49-F238E27FC236}">
                    <a16:creationId xmlns:a16="http://schemas.microsoft.com/office/drawing/2014/main" id="{EFCC4D1E-6B0C-4593-BA9E-998B6D94E19B}"/>
                  </a:ext>
                </a:extLst>
              </p:cNvPr>
              <p:cNvSpPr>
                <a:spLocks noChangeAspect="1"/>
              </p:cNvSpPr>
              <p:nvPr/>
            </p:nvSpPr>
            <p:spPr>
              <a:xfrm>
                <a:off x="961183" y="2226457"/>
                <a:ext cx="1690577" cy="1690576"/>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
                <a:extLst>
                  <a:ext uri="{FF2B5EF4-FFF2-40B4-BE49-F238E27FC236}">
                    <a16:creationId xmlns:a16="http://schemas.microsoft.com/office/drawing/2014/main" id="{5CAACA16-B001-4EEE-ACB6-3531B01F250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559283FE-B32A-4D60-9B2E-2BE70F0A1F9F}"/>
                </a:ext>
              </a:extLst>
            </p:cNvPr>
            <p:cNvSpPr txBox="1">
              <a:spLocks noChangeArrowheads="1"/>
            </p:cNvSpPr>
            <p:nvPr/>
          </p:nvSpPr>
          <p:spPr bwMode="auto">
            <a:xfrm>
              <a:off x="3468624" y="855355"/>
              <a:ext cx="713231" cy="865002"/>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16" name="Group 15">
            <a:extLst>
              <a:ext uri="{FF2B5EF4-FFF2-40B4-BE49-F238E27FC236}">
                <a16:creationId xmlns:a16="http://schemas.microsoft.com/office/drawing/2014/main" id="{B422E646-FF04-4C51-A1F6-ABF2B2A5CBBE}"/>
              </a:ext>
            </a:extLst>
          </p:cNvPr>
          <p:cNvGrpSpPr/>
          <p:nvPr/>
        </p:nvGrpSpPr>
        <p:grpSpPr>
          <a:xfrm>
            <a:off x="521151" y="1988469"/>
            <a:ext cx="4053221" cy="1508990"/>
            <a:chOff x="521151" y="1988469"/>
            <a:chExt cx="4053221" cy="1508990"/>
          </a:xfrm>
          <a:effectLst/>
        </p:grpSpPr>
        <p:sp>
          <p:nvSpPr>
            <p:cNvPr id="67" name="Freeform: Shape 66">
              <a:extLst>
                <a:ext uri="{FF2B5EF4-FFF2-40B4-BE49-F238E27FC236}">
                  <a16:creationId xmlns:a16="http://schemas.microsoft.com/office/drawing/2014/main" id="{3FCB5D23-9255-4F4C-91B9-188C8692A688}"/>
                </a:ext>
              </a:extLst>
            </p:cNvPr>
            <p:cNvSpPr>
              <a:spLocks noChangeAspect="1"/>
            </p:cNvSpPr>
            <p:nvPr/>
          </p:nvSpPr>
          <p:spPr>
            <a:xfrm rot="10800000" flipH="1" flipV="1">
              <a:off x="521151" y="1988469"/>
              <a:ext cx="3941208"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FE1D0479-6D2C-4461-9F6E-A3186507F47A}"/>
                </a:ext>
              </a:extLst>
            </p:cNvPr>
            <p:cNvSpPr txBox="1"/>
            <p:nvPr/>
          </p:nvSpPr>
          <p:spPr>
            <a:xfrm>
              <a:off x="2112334" y="2080525"/>
              <a:ext cx="2462038" cy="692497"/>
            </a:xfrm>
            <a:prstGeom prst="rect">
              <a:avLst/>
            </a:prstGeom>
            <a:noFill/>
          </p:spPr>
          <p:txBody>
            <a:bodyPr wrap="square" rtlCol="0">
              <a:spAutoFit/>
            </a:bodyPr>
            <a:lstStyle/>
            <a:p>
              <a:r>
                <a:rPr lang="en-US" sz="1300" dirty="0">
                  <a:solidFill>
                    <a:srgbClr val="44D7FB"/>
                  </a:solidFill>
                  <a:latin typeface="Bernard MT Condensed" panose="02050806060905020404" pitchFamily="18" charset="0"/>
                </a:rPr>
                <a:t>LOREM IPSUM DOLOR 01</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62" name="Group 61">
            <a:extLst>
              <a:ext uri="{FF2B5EF4-FFF2-40B4-BE49-F238E27FC236}">
                <a16:creationId xmlns:a16="http://schemas.microsoft.com/office/drawing/2014/main" id="{DE524CA5-B8BF-41FE-A256-66AAB99CCF77}"/>
              </a:ext>
            </a:extLst>
          </p:cNvPr>
          <p:cNvGrpSpPr/>
          <p:nvPr/>
        </p:nvGrpSpPr>
        <p:grpSpPr>
          <a:xfrm>
            <a:off x="609654" y="2060522"/>
            <a:ext cx="1350150" cy="1350148"/>
            <a:chOff x="3048000" y="512834"/>
            <a:chExt cx="1554480" cy="1554479"/>
          </a:xfrm>
          <a:effectLst/>
        </p:grpSpPr>
        <p:grpSp>
          <p:nvGrpSpPr>
            <p:cNvPr id="63" name="Group 62">
              <a:extLst>
                <a:ext uri="{FF2B5EF4-FFF2-40B4-BE49-F238E27FC236}">
                  <a16:creationId xmlns:a16="http://schemas.microsoft.com/office/drawing/2014/main" id="{00A357F5-47D5-4916-A4C4-F5D56307CA83}"/>
                </a:ext>
              </a:extLst>
            </p:cNvPr>
            <p:cNvGrpSpPr>
              <a:grpSpLocks noChangeAspect="1"/>
            </p:cNvGrpSpPr>
            <p:nvPr/>
          </p:nvGrpSpPr>
          <p:grpSpPr>
            <a:xfrm>
              <a:off x="3048000" y="512834"/>
              <a:ext cx="1554480" cy="1554479"/>
              <a:chOff x="961183" y="2226457"/>
              <a:chExt cx="1690577" cy="1690576"/>
            </a:xfrm>
          </p:grpSpPr>
          <p:sp>
            <p:nvSpPr>
              <p:cNvPr id="65" name="Oval 64">
                <a:extLst>
                  <a:ext uri="{FF2B5EF4-FFF2-40B4-BE49-F238E27FC236}">
                    <a16:creationId xmlns:a16="http://schemas.microsoft.com/office/drawing/2014/main" id="{22DCF79D-F910-4268-8AB7-D9F2F0E530C7}"/>
                  </a:ext>
                </a:extLst>
              </p:cNvPr>
              <p:cNvSpPr>
                <a:spLocks noChangeAspect="1"/>
              </p:cNvSpPr>
              <p:nvPr/>
            </p:nvSpPr>
            <p:spPr>
              <a:xfrm>
                <a:off x="961183" y="2226457"/>
                <a:ext cx="1690577" cy="1690576"/>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
                <a:extLst>
                  <a:ext uri="{FF2B5EF4-FFF2-40B4-BE49-F238E27FC236}">
                    <a16:creationId xmlns:a16="http://schemas.microsoft.com/office/drawing/2014/main" id="{35FDF190-073C-45A9-95FD-766BF7AF23B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 Box 10">
              <a:extLst>
                <a:ext uri="{FF2B5EF4-FFF2-40B4-BE49-F238E27FC236}">
                  <a16:creationId xmlns:a16="http://schemas.microsoft.com/office/drawing/2014/main" id="{55DEDF08-0BC2-4E2A-89AE-839C6AA84C6D}"/>
                </a:ext>
              </a:extLst>
            </p:cNvPr>
            <p:cNvSpPr txBox="1">
              <a:spLocks noChangeArrowheads="1"/>
            </p:cNvSpPr>
            <p:nvPr/>
          </p:nvSpPr>
          <p:spPr bwMode="auto">
            <a:xfrm>
              <a:off x="3468624" y="855355"/>
              <a:ext cx="713231" cy="865002"/>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12" name="Group 11">
            <a:extLst>
              <a:ext uri="{FF2B5EF4-FFF2-40B4-BE49-F238E27FC236}">
                <a16:creationId xmlns:a16="http://schemas.microsoft.com/office/drawing/2014/main" id="{7AC07912-8E3C-47C0-9AB8-C7794F7CB5A1}"/>
              </a:ext>
            </a:extLst>
          </p:cNvPr>
          <p:cNvGrpSpPr/>
          <p:nvPr/>
        </p:nvGrpSpPr>
        <p:grpSpPr>
          <a:xfrm>
            <a:off x="7680960" y="2601204"/>
            <a:ext cx="3941208" cy="1508991"/>
            <a:chOff x="7680960" y="2601204"/>
            <a:chExt cx="3941208" cy="1508991"/>
          </a:xfrm>
          <a:effectLst/>
        </p:grpSpPr>
        <p:sp>
          <p:nvSpPr>
            <p:cNvPr id="140" name="Freeform: Shape 139">
              <a:extLst>
                <a:ext uri="{FF2B5EF4-FFF2-40B4-BE49-F238E27FC236}">
                  <a16:creationId xmlns:a16="http://schemas.microsoft.com/office/drawing/2014/main" id="{692A9FBF-4831-4589-9040-8B6E4F94EA23}"/>
                </a:ext>
              </a:extLst>
            </p:cNvPr>
            <p:cNvSpPr>
              <a:spLocks noChangeAspect="1"/>
            </p:cNvSpPr>
            <p:nvPr/>
          </p:nvSpPr>
          <p:spPr>
            <a:xfrm rot="10800000">
              <a:off x="7680960" y="2601204"/>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582D6A69-4459-4EB5-9717-9C558C82014A}"/>
                </a:ext>
              </a:extLst>
            </p:cNvPr>
            <p:cNvSpPr txBox="1"/>
            <p:nvPr/>
          </p:nvSpPr>
          <p:spPr>
            <a:xfrm>
              <a:off x="7971571" y="3364382"/>
              <a:ext cx="2462038" cy="692497"/>
            </a:xfrm>
            <a:prstGeom prst="rect">
              <a:avLst/>
            </a:prstGeom>
            <a:noFill/>
          </p:spPr>
          <p:txBody>
            <a:bodyPr wrap="square" rtlCol="0">
              <a:spAutoFit/>
            </a:bodyPr>
            <a:lstStyle/>
            <a:p>
              <a:r>
                <a:rPr lang="en-US" sz="1300" dirty="0">
                  <a:solidFill>
                    <a:srgbClr val="0050AA"/>
                  </a:solidFill>
                  <a:latin typeface="Bernard MT Condensed" panose="02050806060905020404" pitchFamily="18" charset="0"/>
                </a:rPr>
                <a:t>LOREM IPSUM DOLOR 06</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29DAE4C6-BF65-4E89-949A-E3EE0F271A70}"/>
              </a:ext>
            </a:extLst>
          </p:cNvPr>
          <p:cNvGrpSpPr/>
          <p:nvPr/>
        </p:nvGrpSpPr>
        <p:grpSpPr>
          <a:xfrm>
            <a:off x="10185101" y="2680625"/>
            <a:ext cx="1350150" cy="1350149"/>
            <a:chOff x="3048000" y="512834"/>
            <a:chExt cx="1554480" cy="1554479"/>
          </a:xfrm>
          <a:effectLst/>
        </p:grpSpPr>
        <p:grpSp>
          <p:nvGrpSpPr>
            <p:cNvPr id="136" name="Group 135">
              <a:extLst>
                <a:ext uri="{FF2B5EF4-FFF2-40B4-BE49-F238E27FC236}">
                  <a16:creationId xmlns:a16="http://schemas.microsoft.com/office/drawing/2014/main" id="{25C6C9D4-80BA-40CE-BF2D-88BA28700C14}"/>
                </a:ext>
              </a:extLst>
            </p:cNvPr>
            <p:cNvGrpSpPr>
              <a:grpSpLocks noChangeAspect="1"/>
            </p:cNvGrpSpPr>
            <p:nvPr/>
          </p:nvGrpSpPr>
          <p:grpSpPr>
            <a:xfrm>
              <a:off x="3048000" y="512834"/>
              <a:ext cx="1554480" cy="1554479"/>
              <a:chOff x="961183" y="2226457"/>
              <a:chExt cx="1690577" cy="1690576"/>
            </a:xfrm>
          </p:grpSpPr>
          <p:sp>
            <p:nvSpPr>
              <p:cNvPr id="138" name="Oval 137">
                <a:extLst>
                  <a:ext uri="{FF2B5EF4-FFF2-40B4-BE49-F238E27FC236}">
                    <a16:creationId xmlns:a16="http://schemas.microsoft.com/office/drawing/2014/main" id="{7EBC66C9-7B5F-4BED-8364-DBE1665CA635}"/>
                  </a:ext>
                </a:extLst>
              </p:cNvPr>
              <p:cNvSpPr>
                <a:spLocks noChangeAspect="1"/>
              </p:cNvSpPr>
              <p:nvPr/>
            </p:nvSpPr>
            <p:spPr>
              <a:xfrm>
                <a:off x="961183" y="2226457"/>
                <a:ext cx="1690577" cy="1690576"/>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Freeform 5">
                <a:extLst>
                  <a:ext uri="{FF2B5EF4-FFF2-40B4-BE49-F238E27FC236}">
                    <a16:creationId xmlns:a16="http://schemas.microsoft.com/office/drawing/2014/main" id="{9E792F42-7E29-4749-BBEF-C3090115C8E4}"/>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7" name="Text Box 10">
              <a:extLst>
                <a:ext uri="{FF2B5EF4-FFF2-40B4-BE49-F238E27FC236}">
                  <a16:creationId xmlns:a16="http://schemas.microsoft.com/office/drawing/2014/main" id="{A6306616-B781-49B3-8A22-59341CD23F70}"/>
                </a:ext>
              </a:extLst>
            </p:cNvPr>
            <p:cNvSpPr txBox="1">
              <a:spLocks noChangeArrowheads="1"/>
            </p:cNvSpPr>
            <p:nvPr/>
          </p:nvSpPr>
          <p:spPr bwMode="auto">
            <a:xfrm>
              <a:off x="3468624" y="855355"/>
              <a:ext cx="713231" cy="903606"/>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06</a:t>
              </a:r>
            </a:p>
            <a:p>
              <a:pPr algn="ctr"/>
              <a:r>
                <a:rPr lang="en-US" sz="1100" b="1" dirty="0">
                  <a:solidFill>
                    <a:schemeClr val="bg1"/>
                  </a:solidFill>
                </a:rPr>
                <a:t>OPTION</a:t>
              </a:r>
            </a:p>
          </p:txBody>
        </p:sp>
      </p:grpSp>
      <p:grpSp>
        <p:nvGrpSpPr>
          <p:cNvPr id="15" name="Group 14">
            <a:extLst>
              <a:ext uri="{FF2B5EF4-FFF2-40B4-BE49-F238E27FC236}">
                <a16:creationId xmlns:a16="http://schemas.microsoft.com/office/drawing/2014/main" id="{B51FDE4F-4C20-4086-B86B-05BC9BC4732C}"/>
              </a:ext>
            </a:extLst>
          </p:cNvPr>
          <p:cNvGrpSpPr/>
          <p:nvPr/>
        </p:nvGrpSpPr>
        <p:grpSpPr>
          <a:xfrm>
            <a:off x="7680960" y="4877073"/>
            <a:ext cx="3941208" cy="1508991"/>
            <a:chOff x="7680960" y="4877073"/>
            <a:chExt cx="3941208" cy="1508991"/>
          </a:xfrm>
          <a:effectLst/>
        </p:grpSpPr>
        <p:sp>
          <p:nvSpPr>
            <p:cNvPr id="132" name="Freeform: Shape 131">
              <a:extLst>
                <a:ext uri="{FF2B5EF4-FFF2-40B4-BE49-F238E27FC236}">
                  <a16:creationId xmlns:a16="http://schemas.microsoft.com/office/drawing/2014/main" id="{4C27B2CD-5655-42F4-9E76-B3AD59F123DA}"/>
                </a:ext>
              </a:extLst>
            </p:cNvPr>
            <p:cNvSpPr>
              <a:spLocks noChangeAspect="1"/>
            </p:cNvSpPr>
            <p:nvPr/>
          </p:nvSpPr>
          <p:spPr>
            <a:xfrm flipH="1" flipV="1">
              <a:off x="7680960" y="4877073"/>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a:extLst>
                <a:ext uri="{FF2B5EF4-FFF2-40B4-BE49-F238E27FC236}">
                  <a16:creationId xmlns:a16="http://schemas.microsoft.com/office/drawing/2014/main" id="{E8143247-F3F6-4EE1-833D-A681886E0744}"/>
                </a:ext>
              </a:extLst>
            </p:cNvPr>
            <p:cNvSpPr txBox="1"/>
            <p:nvPr/>
          </p:nvSpPr>
          <p:spPr>
            <a:xfrm>
              <a:off x="7971571" y="5626301"/>
              <a:ext cx="2462038" cy="692497"/>
            </a:xfrm>
            <a:prstGeom prst="rect">
              <a:avLst/>
            </a:prstGeom>
            <a:noFill/>
          </p:spPr>
          <p:txBody>
            <a:bodyPr wrap="square" rtlCol="0">
              <a:spAutoFit/>
            </a:bodyPr>
            <a:lstStyle/>
            <a:p>
              <a:r>
                <a:rPr lang="en-US" sz="1300" dirty="0">
                  <a:solidFill>
                    <a:srgbClr val="000F64"/>
                  </a:solidFill>
                  <a:latin typeface="Bernard MT Condensed" panose="02050806060905020404" pitchFamily="18" charset="0"/>
                </a:rPr>
                <a:t>LOREM IPSUM DOLOR 08</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27" name="Group 126">
            <a:extLst>
              <a:ext uri="{FF2B5EF4-FFF2-40B4-BE49-F238E27FC236}">
                <a16:creationId xmlns:a16="http://schemas.microsoft.com/office/drawing/2014/main" id="{9C04C360-D96E-4AC4-A3EB-36596C8E2B15}"/>
              </a:ext>
            </a:extLst>
          </p:cNvPr>
          <p:cNvGrpSpPr/>
          <p:nvPr/>
        </p:nvGrpSpPr>
        <p:grpSpPr>
          <a:xfrm>
            <a:off x="10183515" y="4963862"/>
            <a:ext cx="1350150" cy="1350149"/>
            <a:chOff x="3048000" y="512834"/>
            <a:chExt cx="1554480" cy="1554479"/>
          </a:xfrm>
          <a:effectLst/>
        </p:grpSpPr>
        <p:grpSp>
          <p:nvGrpSpPr>
            <p:cNvPr id="128" name="Group 127">
              <a:extLst>
                <a:ext uri="{FF2B5EF4-FFF2-40B4-BE49-F238E27FC236}">
                  <a16:creationId xmlns:a16="http://schemas.microsoft.com/office/drawing/2014/main" id="{490ACB9E-69A1-4D7E-ACA0-8E258E4B15AF}"/>
                </a:ext>
              </a:extLst>
            </p:cNvPr>
            <p:cNvGrpSpPr>
              <a:grpSpLocks noChangeAspect="1"/>
            </p:cNvGrpSpPr>
            <p:nvPr/>
          </p:nvGrpSpPr>
          <p:grpSpPr>
            <a:xfrm>
              <a:off x="3048000" y="512834"/>
              <a:ext cx="1554480" cy="1554479"/>
              <a:chOff x="961183" y="2226457"/>
              <a:chExt cx="1690577" cy="1690576"/>
            </a:xfrm>
          </p:grpSpPr>
          <p:sp>
            <p:nvSpPr>
              <p:cNvPr id="130" name="Oval 129">
                <a:extLst>
                  <a:ext uri="{FF2B5EF4-FFF2-40B4-BE49-F238E27FC236}">
                    <a16:creationId xmlns:a16="http://schemas.microsoft.com/office/drawing/2014/main" id="{AE4F429F-20BD-4B99-ADC1-13A3655BD4E1}"/>
                  </a:ext>
                </a:extLst>
              </p:cNvPr>
              <p:cNvSpPr>
                <a:spLocks noChangeAspect="1"/>
              </p:cNvSpPr>
              <p:nvPr/>
            </p:nvSpPr>
            <p:spPr>
              <a:xfrm>
                <a:off x="961183" y="2226457"/>
                <a:ext cx="1690577" cy="1690576"/>
              </a:xfrm>
              <a:prstGeom prst="ellipse">
                <a:avLst/>
              </a:prstGeom>
              <a:solidFill>
                <a:srgbClr val="000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Freeform 5">
                <a:extLst>
                  <a:ext uri="{FF2B5EF4-FFF2-40B4-BE49-F238E27FC236}">
                    <a16:creationId xmlns:a16="http://schemas.microsoft.com/office/drawing/2014/main" id="{7B6F8DF0-F6EE-4AF8-9B4C-A76FAE935D27}"/>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9" name="Text Box 10">
              <a:extLst>
                <a:ext uri="{FF2B5EF4-FFF2-40B4-BE49-F238E27FC236}">
                  <a16:creationId xmlns:a16="http://schemas.microsoft.com/office/drawing/2014/main" id="{DDC30C41-46A4-41A5-B157-AEA405F4306E}"/>
                </a:ext>
              </a:extLst>
            </p:cNvPr>
            <p:cNvSpPr txBox="1">
              <a:spLocks noChangeArrowheads="1"/>
            </p:cNvSpPr>
            <p:nvPr/>
          </p:nvSpPr>
          <p:spPr bwMode="auto">
            <a:xfrm>
              <a:off x="3468624" y="855355"/>
              <a:ext cx="713231" cy="903605"/>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08</a:t>
              </a:r>
            </a:p>
            <a:p>
              <a:pPr algn="ctr"/>
              <a:r>
                <a:rPr lang="en-US" sz="1100" b="1" dirty="0">
                  <a:solidFill>
                    <a:schemeClr val="bg1"/>
                  </a:solidFill>
                </a:rPr>
                <a:t>OPTION</a:t>
              </a:r>
            </a:p>
          </p:txBody>
        </p:sp>
      </p:grpSp>
      <p:grpSp>
        <p:nvGrpSpPr>
          <p:cNvPr id="14" name="Group 13">
            <a:extLst>
              <a:ext uri="{FF2B5EF4-FFF2-40B4-BE49-F238E27FC236}">
                <a16:creationId xmlns:a16="http://schemas.microsoft.com/office/drawing/2014/main" id="{4A2D06EF-A33A-468D-A704-174A5686C04A}"/>
              </a:ext>
            </a:extLst>
          </p:cNvPr>
          <p:cNvGrpSpPr/>
          <p:nvPr/>
        </p:nvGrpSpPr>
        <p:grpSpPr>
          <a:xfrm>
            <a:off x="6217920" y="3739138"/>
            <a:ext cx="4027718" cy="1508990"/>
            <a:chOff x="6217920" y="3739138"/>
            <a:chExt cx="4027718" cy="1508990"/>
          </a:xfrm>
          <a:effectLst/>
        </p:grpSpPr>
        <p:sp>
          <p:nvSpPr>
            <p:cNvPr id="124" name="Freeform: Shape 123">
              <a:extLst>
                <a:ext uri="{FF2B5EF4-FFF2-40B4-BE49-F238E27FC236}">
                  <a16:creationId xmlns:a16="http://schemas.microsoft.com/office/drawing/2014/main" id="{D8CA4902-A6E1-4D5A-816E-41B83AEA406B}"/>
                </a:ext>
              </a:extLst>
            </p:cNvPr>
            <p:cNvSpPr>
              <a:spLocks noChangeAspect="1"/>
            </p:cNvSpPr>
            <p:nvPr/>
          </p:nvSpPr>
          <p:spPr>
            <a:xfrm flipV="1">
              <a:off x="6217920" y="3739138"/>
              <a:ext cx="3941208"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TextBox 124">
              <a:extLst>
                <a:ext uri="{FF2B5EF4-FFF2-40B4-BE49-F238E27FC236}">
                  <a16:creationId xmlns:a16="http://schemas.microsoft.com/office/drawing/2014/main" id="{8F580FEC-EAF4-4801-B1AB-D9B3F63F981A}"/>
                </a:ext>
              </a:extLst>
            </p:cNvPr>
            <p:cNvSpPr txBox="1"/>
            <p:nvPr/>
          </p:nvSpPr>
          <p:spPr>
            <a:xfrm flipH="1">
              <a:off x="7783600" y="4447703"/>
              <a:ext cx="2462038" cy="692497"/>
            </a:xfrm>
            <a:prstGeom prst="rect">
              <a:avLst/>
            </a:prstGeom>
            <a:noFill/>
          </p:spPr>
          <p:txBody>
            <a:bodyPr wrap="square" rtlCol="0">
              <a:spAutoFit/>
            </a:bodyPr>
            <a:lstStyle/>
            <a:p>
              <a:r>
                <a:rPr lang="en-US" sz="1300" dirty="0">
                  <a:solidFill>
                    <a:srgbClr val="00328C"/>
                  </a:solidFill>
                  <a:latin typeface="Bernard MT Condensed" panose="02050806060905020404" pitchFamily="18" charset="0"/>
                </a:rPr>
                <a:t>LOREM IPSUM DOLOR 07</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19" name="Group 118">
            <a:extLst>
              <a:ext uri="{FF2B5EF4-FFF2-40B4-BE49-F238E27FC236}">
                <a16:creationId xmlns:a16="http://schemas.microsoft.com/office/drawing/2014/main" id="{348D2D28-ED58-490C-9D3E-CB63F398EC1B}"/>
              </a:ext>
            </a:extLst>
          </p:cNvPr>
          <p:cNvGrpSpPr/>
          <p:nvPr/>
        </p:nvGrpSpPr>
        <p:grpSpPr>
          <a:xfrm flipH="1">
            <a:off x="6306423" y="3825926"/>
            <a:ext cx="1350150" cy="1350148"/>
            <a:chOff x="3048000" y="512834"/>
            <a:chExt cx="1554480" cy="1554479"/>
          </a:xfrm>
          <a:effectLst/>
        </p:grpSpPr>
        <p:grpSp>
          <p:nvGrpSpPr>
            <p:cNvPr id="120" name="Group 119">
              <a:extLst>
                <a:ext uri="{FF2B5EF4-FFF2-40B4-BE49-F238E27FC236}">
                  <a16:creationId xmlns:a16="http://schemas.microsoft.com/office/drawing/2014/main" id="{24E41139-8892-47C5-B914-C73C5E702CAC}"/>
                </a:ext>
              </a:extLst>
            </p:cNvPr>
            <p:cNvGrpSpPr>
              <a:grpSpLocks noChangeAspect="1"/>
            </p:cNvGrpSpPr>
            <p:nvPr/>
          </p:nvGrpSpPr>
          <p:grpSpPr>
            <a:xfrm>
              <a:off x="3048000" y="512834"/>
              <a:ext cx="1554480" cy="1554479"/>
              <a:chOff x="961183" y="2226457"/>
              <a:chExt cx="1690577" cy="1690576"/>
            </a:xfrm>
          </p:grpSpPr>
          <p:sp>
            <p:nvSpPr>
              <p:cNvPr id="122" name="Oval 121">
                <a:extLst>
                  <a:ext uri="{FF2B5EF4-FFF2-40B4-BE49-F238E27FC236}">
                    <a16:creationId xmlns:a16="http://schemas.microsoft.com/office/drawing/2014/main" id="{ABCBAF9F-B91F-467A-BE31-31BC264D0B92}"/>
                  </a:ext>
                </a:extLst>
              </p:cNvPr>
              <p:cNvSpPr>
                <a:spLocks noChangeAspect="1"/>
              </p:cNvSpPr>
              <p:nvPr/>
            </p:nvSpPr>
            <p:spPr>
              <a:xfrm>
                <a:off x="961183" y="2226457"/>
                <a:ext cx="1690577" cy="1690576"/>
              </a:xfrm>
              <a:prstGeom prst="ellipse">
                <a:avLst/>
              </a:prstGeom>
              <a:solidFill>
                <a:srgbClr val="0032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Freeform 5">
                <a:extLst>
                  <a:ext uri="{FF2B5EF4-FFF2-40B4-BE49-F238E27FC236}">
                    <a16:creationId xmlns:a16="http://schemas.microsoft.com/office/drawing/2014/main" id="{EE5CC49A-EBCB-444C-AF4A-3153DC16D91C}"/>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1" name="Text Box 10">
              <a:extLst>
                <a:ext uri="{FF2B5EF4-FFF2-40B4-BE49-F238E27FC236}">
                  <a16:creationId xmlns:a16="http://schemas.microsoft.com/office/drawing/2014/main" id="{24F329D2-2A64-4823-A934-8529C37BC786}"/>
                </a:ext>
              </a:extLst>
            </p:cNvPr>
            <p:cNvSpPr txBox="1">
              <a:spLocks noChangeArrowheads="1"/>
            </p:cNvSpPr>
            <p:nvPr/>
          </p:nvSpPr>
          <p:spPr bwMode="auto">
            <a:xfrm>
              <a:off x="3468624" y="855355"/>
              <a:ext cx="713231" cy="903606"/>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07</a:t>
              </a:r>
            </a:p>
            <a:p>
              <a:pPr algn="ctr"/>
              <a:r>
                <a:rPr lang="en-US" sz="1100" b="1" dirty="0">
                  <a:solidFill>
                    <a:schemeClr val="bg1"/>
                  </a:solidFill>
                </a:rPr>
                <a:t>OPTION</a:t>
              </a:r>
            </a:p>
          </p:txBody>
        </p:sp>
      </p:grpSp>
      <p:grpSp>
        <p:nvGrpSpPr>
          <p:cNvPr id="11" name="Group 10">
            <a:extLst>
              <a:ext uri="{FF2B5EF4-FFF2-40B4-BE49-F238E27FC236}">
                <a16:creationId xmlns:a16="http://schemas.microsoft.com/office/drawing/2014/main" id="{366BB225-8778-430C-8F87-1E80CD1A17DA}"/>
              </a:ext>
            </a:extLst>
          </p:cNvPr>
          <p:cNvGrpSpPr/>
          <p:nvPr/>
        </p:nvGrpSpPr>
        <p:grpSpPr>
          <a:xfrm>
            <a:off x="6217921" y="1988469"/>
            <a:ext cx="4029711" cy="1508990"/>
            <a:chOff x="6217921" y="1988469"/>
            <a:chExt cx="4029711" cy="1508990"/>
          </a:xfrm>
          <a:effectLst/>
        </p:grpSpPr>
        <p:sp>
          <p:nvSpPr>
            <p:cNvPr id="116" name="Freeform: Shape 115">
              <a:extLst>
                <a:ext uri="{FF2B5EF4-FFF2-40B4-BE49-F238E27FC236}">
                  <a16:creationId xmlns:a16="http://schemas.microsoft.com/office/drawing/2014/main" id="{EA9504F2-97AA-4CFD-873B-091B51CB9C09}"/>
                </a:ext>
              </a:extLst>
            </p:cNvPr>
            <p:cNvSpPr>
              <a:spLocks noChangeAspect="1"/>
            </p:cNvSpPr>
            <p:nvPr/>
          </p:nvSpPr>
          <p:spPr>
            <a:xfrm rot="10800000" flipH="1" flipV="1">
              <a:off x="6217921" y="1988469"/>
              <a:ext cx="3941208"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extBox 116">
              <a:extLst>
                <a:ext uri="{FF2B5EF4-FFF2-40B4-BE49-F238E27FC236}">
                  <a16:creationId xmlns:a16="http://schemas.microsoft.com/office/drawing/2014/main" id="{28408B08-9153-4976-B813-FF1ED44C84EA}"/>
                </a:ext>
              </a:extLst>
            </p:cNvPr>
            <p:cNvSpPr txBox="1"/>
            <p:nvPr/>
          </p:nvSpPr>
          <p:spPr>
            <a:xfrm>
              <a:off x="7785594" y="2080525"/>
              <a:ext cx="2462038" cy="692497"/>
            </a:xfrm>
            <a:prstGeom prst="rect">
              <a:avLst/>
            </a:prstGeom>
            <a:noFill/>
          </p:spPr>
          <p:txBody>
            <a:bodyPr wrap="square" rtlCol="0">
              <a:spAutoFit/>
            </a:bodyPr>
            <a:lstStyle/>
            <a:p>
              <a:r>
                <a:rPr lang="en-US" sz="1300" dirty="0">
                  <a:solidFill>
                    <a:srgbClr val="0967B9"/>
                  </a:solidFill>
                  <a:latin typeface="Bernard MT Condensed" panose="02050806060905020404" pitchFamily="18" charset="0"/>
                </a:rPr>
                <a:t>LOREM IPSUM DOLOR 05</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11" name="Group 110">
            <a:extLst>
              <a:ext uri="{FF2B5EF4-FFF2-40B4-BE49-F238E27FC236}">
                <a16:creationId xmlns:a16="http://schemas.microsoft.com/office/drawing/2014/main" id="{E84B24B6-AD10-42E5-9196-4DC9778AA2B1}"/>
              </a:ext>
            </a:extLst>
          </p:cNvPr>
          <p:cNvGrpSpPr/>
          <p:nvPr/>
        </p:nvGrpSpPr>
        <p:grpSpPr>
          <a:xfrm>
            <a:off x="6306424" y="2060522"/>
            <a:ext cx="1350150" cy="1350148"/>
            <a:chOff x="3048000" y="512834"/>
            <a:chExt cx="1554480" cy="1554479"/>
          </a:xfrm>
          <a:effectLst/>
        </p:grpSpPr>
        <p:grpSp>
          <p:nvGrpSpPr>
            <p:cNvPr id="112" name="Group 111">
              <a:extLst>
                <a:ext uri="{FF2B5EF4-FFF2-40B4-BE49-F238E27FC236}">
                  <a16:creationId xmlns:a16="http://schemas.microsoft.com/office/drawing/2014/main" id="{55393403-EA18-407B-9101-DE197EAFCAAD}"/>
                </a:ext>
              </a:extLst>
            </p:cNvPr>
            <p:cNvGrpSpPr>
              <a:grpSpLocks noChangeAspect="1"/>
            </p:cNvGrpSpPr>
            <p:nvPr/>
          </p:nvGrpSpPr>
          <p:grpSpPr>
            <a:xfrm>
              <a:off x="3048000" y="512834"/>
              <a:ext cx="1554480" cy="1554479"/>
              <a:chOff x="961183" y="2226457"/>
              <a:chExt cx="1690577" cy="1690576"/>
            </a:xfrm>
          </p:grpSpPr>
          <p:sp>
            <p:nvSpPr>
              <p:cNvPr id="114" name="Oval 113">
                <a:extLst>
                  <a:ext uri="{FF2B5EF4-FFF2-40B4-BE49-F238E27FC236}">
                    <a16:creationId xmlns:a16="http://schemas.microsoft.com/office/drawing/2014/main" id="{34CCA961-E116-4F31-9C34-24A5098B3272}"/>
                  </a:ext>
                </a:extLst>
              </p:cNvPr>
              <p:cNvSpPr>
                <a:spLocks noChangeAspect="1"/>
              </p:cNvSpPr>
              <p:nvPr/>
            </p:nvSpPr>
            <p:spPr>
              <a:xfrm>
                <a:off x="961183" y="2226457"/>
                <a:ext cx="1690577" cy="1690576"/>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5">
                <a:extLst>
                  <a:ext uri="{FF2B5EF4-FFF2-40B4-BE49-F238E27FC236}">
                    <a16:creationId xmlns:a16="http://schemas.microsoft.com/office/drawing/2014/main" id="{71C45B19-3377-43F0-8D83-836EFC15BF6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3" name="Text Box 10">
              <a:extLst>
                <a:ext uri="{FF2B5EF4-FFF2-40B4-BE49-F238E27FC236}">
                  <a16:creationId xmlns:a16="http://schemas.microsoft.com/office/drawing/2014/main" id="{867421D7-7A4D-4DF4-B0E5-C8B257EEFE75}"/>
                </a:ext>
              </a:extLst>
            </p:cNvPr>
            <p:cNvSpPr txBox="1">
              <a:spLocks noChangeArrowheads="1"/>
            </p:cNvSpPr>
            <p:nvPr/>
          </p:nvSpPr>
          <p:spPr bwMode="auto">
            <a:xfrm>
              <a:off x="3468624" y="855355"/>
              <a:ext cx="713231" cy="903606"/>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a:p>
              <a:pPr algn="ctr"/>
              <a:r>
                <a:rPr lang="en-US" sz="1100" b="1" dirty="0">
                  <a:solidFill>
                    <a:schemeClr val="bg1"/>
                  </a:solidFill>
                </a:rPr>
                <a:t>OPTION</a:t>
              </a:r>
            </a:p>
          </p:txBody>
        </p:sp>
      </p:grpSp>
      <p:sp>
        <p:nvSpPr>
          <p:cNvPr id="142" name="TextBox 141">
            <a:extLst>
              <a:ext uri="{FF2B5EF4-FFF2-40B4-BE49-F238E27FC236}">
                <a16:creationId xmlns:a16="http://schemas.microsoft.com/office/drawing/2014/main" id="{C001EDFF-B4B2-4F1D-AD74-A0B23CD03675}"/>
              </a:ext>
            </a:extLst>
          </p:cNvPr>
          <p:cNvSpPr txBox="1"/>
          <p:nvPr/>
        </p:nvSpPr>
        <p:spPr>
          <a:xfrm>
            <a:off x="2995012" y="258364"/>
            <a:ext cx="6025078" cy="1477328"/>
          </a:xfrm>
          <a:prstGeom prst="rect">
            <a:avLst/>
          </a:prstGeom>
          <a:noFill/>
          <a:effectLst/>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3371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wipe(left)">
                                      <p:cBhvr>
                                        <p:cTn id="7" dur="1000"/>
                                        <p:tgtEl>
                                          <p:spTgt spid="14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1000" fill="hold"/>
                                        <p:tgtEl>
                                          <p:spTgt spid="62"/>
                                        </p:tgtEl>
                                        <p:attrNameLst>
                                          <p:attrName>ppt_w</p:attrName>
                                        </p:attrNameLst>
                                      </p:cBhvr>
                                      <p:tavLst>
                                        <p:tav tm="0">
                                          <p:val>
                                            <p:fltVal val="0"/>
                                          </p:val>
                                        </p:tav>
                                        <p:tav tm="100000">
                                          <p:val>
                                            <p:strVal val="#ppt_w"/>
                                          </p:val>
                                        </p:tav>
                                      </p:tavLst>
                                    </p:anim>
                                    <p:anim calcmode="lin" valueType="num">
                                      <p:cBhvr>
                                        <p:cTn id="18" dur="1000" fill="hold"/>
                                        <p:tgtEl>
                                          <p:spTgt spid="62"/>
                                        </p:tgtEl>
                                        <p:attrNameLst>
                                          <p:attrName>ppt_h</p:attrName>
                                        </p:attrNameLst>
                                      </p:cBhvr>
                                      <p:tavLst>
                                        <p:tav tm="0">
                                          <p:val>
                                            <p:fltVal val="0"/>
                                          </p:val>
                                        </p:tav>
                                        <p:tav tm="100000">
                                          <p:val>
                                            <p:strVal val="#ppt_h"/>
                                          </p:val>
                                        </p:tav>
                                      </p:tavLst>
                                    </p:anim>
                                    <p:animEffect transition="in" filter="fade">
                                      <p:cBhvr>
                                        <p:cTn id="19" dur="1000"/>
                                        <p:tgtEl>
                                          <p:spTgt spid="62"/>
                                        </p:tgtEl>
                                      </p:cBhvr>
                                    </p:animEffect>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childTnLst>
                          </p:cTn>
                        </p:par>
                        <p:par>
                          <p:cTn id="32" fill="hold">
                            <p:stCondLst>
                              <p:cond delay="5000"/>
                            </p:stCondLst>
                            <p:childTnLst>
                              <p:par>
                                <p:cTn id="33" presetID="42"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Effect transition="in" filter="fade">
                                      <p:cBhvr>
                                        <p:cTn id="43" dur="1000"/>
                                        <p:tgtEl>
                                          <p:spTgt spid="53"/>
                                        </p:tgtEl>
                                      </p:cBhvr>
                                    </p:animEffect>
                                  </p:childTnLst>
                                </p:cTn>
                              </p:par>
                            </p:childTnLst>
                          </p:cTn>
                        </p:par>
                        <p:par>
                          <p:cTn id="44" fill="hold">
                            <p:stCondLst>
                              <p:cond delay="7000"/>
                            </p:stCondLst>
                            <p:childTnLst>
                              <p:par>
                                <p:cTn id="45" presetID="42"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53" presetClass="entr" presetSubtype="16"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1000" fill="hold"/>
                                        <p:tgtEl>
                                          <p:spTgt spid="31"/>
                                        </p:tgtEl>
                                        <p:attrNameLst>
                                          <p:attrName>ppt_w</p:attrName>
                                        </p:attrNameLst>
                                      </p:cBhvr>
                                      <p:tavLst>
                                        <p:tav tm="0">
                                          <p:val>
                                            <p:fltVal val="0"/>
                                          </p:val>
                                        </p:tav>
                                        <p:tav tm="100000">
                                          <p:val>
                                            <p:strVal val="#ppt_w"/>
                                          </p:val>
                                        </p:tav>
                                      </p:tavLst>
                                    </p:anim>
                                    <p:anim calcmode="lin" valueType="num">
                                      <p:cBhvr>
                                        <p:cTn id="54" dur="1000" fill="hold"/>
                                        <p:tgtEl>
                                          <p:spTgt spid="31"/>
                                        </p:tgtEl>
                                        <p:attrNameLst>
                                          <p:attrName>ppt_h</p:attrName>
                                        </p:attrNameLst>
                                      </p:cBhvr>
                                      <p:tavLst>
                                        <p:tav tm="0">
                                          <p:val>
                                            <p:fltVal val="0"/>
                                          </p:val>
                                        </p:tav>
                                        <p:tav tm="100000">
                                          <p:val>
                                            <p:strVal val="#ppt_h"/>
                                          </p:val>
                                        </p:tav>
                                      </p:tavLst>
                                    </p:anim>
                                    <p:animEffect transition="in" filter="fade">
                                      <p:cBhvr>
                                        <p:cTn id="55" dur="1000"/>
                                        <p:tgtEl>
                                          <p:spTgt spid="31"/>
                                        </p:tgtEl>
                                      </p:cBhvr>
                                    </p:animEffect>
                                  </p:childTnLst>
                                </p:cTn>
                              </p:par>
                            </p:childTnLst>
                          </p:cTn>
                        </p:par>
                        <p:par>
                          <p:cTn id="56" fill="hold">
                            <p:stCondLst>
                              <p:cond delay="9000"/>
                            </p:stCondLst>
                            <p:childTnLst>
                              <p:par>
                                <p:cTn id="57" presetID="42"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nodeType="afterEffect">
                                  <p:stCondLst>
                                    <p:cond delay="0"/>
                                  </p:stCondLst>
                                  <p:childTnLst>
                                    <p:set>
                                      <p:cBhvr>
                                        <p:cTn id="64" dur="1" fill="hold">
                                          <p:stCondLst>
                                            <p:cond delay="0"/>
                                          </p:stCondLst>
                                        </p:cTn>
                                        <p:tgtEl>
                                          <p:spTgt spid="111"/>
                                        </p:tgtEl>
                                        <p:attrNameLst>
                                          <p:attrName>style.visibility</p:attrName>
                                        </p:attrNameLst>
                                      </p:cBhvr>
                                      <p:to>
                                        <p:strVal val="visible"/>
                                      </p:to>
                                    </p:set>
                                    <p:anim calcmode="lin" valueType="num">
                                      <p:cBhvr>
                                        <p:cTn id="65" dur="1000" fill="hold"/>
                                        <p:tgtEl>
                                          <p:spTgt spid="111"/>
                                        </p:tgtEl>
                                        <p:attrNameLst>
                                          <p:attrName>ppt_w</p:attrName>
                                        </p:attrNameLst>
                                      </p:cBhvr>
                                      <p:tavLst>
                                        <p:tav tm="0">
                                          <p:val>
                                            <p:fltVal val="0"/>
                                          </p:val>
                                        </p:tav>
                                        <p:tav tm="100000">
                                          <p:val>
                                            <p:strVal val="#ppt_w"/>
                                          </p:val>
                                        </p:tav>
                                      </p:tavLst>
                                    </p:anim>
                                    <p:anim calcmode="lin" valueType="num">
                                      <p:cBhvr>
                                        <p:cTn id="66" dur="1000" fill="hold"/>
                                        <p:tgtEl>
                                          <p:spTgt spid="111"/>
                                        </p:tgtEl>
                                        <p:attrNameLst>
                                          <p:attrName>ppt_h</p:attrName>
                                        </p:attrNameLst>
                                      </p:cBhvr>
                                      <p:tavLst>
                                        <p:tav tm="0">
                                          <p:val>
                                            <p:fltVal val="0"/>
                                          </p:val>
                                        </p:tav>
                                        <p:tav tm="100000">
                                          <p:val>
                                            <p:strVal val="#ppt_h"/>
                                          </p:val>
                                        </p:tav>
                                      </p:tavLst>
                                    </p:anim>
                                    <p:animEffect transition="in" filter="fade">
                                      <p:cBhvr>
                                        <p:cTn id="67" dur="1000"/>
                                        <p:tgtEl>
                                          <p:spTgt spid="111"/>
                                        </p:tgtEl>
                                      </p:cBhvr>
                                    </p:animEffect>
                                  </p:childTnLst>
                                </p:cTn>
                              </p:par>
                            </p:childTnLst>
                          </p:cTn>
                        </p:par>
                        <p:par>
                          <p:cTn id="68" fill="hold">
                            <p:stCondLst>
                              <p:cond delay="11000"/>
                            </p:stCondLst>
                            <p:childTnLst>
                              <p:par>
                                <p:cTn id="69" presetID="42" presetClass="entr" presetSubtype="0"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12000"/>
                            </p:stCondLst>
                            <p:childTnLst>
                              <p:par>
                                <p:cTn id="75" presetID="53" presetClass="entr" presetSubtype="16" fill="hold" nodeType="afterEffect">
                                  <p:stCondLst>
                                    <p:cond delay="0"/>
                                  </p:stCondLst>
                                  <p:childTnLst>
                                    <p:set>
                                      <p:cBhvr>
                                        <p:cTn id="76" dur="1" fill="hold">
                                          <p:stCondLst>
                                            <p:cond delay="0"/>
                                          </p:stCondLst>
                                        </p:cTn>
                                        <p:tgtEl>
                                          <p:spTgt spid="135"/>
                                        </p:tgtEl>
                                        <p:attrNameLst>
                                          <p:attrName>style.visibility</p:attrName>
                                        </p:attrNameLst>
                                      </p:cBhvr>
                                      <p:to>
                                        <p:strVal val="visible"/>
                                      </p:to>
                                    </p:set>
                                    <p:anim calcmode="lin" valueType="num">
                                      <p:cBhvr>
                                        <p:cTn id="77" dur="1000" fill="hold"/>
                                        <p:tgtEl>
                                          <p:spTgt spid="135"/>
                                        </p:tgtEl>
                                        <p:attrNameLst>
                                          <p:attrName>ppt_w</p:attrName>
                                        </p:attrNameLst>
                                      </p:cBhvr>
                                      <p:tavLst>
                                        <p:tav tm="0">
                                          <p:val>
                                            <p:fltVal val="0"/>
                                          </p:val>
                                        </p:tav>
                                        <p:tav tm="100000">
                                          <p:val>
                                            <p:strVal val="#ppt_w"/>
                                          </p:val>
                                        </p:tav>
                                      </p:tavLst>
                                    </p:anim>
                                    <p:anim calcmode="lin" valueType="num">
                                      <p:cBhvr>
                                        <p:cTn id="78" dur="1000" fill="hold"/>
                                        <p:tgtEl>
                                          <p:spTgt spid="135"/>
                                        </p:tgtEl>
                                        <p:attrNameLst>
                                          <p:attrName>ppt_h</p:attrName>
                                        </p:attrNameLst>
                                      </p:cBhvr>
                                      <p:tavLst>
                                        <p:tav tm="0">
                                          <p:val>
                                            <p:fltVal val="0"/>
                                          </p:val>
                                        </p:tav>
                                        <p:tav tm="100000">
                                          <p:val>
                                            <p:strVal val="#ppt_h"/>
                                          </p:val>
                                        </p:tav>
                                      </p:tavLst>
                                    </p:anim>
                                    <p:animEffect transition="in" filter="fade">
                                      <p:cBhvr>
                                        <p:cTn id="79" dur="1000"/>
                                        <p:tgtEl>
                                          <p:spTgt spid="135"/>
                                        </p:tgtEl>
                                      </p:cBhvr>
                                    </p:animEffect>
                                  </p:childTnLst>
                                </p:cTn>
                              </p:par>
                            </p:childTnLst>
                          </p:cTn>
                        </p:par>
                        <p:par>
                          <p:cTn id="80" fill="hold">
                            <p:stCondLst>
                              <p:cond delay="13000"/>
                            </p:stCondLst>
                            <p:childTnLst>
                              <p:par>
                                <p:cTn id="81" presetID="42" presetClass="entr" presetSubtype="0" fill="hold" nodeType="after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1000"/>
                                        <p:tgtEl>
                                          <p:spTgt spid="14"/>
                                        </p:tgtEl>
                                      </p:cBhvr>
                                    </p:animEffect>
                                    <p:anim calcmode="lin" valueType="num">
                                      <p:cBhvr>
                                        <p:cTn id="84" dur="1000" fill="hold"/>
                                        <p:tgtEl>
                                          <p:spTgt spid="14"/>
                                        </p:tgtEl>
                                        <p:attrNameLst>
                                          <p:attrName>ppt_x</p:attrName>
                                        </p:attrNameLst>
                                      </p:cBhvr>
                                      <p:tavLst>
                                        <p:tav tm="0">
                                          <p:val>
                                            <p:strVal val="#ppt_x"/>
                                          </p:val>
                                        </p:tav>
                                        <p:tav tm="100000">
                                          <p:val>
                                            <p:strVal val="#ppt_x"/>
                                          </p:val>
                                        </p:tav>
                                      </p:tavLst>
                                    </p:anim>
                                    <p:anim calcmode="lin" valueType="num">
                                      <p:cBhvr>
                                        <p:cTn id="85" dur="1000" fill="hold"/>
                                        <p:tgtEl>
                                          <p:spTgt spid="14"/>
                                        </p:tgtEl>
                                        <p:attrNameLst>
                                          <p:attrName>ppt_y</p:attrName>
                                        </p:attrNameLst>
                                      </p:cBhvr>
                                      <p:tavLst>
                                        <p:tav tm="0">
                                          <p:val>
                                            <p:strVal val="#ppt_y+.1"/>
                                          </p:val>
                                        </p:tav>
                                        <p:tav tm="100000">
                                          <p:val>
                                            <p:strVal val="#ppt_y"/>
                                          </p:val>
                                        </p:tav>
                                      </p:tavLst>
                                    </p:anim>
                                  </p:childTnLst>
                                </p:cTn>
                              </p:par>
                            </p:childTnLst>
                          </p:cTn>
                        </p:par>
                        <p:par>
                          <p:cTn id="86" fill="hold">
                            <p:stCondLst>
                              <p:cond delay="14000"/>
                            </p:stCondLst>
                            <p:childTnLst>
                              <p:par>
                                <p:cTn id="87" presetID="53" presetClass="entr" presetSubtype="16" fill="hold" nodeType="afterEffect">
                                  <p:stCondLst>
                                    <p:cond delay="0"/>
                                  </p:stCondLst>
                                  <p:childTnLst>
                                    <p:set>
                                      <p:cBhvr>
                                        <p:cTn id="88" dur="1" fill="hold">
                                          <p:stCondLst>
                                            <p:cond delay="0"/>
                                          </p:stCondLst>
                                        </p:cTn>
                                        <p:tgtEl>
                                          <p:spTgt spid="119"/>
                                        </p:tgtEl>
                                        <p:attrNameLst>
                                          <p:attrName>style.visibility</p:attrName>
                                        </p:attrNameLst>
                                      </p:cBhvr>
                                      <p:to>
                                        <p:strVal val="visible"/>
                                      </p:to>
                                    </p:set>
                                    <p:anim calcmode="lin" valueType="num">
                                      <p:cBhvr>
                                        <p:cTn id="89" dur="1000" fill="hold"/>
                                        <p:tgtEl>
                                          <p:spTgt spid="119"/>
                                        </p:tgtEl>
                                        <p:attrNameLst>
                                          <p:attrName>ppt_w</p:attrName>
                                        </p:attrNameLst>
                                      </p:cBhvr>
                                      <p:tavLst>
                                        <p:tav tm="0">
                                          <p:val>
                                            <p:fltVal val="0"/>
                                          </p:val>
                                        </p:tav>
                                        <p:tav tm="100000">
                                          <p:val>
                                            <p:strVal val="#ppt_w"/>
                                          </p:val>
                                        </p:tav>
                                      </p:tavLst>
                                    </p:anim>
                                    <p:anim calcmode="lin" valueType="num">
                                      <p:cBhvr>
                                        <p:cTn id="90" dur="1000" fill="hold"/>
                                        <p:tgtEl>
                                          <p:spTgt spid="119"/>
                                        </p:tgtEl>
                                        <p:attrNameLst>
                                          <p:attrName>ppt_h</p:attrName>
                                        </p:attrNameLst>
                                      </p:cBhvr>
                                      <p:tavLst>
                                        <p:tav tm="0">
                                          <p:val>
                                            <p:fltVal val="0"/>
                                          </p:val>
                                        </p:tav>
                                        <p:tav tm="100000">
                                          <p:val>
                                            <p:strVal val="#ppt_h"/>
                                          </p:val>
                                        </p:tav>
                                      </p:tavLst>
                                    </p:anim>
                                    <p:animEffect transition="in" filter="fade">
                                      <p:cBhvr>
                                        <p:cTn id="91" dur="1000"/>
                                        <p:tgtEl>
                                          <p:spTgt spid="119"/>
                                        </p:tgtEl>
                                      </p:cBhvr>
                                    </p:animEffect>
                                  </p:childTnLst>
                                </p:cTn>
                              </p:par>
                            </p:childTnLst>
                          </p:cTn>
                        </p:par>
                        <p:par>
                          <p:cTn id="92" fill="hold">
                            <p:stCondLst>
                              <p:cond delay="15000"/>
                            </p:stCondLst>
                            <p:childTnLst>
                              <p:par>
                                <p:cTn id="93" presetID="42"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6000"/>
                            </p:stCondLst>
                            <p:childTnLst>
                              <p:par>
                                <p:cTn id="99" presetID="53" presetClass="entr" presetSubtype="16" fill="hold" nodeType="afterEffect">
                                  <p:stCondLst>
                                    <p:cond delay="0"/>
                                  </p:stCondLst>
                                  <p:childTnLst>
                                    <p:set>
                                      <p:cBhvr>
                                        <p:cTn id="100" dur="1" fill="hold">
                                          <p:stCondLst>
                                            <p:cond delay="0"/>
                                          </p:stCondLst>
                                        </p:cTn>
                                        <p:tgtEl>
                                          <p:spTgt spid="127"/>
                                        </p:tgtEl>
                                        <p:attrNameLst>
                                          <p:attrName>style.visibility</p:attrName>
                                        </p:attrNameLst>
                                      </p:cBhvr>
                                      <p:to>
                                        <p:strVal val="visible"/>
                                      </p:to>
                                    </p:set>
                                    <p:anim calcmode="lin" valueType="num">
                                      <p:cBhvr>
                                        <p:cTn id="101" dur="1000" fill="hold"/>
                                        <p:tgtEl>
                                          <p:spTgt spid="127"/>
                                        </p:tgtEl>
                                        <p:attrNameLst>
                                          <p:attrName>ppt_w</p:attrName>
                                        </p:attrNameLst>
                                      </p:cBhvr>
                                      <p:tavLst>
                                        <p:tav tm="0">
                                          <p:val>
                                            <p:fltVal val="0"/>
                                          </p:val>
                                        </p:tav>
                                        <p:tav tm="100000">
                                          <p:val>
                                            <p:strVal val="#ppt_w"/>
                                          </p:val>
                                        </p:tav>
                                      </p:tavLst>
                                    </p:anim>
                                    <p:anim calcmode="lin" valueType="num">
                                      <p:cBhvr>
                                        <p:cTn id="102" dur="1000" fill="hold"/>
                                        <p:tgtEl>
                                          <p:spTgt spid="127"/>
                                        </p:tgtEl>
                                        <p:attrNameLst>
                                          <p:attrName>ppt_h</p:attrName>
                                        </p:attrNameLst>
                                      </p:cBhvr>
                                      <p:tavLst>
                                        <p:tav tm="0">
                                          <p:val>
                                            <p:fltVal val="0"/>
                                          </p:val>
                                        </p:tav>
                                        <p:tav tm="100000">
                                          <p:val>
                                            <p:strVal val="#ppt_h"/>
                                          </p:val>
                                        </p:tav>
                                      </p:tavLst>
                                    </p:anim>
                                    <p:animEffect transition="in" filter="fade">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13FC1059-411A-4C8E-9436-12A129B69ADA}"/>
              </a:ext>
            </a:extLst>
          </p:cNvPr>
          <p:cNvGrpSpPr/>
          <p:nvPr/>
        </p:nvGrpSpPr>
        <p:grpSpPr>
          <a:xfrm>
            <a:off x="3194178" y="3232883"/>
            <a:ext cx="6096000" cy="1737361"/>
            <a:chOff x="3194178" y="3232883"/>
            <a:chExt cx="6096000" cy="1737361"/>
          </a:xfrm>
        </p:grpSpPr>
        <p:sp>
          <p:nvSpPr>
            <p:cNvPr id="72" name="Freeform: Shape 71">
              <a:extLst>
                <a:ext uri="{FF2B5EF4-FFF2-40B4-BE49-F238E27FC236}">
                  <a16:creationId xmlns:a16="http://schemas.microsoft.com/office/drawing/2014/main" id="{72869319-0ECD-44D5-8291-2EDDC781D3E7}"/>
                </a:ext>
              </a:extLst>
            </p:cNvPr>
            <p:cNvSpPr>
              <a:spLocks noChangeAspect="1"/>
            </p:cNvSpPr>
            <p:nvPr/>
          </p:nvSpPr>
          <p:spPr>
            <a:xfrm>
              <a:off x="3194178" y="3232883"/>
              <a:ext cx="6096000" cy="1737361"/>
            </a:xfrm>
            <a:custGeom>
              <a:avLst/>
              <a:gdLst>
                <a:gd name="connsiteX0" fmla="*/ 2037749 w 6096000"/>
                <a:gd name="connsiteY0" fmla="*/ 0 h 1737361"/>
                <a:gd name="connsiteX1" fmla="*/ 2061253 w 6096000"/>
                <a:gd name="connsiteY1" fmla="*/ 0 h 1737361"/>
                <a:gd name="connsiteX2" fmla="*/ 2061254 w 6096000"/>
                <a:gd name="connsiteY2" fmla="*/ 0 h 1737361"/>
                <a:gd name="connsiteX3" fmla="*/ 5229711 w 6096000"/>
                <a:gd name="connsiteY3" fmla="*/ 0 h 1737361"/>
                <a:gd name="connsiteX4" fmla="*/ 5230509 w 6096000"/>
                <a:gd name="connsiteY4" fmla="*/ 161 h 1737361"/>
                <a:gd name="connsiteX5" fmla="*/ 5316138 w 6096000"/>
                <a:gd name="connsiteY5" fmla="*/ 4485 h 1737361"/>
                <a:gd name="connsiteX6" fmla="*/ 6096000 w 6096000"/>
                <a:gd name="connsiteY6" fmla="*/ 868680 h 1737361"/>
                <a:gd name="connsiteX7" fmla="*/ 5227320 w 6096000"/>
                <a:gd name="connsiteY7" fmla="*/ 1737360 h 1737361"/>
                <a:gd name="connsiteX8" fmla="*/ 4613070 w 6096000"/>
                <a:gd name="connsiteY8" fmla="*/ 1482930 h 1737361"/>
                <a:gd name="connsiteX9" fmla="*/ 4515637 w 6096000"/>
                <a:gd name="connsiteY9" fmla="*/ 1364840 h 1737361"/>
                <a:gd name="connsiteX10" fmla="*/ 4514669 w 6096000"/>
                <a:gd name="connsiteY10" fmla="*/ 1364743 h 1737361"/>
                <a:gd name="connsiteX11" fmla="*/ 4501285 w 6096000"/>
                <a:gd name="connsiteY11" fmla="*/ 1334419 h 1737361"/>
                <a:gd name="connsiteX12" fmla="*/ 4295598 w 6096000"/>
                <a:gd name="connsiteY12" fmla="*/ 1104001 h 1737361"/>
                <a:gd name="connsiteX13" fmla="*/ 4106762 w 6096000"/>
                <a:gd name="connsiteY13" fmla="*/ 1023150 h 1737361"/>
                <a:gd name="connsiteX14" fmla="*/ 4007225 w 6096000"/>
                <a:gd name="connsiteY14" fmla="*/ 1007671 h 1737361"/>
                <a:gd name="connsiteX15" fmla="*/ 4006901 w 6096000"/>
                <a:gd name="connsiteY15" fmla="*/ 1005841 h 1737361"/>
                <a:gd name="connsiteX16" fmla="*/ 2089099 w 6096000"/>
                <a:gd name="connsiteY16" fmla="*/ 1005841 h 1737361"/>
                <a:gd name="connsiteX17" fmla="*/ 2088775 w 6096000"/>
                <a:gd name="connsiteY17" fmla="*/ 1007672 h 1737361"/>
                <a:gd name="connsiteX18" fmla="*/ 1989238 w 6096000"/>
                <a:gd name="connsiteY18" fmla="*/ 1023151 h 1737361"/>
                <a:gd name="connsiteX19" fmla="*/ 1800402 w 6096000"/>
                <a:gd name="connsiteY19" fmla="*/ 1104002 h 1737361"/>
                <a:gd name="connsiteX20" fmla="*/ 1594715 w 6096000"/>
                <a:gd name="connsiteY20" fmla="*/ 1334420 h 1737361"/>
                <a:gd name="connsiteX21" fmla="*/ 1581331 w 6096000"/>
                <a:gd name="connsiteY21" fmla="*/ 1364744 h 1737361"/>
                <a:gd name="connsiteX22" fmla="*/ 1580363 w 6096000"/>
                <a:gd name="connsiteY22" fmla="*/ 1364841 h 1737361"/>
                <a:gd name="connsiteX23" fmla="*/ 1482930 w 6096000"/>
                <a:gd name="connsiteY23" fmla="*/ 1482931 h 1737361"/>
                <a:gd name="connsiteX24" fmla="*/ 868680 w 6096000"/>
                <a:gd name="connsiteY24" fmla="*/ 1737361 h 1737361"/>
                <a:gd name="connsiteX25" fmla="*/ 0 w 6096000"/>
                <a:gd name="connsiteY25" fmla="*/ 868681 h 1737361"/>
                <a:gd name="connsiteX26" fmla="*/ 779862 w 6096000"/>
                <a:gd name="connsiteY26" fmla="*/ 4486 h 1737361"/>
                <a:gd name="connsiteX27" fmla="*/ 865491 w 6096000"/>
                <a:gd name="connsiteY27" fmla="*/ 162 h 1737361"/>
                <a:gd name="connsiteX28" fmla="*/ 866289 w 6096000"/>
                <a:gd name="connsiteY28" fmla="*/ 1 h 1737361"/>
                <a:gd name="connsiteX29" fmla="*/ 2037744 w 6096000"/>
                <a:gd name="connsiteY29" fmla="*/ 1 h 173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96000" h="1737361">
                  <a:moveTo>
                    <a:pt x="2037749" y="0"/>
                  </a:moveTo>
                  <a:lnTo>
                    <a:pt x="2061253" y="0"/>
                  </a:lnTo>
                  <a:lnTo>
                    <a:pt x="2061254" y="0"/>
                  </a:lnTo>
                  <a:lnTo>
                    <a:pt x="5229711" y="0"/>
                  </a:lnTo>
                  <a:lnTo>
                    <a:pt x="5230509" y="161"/>
                  </a:lnTo>
                  <a:lnTo>
                    <a:pt x="5316138" y="4485"/>
                  </a:lnTo>
                  <a:cubicBezTo>
                    <a:pt x="5754175" y="48970"/>
                    <a:pt x="6096000" y="418906"/>
                    <a:pt x="6096000" y="868680"/>
                  </a:cubicBezTo>
                  <a:cubicBezTo>
                    <a:pt x="6096000" y="1348439"/>
                    <a:pt x="5707079" y="1737360"/>
                    <a:pt x="5227320" y="1737360"/>
                  </a:cubicBezTo>
                  <a:cubicBezTo>
                    <a:pt x="4987440" y="1737360"/>
                    <a:pt x="4770270" y="1640130"/>
                    <a:pt x="4613070" y="1482930"/>
                  </a:cubicBezTo>
                  <a:lnTo>
                    <a:pt x="4515637" y="1364840"/>
                  </a:lnTo>
                  <a:lnTo>
                    <a:pt x="4514669" y="1364743"/>
                  </a:lnTo>
                  <a:lnTo>
                    <a:pt x="4501285" y="1334419"/>
                  </a:lnTo>
                  <a:cubicBezTo>
                    <a:pt x="4450925" y="1239364"/>
                    <a:pt x="4382464" y="1161025"/>
                    <a:pt x="4295598" y="1104001"/>
                  </a:cubicBezTo>
                  <a:cubicBezTo>
                    <a:pt x="4237687" y="1065986"/>
                    <a:pt x="4174336" y="1039244"/>
                    <a:pt x="4106762" y="1023150"/>
                  </a:cubicBezTo>
                  <a:lnTo>
                    <a:pt x="4007225" y="1007671"/>
                  </a:lnTo>
                  <a:lnTo>
                    <a:pt x="4006901" y="1005841"/>
                  </a:lnTo>
                  <a:lnTo>
                    <a:pt x="2089099" y="1005841"/>
                  </a:lnTo>
                  <a:lnTo>
                    <a:pt x="2088775" y="1007672"/>
                  </a:lnTo>
                  <a:lnTo>
                    <a:pt x="1989238" y="1023151"/>
                  </a:lnTo>
                  <a:cubicBezTo>
                    <a:pt x="1921664" y="1039245"/>
                    <a:pt x="1858313" y="1065987"/>
                    <a:pt x="1800402" y="1104002"/>
                  </a:cubicBezTo>
                  <a:cubicBezTo>
                    <a:pt x="1713536" y="1161026"/>
                    <a:pt x="1645075" y="1239365"/>
                    <a:pt x="1594715" y="1334420"/>
                  </a:cubicBezTo>
                  <a:lnTo>
                    <a:pt x="1581331" y="1364744"/>
                  </a:lnTo>
                  <a:lnTo>
                    <a:pt x="1580363" y="1364841"/>
                  </a:lnTo>
                  <a:lnTo>
                    <a:pt x="1482930" y="1482931"/>
                  </a:lnTo>
                  <a:cubicBezTo>
                    <a:pt x="1325730" y="1640131"/>
                    <a:pt x="1108560" y="1737361"/>
                    <a:pt x="868680" y="1737361"/>
                  </a:cubicBezTo>
                  <a:cubicBezTo>
                    <a:pt x="388921" y="1737361"/>
                    <a:pt x="0" y="1348440"/>
                    <a:pt x="0" y="868681"/>
                  </a:cubicBezTo>
                  <a:cubicBezTo>
                    <a:pt x="0" y="418907"/>
                    <a:pt x="341825" y="48971"/>
                    <a:pt x="779862" y="4486"/>
                  </a:cubicBezTo>
                  <a:lnTo>
                    <a:pt x="865491" y="162"/>
                  </a:lnTo>
                  <a:lnTo>
                    <a:pt x="866289" y="1"/>
                  </a:lnTo>
                  <a:lnTo>
                    <a:pt x="2037744" y="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427478-AA9D-41E2-93FD-FA2A41FF50BF}"/>
                </a:ext>
              </a:extLst>
            </p:cNvPr>
            <p:cNvSpPr txBox="1"/>
            <p:nvPr/>
          </p:nvSpPr>
          <p:spPr>
            <a:xfrm>
              <a:off x="5205858" y="3327048"/>
              <a:ext cx="2834640" cy="877163"/>
            </a:xfrm>
            <a:prstGeom prst="rect">
              <a:avLst/>
            </a:prstGeom>
            <a:noFill/>
          </p:spPr>
          <p:txBody>
            <a:bodyPr wrap="square" rtlCol="0">
              <a:spAutoFit/>
            </a:bodyPr>
            <a:lstStyle/>
            <a:p>
              <a:r>
                <a:rPr lang="en-US" sz="1300" dirty="0">
                  <a:solidFill>
                    <a:srgbClr val="36B8E3"/>
                  </a:solidFill>
                  <a:latin typeface="Bernard MT Condensed" panose="02050806060905020404" pitchFamily="18" charset="0"/>
                </a:rPr>
                <a:t>LOREM IPSUM DOLOR 01 </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38" name="Group 37">
            <a:extLst>
              <a:ext uri="{FF2B5EF4-FFF2-40B4-BE49-F238E27FC236}">
                <a16:creationId xmlns:a16="http://schemas.microsoft.com/office/drawing/2014/main" id="{FEDA5BB9-5163-478D-8BDE-254F5E21AA58}"/>
              </a:ext>
            </a:extLst>
          </p:cNvPr>
          <p:cNvGrpSpPr/>
          <p:nvPr/>
        </p:nvGrpSpPr>
        <p:grpSpPr>
          <a:xfrm>
            <a:off x="6760032" y="4631889"/>
            <a:ext cx="4537666" cy="1737360"/>
            <a:chOff x="4728373" y="894616"/>
            <a:chExt cx="4537666" cy="1737360"/>
          </a:xfrm>
        </p:grpSpPr>
        <p:sp>
          <p:nvSpPr>
            <p:cNvPr id="25" name="Freeform: Shape 24">
              <a:extLst>
                <a:ext uri="{FF2B5EF4-FFF2-40B4-BE49-F238E27FC236}">
                  <a16:creationId xmlns:a16="http://schemas.microsoft.com/office/drawing/2014/main" id="{E7EC9CF4-FC01-4499-9C59-C938D693E7CA}"/>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26EF1D18-3303-4D89-8987-8E0B00432321}"/>
                </a:ext>
              </a:extLst>
            </p:cNvPr>
            <p:cNvSpPr txBox="1"/>
            <p:nvPr/>
          </p:nvSpPr>
          <p:spPr>
            <a:xfrm>
              <a:off x="4963131" y="1704340"/>
              <a:ext cx="2834640" cy="877163"/>
            </a:xfrm>
            <a:prstGeom prst="rect">
              <a:avLst/>
            </a:prstGeom>
            <a:noFill/>
          </p:spPr>
          <p:txBody>
            <a:bodyPr wrap="square" rtlCol="0">
              <a:spAutoFit/>
            </a:bodyPr>
            <a:lstStyle/>
            <a:p>
              <a:r>
                <a:rPr lang="en-US" sz="1300" dirty="0">
                  <a:solidFill>
                    <a:srgbClr val="0967B9"/>
                  </a:solidFill>
                  <a:latin typeface="Bernard MT Condensed" panose="02050806060905020404" pitchFamily="18" charset="0"/>
                </a:rPr>
                <a:t>LOREM IPSUM DOLOR 04 </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31" name="Group 30">
            <a:extLst>
              <a:ext uri="{FF2B5EF4-FFF2-40B4-BE49-F238E27FC236}">
                <a16:creationId xmlns:a16="http://schemas.microsoft.com/office/drawing/2014/main" id="{69335F94-72C0-4E17-A906-D2355C04E51B}"/>
              </a:ext>
            </a:extLst>
          </p:cNvPr>
          <p:cNvGrpSpPr/>
          <p:nvPr/>
        </p:nvGrpSpPr>
        <p:grpSpPr>
          <a:xfrm>
            <a:off x="9641321" y="4731812"/>
            <a:ext cx="1554480" cy="1554479"/>
            <a:chOff x="3048000" y="512834"/>
            <a:chExt cx="1554480" cy="1554479"/>
          </a:xfrm>
        </p:grpSpPr>
        <p:grpSp>
          <p:nvGrpSpPr>
            <p:cNvPr id="32" name="Group 31">
              <a:extLst>
                <a:ext uri="{FF2B5EF4-FFF2-40B4-BE49-F238E27FC236}">
                  <a16:creationId xmlns:a16="http://schemas.microsoft.com/office/drawing/2014/main" id="{C9A4B674-9F0C-419D-A796-FB25665405EC}"/>
                </a:ext>
              </a:extLst>
            </p:cNvPr>
            <p:cNvGrpSpPr>
              <a:grpSpLocks noChangeAspect="1"/>
            </p:cNvGrpSpPr>
            <p:nvPr/>
          </p:nvGrpSpPr>
          <p:grpSpPr>
            <a:xfrm>
              <a:off x="3048000" y="512834"/>
              <a:ext cx="1554480" cy="1554479"/>
              <a:chOff x="961183" y="2226457"/>
              <a:chExt cx="1690577" cy="1690576"/>
            </a:xfrm>
          </p:grpSpPr>
          <p:sp>
            <p:nvSpPr>
              <p:cNvPr id="34" name="Oval 33">
                <a:extLst>
                  <a:ext uri="{FF2B5EF4-FFF2-40B4-BE49-F238E27FC236}">
                    <a16:creationId xmlns:a16="http://schemas.microsoft.com/office/drawing/2014/main" id="{68388E5C-CC52-4D51-9CA5-A950D9E92DFE}"/>
                  </a:ext>
                </a:extLst>
              </p:cNvPr>
              <p:cNvSpPr>
                <a:spLocks noChangeAspect="1"/>
              </p:cNvSpPr>
              <p:nvPr/>
            </p:nvSpPr>
            <p:spPr>
              <a:xfrm>
                <a:off x="961183" y="2226457"/>
                <a:ext cx="1690577" cy="1690576"/>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5">
                <a:extLst>
                  <a:ext uri="{FF2B5EF4-FFF2-40B4-BE49-F238E27FC236}">
                    <a16:creationId xmlns:a16="http://schemas.microsoft.com/office/drawing/2014/main" id="{5588EB99-6CE1-4915-8DC7-595289D0BA8F}"/>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70FC0C55-02C0-47E4-B376-4E5CB78C52C9}"/>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b="1" dirty="0">
                  <a:solidFill>
                    <a:schemeClr val="bg1"/>
                  </a:solidFill>
                </a:rPr>
                <a:t>OPTION</a:t>
              </a:r>
            </a:p>
          </p:txBody>
        </p:sp>
      </p:grpSp>
      <p:grpSp>
        <p:nvGrpSpPr>
          <p:cNvPr id="42" name="Group 41">
            <a:extLst>
              <a:ext uri="{FF2B5EF4-FFF2-40B4-BE49-F238E27FC236}">
                <a16:creationId xmlns:a16="http://schemas.microsoft.com/office/drawing/2014/main" id="{A62C2DBE-94EA-4F29-A63F-D75C04EA077F}"/>
              </a:ext>
            </a:extLst>
          </p:cNvPr>
          <p:cNvGrpSpPr/>
          <p:nvPr/>
        </p:nvGrpSpPr>
        <p:grpSpPr>
          <a:xfrm rot="10800000" flipH="1">
            <a:off x="6705600" y="1828800"/>
            <a:ext cx="4537666" cy="1737360"/>
            <a:chOff x="4728373" y="894616"/>
            <a:chExt cx="4537666" cy="1737360"/>
          </a:xfrm>
        </p:grpSpPr>
        <p:sp>
          <p:nvSpPr>
            <p:cNvPr id="48" name="Freeform: Shape 47">
              <a:extLst>
                <a:ext uri="{FF2B5EF4-FFF2-40B4-BE49-F238E27FC236}">
                  <a16:creationId xmlns:a16="http://schemas.microsoft.com/office/drawing/2014/main" id="{C09269B7-9B0F-4850-A444-E2D064F60754}"/>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D1A7A951-E071-4D3B-8EF8-B5A60B516D2A}"/>
                </a:ext>
              </a:extLst>
            </p:cNvPr>
            <p:cNvSpPr txBox="1"/>
            <p:nvPr/>
          </p:nvSpPr>
          <p:spPr>
            <a:xfrm rot="10800000">
              <a:off x="4963131" y="1704340"/>
              <a:ext cx="2834640" cy="877163"/>
            </a:xfrm>
            <a:prstGeom prst="rect">
              <a:avLst/>
            </a:prstGeom>
            <a:noFill/>
          </p:spPr>
          <p:txBody>
            <a:bodyPr wrap="square" rtlCol="0">
              <a:spAutoFit/>
            </a:bodyPr>
            <a:lstStyle/>
            <a:p>
              <a:r>
                <a:rPr lang="en-US" sz="1300" dirty="0">
                  <a:solidFill>
                    <a:srgbClr val="157EBF"/>
                  </a:solidFill>
                  <a:latin typeface="Bernard MT Condensed" panose="02050806060905020404" pitchFamily="18" charset="0"/>
                </a:rPr>
                <a:t>LOREM IPSUM DOLOR 03</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43" name="Group 42">
            <a:extLst>
              <a:ext uri="{FF2B5EF4-FFF2-40B4-BE49-F238E27FC236}">
                <a16:creationId xmlns:a16="http://schemas.microsoft.com/office/drawing/2014/main" id="{DF28D37C-8E6B-4879-B139-D65DB61B46E4}"/>
              </a:ext>
            </a:extLst>
          </p:cNvPr>
          <p:cNvGrpSpPr/>
          <p:nvPr/>
        </p:nvGrpSpPr>
        <p:grpSpPr>
          <a:xfrm flipH="1">
            <a:off x="9586889" y="1911758"/>
            <a:ext cx="1554480" cy="1554479"/>
            <a:chOff x="3048000" y="512834"/>
            <a:chExt cx="1554480" cy="1554479"/>
          </a:xfrm>
        </p:grpSpPr>
        <p:grpSp>
          <p:nvGrpSpPr>
            <p:cNvPr id="44" name="Group 43">
              <a:extLst>
                <a:ext uri="{FF2B5EF4-FFF2-40B4-BE49-F238E27FC236}">
                  <a16:creationId xmlns:a16="http://schemas.microsoft.com/office/drawing/2014/main" id="{C3B324F4-B952-495E-8AF1-5D2E065C7EF7}"/>
                </a:ext>
              </a:extLst>
            </p:cNvPr>
            <p:cNvGrpSpPr>
              <a:grpSpLocks noChangeAspect="1"/>
            </p:cNvGrpSpPr>
            <p:nvPr/>
          </p:nvGrpSpPr>
          <p:grpSpPr>
            <a:xfrm>
              <a:off x="3048000" y="512834"/>
              <a:ext cx="1554480" cy="1554479"/>
              <a:chOff x="961183" y="2226457"/>
              <a:chExt cx="1690577" cy="1690576"/>
            </a:xfrm>
          </p:grpSpPr>
          <p:sp>
            <p:nvSpPr>
              <p:cNvPr id="46" name="Oval 45">
                <a:extLst>
                  <a:ext uri="{FF2B5EF4-FFF2-40B4-BE49-F238E27FC236}">
                    <a16:creationId xmlns:a16="http://schemas.microsoft.com/office/drawing/2014/main" id="{0FFF8B50-ED00-4E23-BE12-75D7109EC628}"/>
                  </a:ext>
                </a:extLst>
              </p:cNvPr>
              <p:cNvSpPr>
                <a:spLocks noChangeAspect="1"/>
              </p:cNvSpPr>
              <p:nvPr/>
            </p:nvSpPr>
            <p:spPr>
              <a:xfrm>
                <a:off x="961183" y="2226457"/>
                <a:ext cx="1690577" cy="1690576"/>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5">
                <a:extLst>
                  <a:ext uri="{FF2B5EF4-FFF2-40B4-BE49-F238E27FC236}">
                    <a16:creationId xmlns:a16="http://schemas.microsoft.com/office/drawing/2014/main" id="{D9008F36-00FE-4C19-97C1-0496F72352C1}"/>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 Box 10">
              <a:extLst>
                <a:ext uri="{FF2B5EF4-FFF2-40B4-BE49-F238E27FC236}">
                  <a16:creationId xmlns:a16="http://schemas.microsoft.com/office/drawing/2014/main" id="{BAA3084D-06BF-4B47-ADFF-AF66B3CD63C4}"/>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52" name="Group 51">
            <a:extLst>
              <a:ext uri="{FF2B5EF4-FFF2-40B4-BE49-F238E27FC236}">
                <a16:creationId xmlns:a16="http://schemas.microsoft.com/office/drawing/2014/main" id="{051FF16E-E067-4843-831F-D1848EBEA422}"/>
              </a:ext>
            </a:extLst>
          </p:cNvPr>
          <p:cNvGrpSpPr/>
          <p:nvPr/>
        </p:nvGrpSpPr>
        <p:grpSpPr>
          <a:xfrm flipH="1">
            <a:off x="1143000" y="4663440"/>
            <a:ext cx="4537666" cy="1737360"/>
            <a:chOff x="4728373" y="894616"/>
            <a:chExt cx="4537666" cy="1737360"/>
          </a:xfrm>
        </p:grpSpPr>
        <p:sp>
          <p:nvSpPr>
            <p:cNvPr id="58" name="Freeform: Shape 57">
              <a:extLst>
                <a:ext uri="{FF2B5EF4-FFF2-40B4-BE49-F238E27FC236}">
                  <a16:creationId xmlns:a16="http://schemas.microsoft.com/office/drawing/2014/main" id="{207676D5-67FB-449B-80FA-692EFD80D630}"/>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28113F04-5BA9-4CDF-8FD2-CA21602BF6E3}"/>
                </a:ext>
              </a:extLst>
            </p:cNvPr>
            <p:cNvSpPr txBox="1"/>
            <p:nvPr/>
          </p:nvSpPr>
          <p:spPr>
            <a:xfrm>
              <a:off x="4728373" y="1723262"/>
              <a:ext cx="2834640" cy="877163"/>
            </a:xfrm>
            <a:prstGeom prst="rect">
              <a:avLst/>
            </a:prstGeom>
            <a:noFill/>
          </p:spPr>
          <p:txBody>
            <a:bodyPr wrap="square" rtlCol="0">
              <a:spAutoFit/>
            </a:bodyPr>
            <a:lstStyle/>
            <a:p>
              <a:r>
                <a:rPr lang="en-US" sz="1300" dirty="0">
                  <a:solidFill>
                    <a:srgbClr val="0050AA"/>
                  </a:solidFill>
                  <a:latin typeface="Bernard MT Condensed" panose="02050806060905020404" pitchFamily="18" charset="0"/>
                </a:rPr>
                <a:t>LOREM IPSUM DOLOR 05 </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53" name="Group 52">
            <a:extLst>
              <a:ext uri="{FF2B5EF4-FFF2-40B4-BE49-F238E27FC236}">
                <a16:creationId xmlns:a16="http://schemas.microsoft.com/office/drawing/2014/main" id="{EDBAD4CF-86A6-4292-B554-465E167D9200}"/>
              </a:ext>
            </a:extLst>
          </p:cNvPr>
          <p:cNvGrpSpPr/>
          <p:nvPr/>
        </p:nvGrpSpPr>
        <p:grpSpPr>
          <a:xfrm flipH="1">
            <a:off x="1244897" y="4763363"/>
            <a:ext cx="1554480" cy="1554479"/>
            <a:chOff x="3048000" y="512834"/>
            <a:chExt cx="1554480" cy="1554479"/>
          </a:xfrm>
        </p:grpSpPr>
        <p:grpSp>
          <p:nvGrpSpPr>
            <p:cNvPr id="54" name="Group 53">
              <a:extLst>
                <a:ext uri="{FF2B5EF4-FFF2-40B4-BE49-F238E27FC236}">
                  <a16:creationId xmlns:a16="http://schemas.microsoft.com/office/drawing/2014/main" id="{23E32EC2-937A-445F-8A12-ABC0B5DFF155}"/>
                </a:ext>
              </a:extLst>
            </p:cNvPr>
            <p:cNvGrpSpPr>
              <a:grpSpLocks noChangeAspect="1"/>
            </p:cNvGrpSpPr>
            <p:nvPr/>
          </p:nvGrpSpPr>
          <p:grpSpPr>
            <a:xfrm>
              <a:off x="3048000" y="512834"/>
              <a:ext cx="1554480" cy="1554479"/>
              <a:chOff x="961183" y="2226457"/>
              <a:chExt cx="1690577" cy="1690576"/>
            </a:xfrm>
          </p:grpSpPr>
          <p:sp>
            <p:nvSpPr>
              <p:cNvPr id="56" name="Oval 55">
                <a:extLst>
                  <a:ext uri="{FF2B5EF4-FFF2-40B4-BE49-F238E27FC236}">
                    <a16:creationId xmlns:a16="http://schemas.microsoft.com/office/drawing/2014/main" id="{EFCC4D1E-6B0C-4593-BA9E-998B6D94E19B}"/>
                  </a:ext>
                </a:extLst>
              </p:cNvPr>
              <p:cNvSpPr>
                <a:spLocks noChangeAspect="1"/>
              </p:cNvSpPr>
              <p:nvPr/>
            </p:nvSpPr>
            <p:spPr>
              <a:xfrm>
                <a:off x="961183" y="2226457"/>
                <a:ext cx="1690577" cy="1690576"/>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
                <a:extLst>
                  <a:ext uri="{FF2B5EF4-FFF2-40B4-BE49-F238E27FC236}">
                    <a16:creationId xmlns:a16="http://schemas.microsoft.com/office/drawing/2014/main" id="{5CAACA16-B001-4EEE-ACB6-3531B01F250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559283FE-B32A-4D60-9B2E-2BE70F0A1F9F}"/>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05</a:t>
              </a:r>
            </a:p>
            <a:p>
              <a:pPr algn="ctr"/>
              <a:r>
                <a:rPr lang="en-US" sz="1100" b="1" dirty="0">
                  <a:solidFill>
                    <a:schemeClr val="bg1"/>
                  </a:solidFill>
                </a:rPr>
                <a:t>OPTION</a:t>
              </a:r>
            </a:p>
          </p:txBody>
        </p:sp>
      </p:grpSp>
      <p:grpSp>
        <p:nvGrpSpPr>
          <p:cNvPr id="61" name="Group 60">
            <a:extLst>
              <a:ext uri="{FF2B5EF4-FFF2-40B4-BE49-F238E27FC236}">
                <a16:creationId xmlns:a16="http://schemas.microsoft.com/office/drawing/2014/main" id="{ACAD8860-05F8-4534-A952-BAD7D95E3A1D}"/>
              </a:ext>
            </a:extLst>
          </p:cNvPr>
          <p:cNvGrpSpPr/>
          <p:nvPr/>
        </p:nvGrpSpPr>
        <p:grpSpPr>
          <a:xfrm rot="10800000">
            <a:off x="1143000" y="1828801"/>
            <a:ext cx="4537666" cy="1737360"/>
            <a:chOff x="4728373" y="894616"/>
            <a:chExt cx="4537666" cy="1737360"/>
          </a:xfrm>
        </p:grpSpPr>
        <p:sp>
          <p:nvSpPr>
            <p:cNvPr id="67" name="Freeform: Shape 66">
              <a:extLst>
                <a:ext uri="{FF2B5EF4-FFF2-40B4-BE49-F238E27FC236}">
                  <a16:creationId xmlns:a16="http://schemas.microsoft.com/office/drawing/2014/main" id="{3FCB5D23-9255-4F4C-91B9-188C8692A688}"/>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FE1D0479-6D2C-4461-9F6E-A3186507F47A}"/>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239BD3"/>
                  </a:solidFill>
                  <a:latin typeface="Bernard MT Condensed" panose="02050806060905020404" pitchFamily="18" charset="0"/>
                </a:rPr>
                <a:t>LOREM IPSUM DOLOR 02</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62" name="Group 61">
            <a:extLst>
              <a:ext uri="{FF2B5EF4-FFF2-40B4-BE49-F238E27FC236}">
                <a16:creationId xmlns:a16="http://schemas.microsoft.com/office/drawing/2014/main" id="{DE524CA5-B8BF-41FE-A256-66AAB99CCF77}"/>
              </a:ext>
            </a:extLst>
          </p:cNvPr>
          <p:cNvGrpSpPr/>
          <p:nvPr/>
        </p:nvGrpSpPr>
        <p:grpSpPr>
          <a:xfrm>
            <a:off x="1244897" y="1911759"/>
            <a:ext cx="1554480" cy="1554479"/>
            <a:chOff x="3048000" y="512834"/>
            <a:chExt cx="1554480" cy="1554479"/>
          </a:xfrm>
        </p:grpSpPr>
        <p:grpSp>
          <p:nvGrpSpPr>
            <p:cNvPr id="63" name="Group 62">
              <a:extLst>
                <a:ext uri="{FF2B5EF4-FFF2-40B4-BE49-F238E27FC236}">
                  <a16:creationId xmlns:a16="http://schemas.microsoft.com/office/drawing/2014/main" id="{00A357F5-47D5-4916-A4C4-F5D56307CA83}"/>
                </a:ext>
              </a:extLst>
            </p:cNvPr>
            <p:cNvGrpSpPr>
              <a:grpSpLocks noChangeAspect="1"/>
            </p:cNvGrpSpPr>
            <p:nvPr/>
          </p:nvGrpSpPr>
          <p:grpSpPr>
            <a:xfrm>
              <a:off x="3048000" y="512834"/>
              <a:ext cx="1554480" cy="1554479"/>
              <a:chOff x="961183" y="2226457"/>
              <a:chExt cx="1690577" cy="1690576"/>
            </a:xfrm>
          </p:grpSpPr>
          <p:sp>
            <p:nvSpPr>
              <p:cNvPr id="65" name="Oval 64">
                <a:extLst>
                  <a:ext uri="{FF2B5EF4-FFF2-40B4-BE49-F238E27FC236}">
                    <a16:creationId xmlns:a16="http://schemas.microsoft.com/office/drawing/2014/main" id="{22DCF79D-F910-4268-8AB7-D9F2F0E530C7}"/>
                  </a:ext>
                </a:extLst>
              </p:cNvPr>
              <p:cNvSpPr>
                <a:spLocks noChangeAspect="1"/>
              </p:cNvSpPr>
              <p:nvPr/>
            </p:nvSpPr>
            <p:spPr>
              <a:xfrm>
                <a:off x="961183" y="2226457"/>
                <a:ext cx="1690577" cy="1690576"/>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
                <a:extLst>
                  <a:ext uri="{FF2B5EF4-FFF2-40B4-BE49-F238E27FC236}">
                    <a16:creationId xmlns:a16="http://schemas.microsoft.com/office/drawing/2014/main" id="{35FDF190-073C-45A9-95FD-766BF7AF23B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55DEDF08-0BC2-4E2A-89AE-839C6AA84C6D}"/>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4" name="Group 3">
            <a:extLst>
              <a:ext uri="{FF2B5EF4-FFF2-40B4-BE49-F238E27FC236}">
                <a16:creationId xmlns:a16="http://schemas.microsoft.com/office/drawing/2014/main" id="{0B11EC93-951E-4A85-9091-AB9EA3834370}"/>
              </a:ext>
            </a:extLst>
          </p:cNvPr>
          <p:cNvGrpSpPr/>
          <p:nvPr/>
        </p:nvGrpSpPr>
        <p:grpSpPr>
          <a:xfrm>
            <a:off x="3296075" y="3338982"/>
            <a:ext cx="1554480" cy="1554479"/>
            <a:chOff x="3048000" y="512834"/>
            <a:chExt cx="1554480" cy="1554479"/>
          </a:xfrm>
        </p:grpSpPr>
        <p:grpSp>
          <p:nvGrpSpPr>
            <p:cNvPr id="20" name="Group 19">
              <a:extLst>
                <a:ext uri="{FF2B5EF4-FFF2-40B4-BE49-F238E27FC236}">
                  <a16:creationId xmlns:a16="http://schemas.microsoft.com/office/drawing/2014/main" id="{144CD761-3703-4663-9768-D2C8F1308B21}"/>
                </a:ext>
              </a:extLst>
            </p:cNvPr>
            <p:cNvGrpSpPr>
              <a:grpSpLocks noChangeAspect="1"/>
            </p:cNvGrpSpPr>
            <p:nvPr/>
          </p:nvGrpSpPr>
          <p:grpSpPr>
            <a:xfrm>
              <a:off x="3048000" y="512834"/>
              <a:ext cx="1554480" cy="1554479"/>
              <a:chOff x="961183" y="2226457"/>
              <a:chExt cx="1690577" cy="1690576"/>
            </a:xfrm>
          </p:grpSpPr>
          <p:sp>
            <p:nvSpPr>
              <p:cNvPr id="21" name="Oval 20">
                <a:extLst>
                  <a:ext uri="{FF2B5EF4-FFF2-40B4-BE49-F238E27FC236}">
                    <a16:creationId xmlns:a16="http://schemas.microsoft.com/office/drawing/2014/main" id="{FDA788F9-6D9D-4EAB-B97D-B9A1E39AB2DB}"/>
                  </a:ext>
                </a:extLst>
              </p:cNvPr>
              <p:cNvSpPr>
                <a:spLocks noChangeAspect="1"/>
              </p:cNvSpPr>
              <p:nvPr/>
            </p:nvSpPr>
            <p:spPr>
              <a:xfrm>
                <a:off x="961183" y="2226457"/>
                <a:ext cx="1690577" cy="1690576"/>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D6247EC8-9752-4957-80E7-62A950990BAB}"/>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4854CC21-AE4F-4F07-A92F-BE324E5BC046}"/>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sp>
        <p:nvSpPr>
          <p:cNvPr id="70" name="Freeform 101">
            <a:extLst>
              <a:ext uri="{FF2B5EF4-FFF2-40B4-BE49-F238E27FC236}">
                <a16:creationId xmlns:a16="http://schemas.microsoft.com/office/drawing/2014/main" id="{ECDEA098-33F7-4B14-85BB-52C4F7C92553}"/>
              </a:ext>
            </a:extLst>
          </p:cNvPr>
          <p:cNvSpPr>
            <a:spLocks noChangeAspect="1" noEditPoints="1"/>
          </p:cNvSpPr>
          <p:nvPr/>
        </p:nvSpPr>
        <p:spPr bwMode="auto">
          <a:xfrm>
            <a:off x="7980161" y="3727610"/>
            <a:ext cx="822960" cy="761376"/>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3B98F2F0-3DDD-4E8F-929F-1CEFAFD978D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45958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1000"/>
                                        <p:tgtEl>
                                          <p:spTgt spid="7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1000"/>
                                        <p:tgtEl>
                                          <p:spTgt spid="75"/>
                                        </p:tgtEl>
                                      </p:cBhvr>
                                    </p:animEffect>
                                    <p:anim calcmode="lin" valueType="num">
                                      <p:cBhvr>
                                        <p:cTn id="12" dur="1000" fill="hold"/>
                                        <p:tgtEl>
                                          <p:spTgt spid="75"/>
                                        </p:tgtEl>
                                        <p:attrNameLst>
                                          <p:attrName>ppt_x</p:attrName>
                                        </p:attrNameLst>
                                      </p:cBhvr>
                                      <p:tavLst>
                                        <p:tav tm="0">
                                          <p:val>
                                            <p:strVal val="#ppt_x"/>
                                          </p:val>
                                        </p:tav>
                                        <p:tav tm="100000">
                                          <p:val>
                                            <p:strVal val="#ppt_x"/>
                                          </p:val>
                                        </p:tav>
                                      </p:tavLst>
                                    </p:anim>
                                    <p:anim calcmode="lin" valueType="num">
                                      <p:cBhvr>
                                        <p:cTn id="13" dur="1000" fill="hold"/>
                                        <p:tgtEl>
                                          <p:spTgt spid="7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 calcmode="lin" valueType="num">
                                      <p:cBhvr>
                                        <p:cTn id="22" dur="1000" fill="hold"/>
                                        <p:tgtEl>
                                          <p:spTgt spid="70"/>
                                        </p:tgtEl>
                                        <p:attrNameLst>
                                          <p:attrName>ppt_w</p:attrName>
                                        </p:attrNameLst>
                                      </p:cBhvr>
                                      <p:tavLst>
                                        <p:tav tm="0">
                                          <p:val>
                                            <p:fltVal val="0"/>
                                          </p:val>
                                        </p:tav>
                                        <p:tav tm="100000">
                                          <p:val>
                                            <p:strVal val="#ppt_w"/>
                                          </p:val>
                                        </p:tav>
                                      </p:tavLst>
                                    </p:anim>
                                    <p:anim calcmode="lin" valueType="num">
                                      <p:cBhvr>
                                        <p:cTn id="23" dur="1000" fill="hold"/>
                                        <p:tgtEl>
                                          <p:spTgt spid="70"/>
                                        </p:tgtEl>
                                        <p:attrNameLst>
                                          <p:attrName>ppt_h</p:attrName>
                                        </p:attrNameLst>
                                      </p:cBhvr>
                                      <p:tavLst>
                                        <p:tav tm="0">
                                          <p:val>
                                            <p:fltVal val="0"/>
                                          </p:val>
                                        </p:tav>
                                        <p:tav tm="100000">
                                          <p:val>
                                            <p:strVal val="#ppt_h"/>
                                          </p:val>
                                        </p:tav>
                                      </p:tavLst>
                                    </p:anim>
                                    <p:animEffect transition="in" filter="fade">
                                      <p:cBhvr>
                                        <p:cTn id="24" dur="1000"/>
                                        <p:tgtEl>
                                          <p:spTgt spid="70"/>
                                        </p:tgtEl>
                                      </p:cBhvr>
                                    </p:animEffect>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1000"/>
                                        <p:tgtEl>
                                          <p:spTgt spid="61"/>
                                        </p:tgtEl>
                                      </p:cBhvr>
                                    </p:animEffect>
                                    <p:anim calcmode="lin" valueType="num">
                                      <p:cBhvr>
                                        <p:cTn id="29" dur="1000" fill="hold"/>
                                        <p:tgtEl>
                                          <p:spTgt spid="61"/>
                                        </p:tgtEl>
                                        <p:attrNameLst>
                                          <p:attrName>ppt_x</p:attrName>
                                        </p:attrNameLst>
                                      </p:cBhvr>
                                      <p:tavLst>
                                        <p:tav tm="0">
                                          <p:val>
                                            <p:strVal val="#ppt_x"/>
                                          </p:val>
                                        </p:tav>
                                        <p:tav tm="100000">
                                          <p:val>
                                            <p:strVal val="#ppt_x"/>
                                          </p:val>
                                        </p:tav>
                                      </p:tavLst>
                                    </p:anim>
                                    <p:anim calcmode="lin" valueType="num">
                                      <p:cBhvr>
                                        <p:cTn id="30" dur="1000" fill="hold"/>
                                        <p:tgtEl>
                                          <p:spTgt spid="6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1000" fill="hold"/>
                                        <p:tgtEl>
                                          <p:spTgt spid="62"/>
                                        </p:tgtEl>
                                        <p:attrNameLst>
                                          <p:attrName>ppt_w</p:attrName>
                                        </p:attrNameLst>
                                      </p:cBhvr>
                                      <p:tavLst>
                                        <p:tav tm="0">
                                          <p:val>
                                            <p:fltVal val="0"/>
                                          </p:val>
                                        </p:tav>
                                        <p:tav tm="100000">
                                          <p:val>
                                            <p:strVal val="#ppt_w"/>
                                          </p:val>
                                        </p:tav>
                                      </p:tavLst>
                                    </p:anim>
                                    <p:anim calcmode="lin" valueType="num">
                                      <p:cBhvr>
                                        <p:cTn id="35" dur="1000" fill="hold"/>
                                        <p:tgtEl>
                                          <p:spTgt spid="62"/>
                                        </p:tgtEl>
                                        <p:attrNameLst>
                                          <p:attrName>ppt_h</p:attrName>
                                        </p:attrNameLst>
                                      </p:cBhvr>
                                      <p:tavLst>
                                        <p:tav tm="0">
                                          <p:val>
                                            <p:fltVal val="0"/>
                                          </p:val>
                                        </p:tav>
                                        <p:tav tm="100000">
                                          <p:val>
                                            <p:strVal val="#ppt_h"/>
                                          </p:val>
                                        </p:tav>
                                      </p:tavLst>
                                    </p:anim>
                                    <p:animEffect transition="in" filter="fade">
                                      <p:cBhvr>
                                        <p:cTn id="36" dur="1000"/>
                                        <p:tgtEl>
                                          <p:spTgt spid="62"/>
                                        </p:tgtEl>
                                      </p:cBhvr>
                                    </p:animEffect>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1000"/>
                                        <p:tgtEl>
                                          <p:spTgt spid="42"/>
                                        </p:tgtEl>
                                      </p:cBhvr>
                                    </p:animEffect>
                                    <p:anim calcmode="lin" valueType="num">
                                      <p:cBhvr>
                                        <p:cTn id="41" dur="1000" fill="hold"/>
                                        <p:tgtEl>
                                          <p:spTgt spid="42"/>
                                        </p:tgtEl>
                                        <p:attrNameLst>
                                          <p:attrName>ppt_x</p:attrName>
                                        </p:attrNameLst>
                                      </p:cBhvr>
                                      <p:tavLst>
                                        <p:tav tm="0">
                                          <p:val>
                                            <p:strVal val="#ppt_x"/>
                                          </p:val>
                                        </p:tav>
                                        <p:tav tm="100000">
                                          <p:val>
                                            <p:strVal val="#ppt_x"/>
                                          </p:val>
                                        </p:tav>
                                      </p:tavLst>
                                    </p:anim>
                                    <p:anim calcmode="lin" valueType="num">
                                      <p:cBhvr>
                                        <p:cTn id="42" dur="1000" fill="hold"/>
                                        <p:tgtEl>
                                          <p:spTgt spid="4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1000" fill="hold"/>
                                        <p:tgtEl>
                                          <p:spTgt spid="43"/>
                                        </p:tgtEl>
                                        <p:attrNameLst>
                                          <p:attrName>ppt_w</p:attrName>
                                        </p:attrNameLst>
                                      </p:cBhvr>
                                      <p:tavLst>
                                        <p:tav tm="0">
                                          <p:val>
                                            <p:fltVal val="0"/>
                                          </p:val>
                                        </p:tav>
                                        <p:tav tm="100000">
                                          <p:val>
                                            <p:strVal val="#ppt_w"/>
                                          </p:val>
                                        </p:tav>
                                      </p:tavLst>
                                    </p:anim>
                                    <p:anim calcmode="lin" valueType="num">
                                      <p:cBhvr>
                                        <p:cTn id="47" dur="1000" fill="hold"/>
                                        <p:tgtEl>
                                          <p:spTgt spid="43"/>
                                        </p:tgtEl>
                                        <p:attrNameLst>
                                          <p:attrName>ppt_h</p:attrName>
                                        </p:attrNameLst>
                                      </p:cBhvr>
                                      <p:tavLst>
                                        <p:tav tm="0">
                                          <p:val>
                                            <p:fltVal val="0"/>
                                          </p:val>
                                        </p:tav>
                                        <p:tav tm="100000">
                                          <p:val>
                                            <p:strVal val="#ppt_h"/>
                                          </p:val>
                                        </p:tav>
                                      </p:tavLst>
                                    </p:anim>
                                    <p:animEffect transition="in" filter="fade">
                                      <p:cBhvr>
                                        <p:cTn id="48" dur="1000"/>
                                        <p:tgtEl>
                                          <p:spTgt spid="43"/>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1000"/>
                                        <p:tgtEl>
                                          <p:spTgt spid="38"/>
                                        </p:tgtEl>
                                      </p:cBhvr>
                                    </p:animEffect>
                                    <p:anim calcmode="lin" valueType="num">
                                      <p:cBhvr>
                                        <p:cTn id="53" dur="1000" fill="hold"/>
                                        <p:tgtEl>
                                          <p:spTgt spid="38"/>
                                        </p:tgtEl>
                                        <p:attrNameLst>
                                          <p:attrName>ppt_x</p:attrName>
                                        </p:attrNameLst>
                                      </p:cBhvr>
                                      <p:tavLst>
                                        <p:tav tm="0">
                                          <p:val>
                                            <p:strVal val="#ppt_x"/>
                                          </p:val>
                                        </p:tav>
                                        <p:tav tm="100000">
                                          <p:val>
                                            <p:strVal val="#ppt_x"/>
                                          </p:val>
                                        </p:tav>
                                      </p:tavLst>
                                    </p:anim>
                                    <p:anim calcmode="lin" valueType="num">
                                      <p:cBhvr>
                                        <p:cTn id="54" dur="1000" fill="hold"/>
                                        <p:tgtEl>
                                          <p:spTgt spid="38"/>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53" presetClass="entr" presetSubtype="16"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1000" fill="hold"/>
                                        <p:tgtEl>
                                          <p:spTgt spid="31"/>
                                        </p:tgtEl>
                                        <p:attrNameLst>
                                          <p:attrName>ppt_w</p:attrName>
                                        </p:attrNameLst>
                                      </p:cBhvr>
                                      <p:tavLst>
                                        <p:tav tm="0">
                                          <p:val>
                                            <p:fltVal val="0"/>
                                          </p:val>
                                        </p:tav>
                                        <p:tav tm="100000">
                                          <p:val>
                                            <p:strVal val="#ppt_w"/>
                                          </p:val>
                                        </p:tav>
                                      </p:tavLst>
                                    </p:anim>
                                    <p:anim calcmode="lin" valueType="num">
                                      <p:cBhvr>
                                        <p:cTn id="59" dur="1000" fill="hold"/>
                                        <p:tgtEl>
                                          <p:spTgt spid="31"/>
                                        </p:tgtEl>
                                        <p:attrNameLst>
                                          <p:attrName>ppt_h</p:attrName>
                                        </p:attrNameLst>
                                      </p:cBhvr>
                                      <p:tavLst>
                                        <p:tav tm="0">
                                          <p:val>
                                            <p:fltVal val="0"/>
                                          </p:val>
                                        </p:tav>
                                        <p:tav tm="100000">
                                          <p:val>
                                            <p:strVal val="#ppt_h"/>
                                          </p:val>
                                        </p:tav>
                                      </p:tavLst>
                                    </p:anim>
                                    <p:animEffect transition="in" filter="fade">
                                      <p:cBhvr>
                                        <p:cTn id="60" dur="1000"/>
                                        <p:tgtEl>
                                          <p:spTgt spid="31"/>
                                        </p:tgtEl>
                                      </p:cBhvr>
                                    </p:animEffect>
                                  </p:childTnLst>
                                </p:cTn>
                              </p:par>
                            </p:childTnLst>
                          </p:cTn>
                        </p:par>
                        <p:par>
                          <p:cTn id="61" fill="hold">
                            <p:stCondLst>
                              <p:cond delay="9000"/>
                            </p:stCondLst>
                            <p:childTnLst>
                              <p:par>
                                <p:cTn id="62" presetID="42" presetClass="entr" presetSubtype="0"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10000"/>
                            </p:stCondLst>
                            <p:childTnLst>
                              <p:par>
                                <p:cTn id="68" presetID="53" presetClass="entr" presetSubtype="16" fill="hold"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p:cTn id="70" dur="1000" fill="hold"/>
                                        <p:tgtEl>
                                          <p:spTgt spid="53"/>
                                        </p:tgtEl>
                                        <p:attrNameLst>
                                          <p:attrName>ppt_w</p:attrName>
                                        </p:attrNameLst>
                                      </p:cBhvr>
                                      <p:tavLst>
                                        <p:tav tm="0">
                                          <p:val>
                                            <p:fltVal val="0"/>
                                          </p:val>
                                        </p:tav>
                                        <p:tav tm="100000">
                                          <p:val>
                                            <p:strVal val="#ppt_w"/>
                                          </p:val>
                                        </p:tav>
                                      </p:tavLst>
                                    </p:anim>
                                    <p:anim calcmode="lin" valueType="num">
                                      <p:cBhvr>
                                        <p:cTn id="71" dur="1000" fill="hold"/>
                                        <p:tgtEl>
                                          <p:spTgt spid="53"/>
                                        </p:tgtEl>
                                        <p:attrNameLst>
                                          <p:attrName>ppt_h</p:attrName>
                                        </p:attrNameLst>
                                      </p:cBhvr>
                                      <p:tavLst>
                                        <p:tav tm="0">
                                          <p:val>
                                            <p:fltVal val="0"/>
                                          </p:val>
                                        </p:tav>
                                        <p:tav tm="100000">
                                          <p:val>
                                            <p:strVal val="#ppt_h"/>
                                          </p:val>
                                        </p:tav>
                                      </p:tavLst>
                                    </p:anim>
                                    <p:animEffect transition="in" filter="fade">
                                      <p:cBhvr>
                                        <p:cTn id="72"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927A539-9F0D-4084-AD85-C72F48EDEB81}"/>
              </a:ext>
            </a:extLst>
          </p:cNvPr>
          <p:cNvGrpSpPr/>
          <p:nvPr/>
        </p:nvGrpSpPr>
        <p:grpSpPr>
          <a:xfrm>
            <a:off x="688868" y="1967955"/>
            <a:ext cx="1187189" cy="1188720"/>
            <a:chOff x="1458421" y="1441109"/>
            <a:chExt cx="1187189" cy="1188720"/>
          </a:xfrm>
        </p:grpSpPr>
        <p:sp>
          <p:nvSpPr>
            <p:cNvPr id="2" name="Teardrop 1">
              <a:extLst>
                <a:ext uri="{FF2B5EF4-FFF2-40B4-BE49-F238E27FC236}">
                  <a16:creationId xmlns:a16="http://schemas.microsoft.com/office/drawing/2014/main" id="{7314CECC-F52B-4115-A58E-F606D2B027EC}"/>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9" name="Teardrop 28">
              <a:extLst>
                <a:ext uri="{FF2B5EF4-FFF2-40B4-BE49-F238E27FC236}">
                  <a16:creationId xmlns:a16="http://schemas.microsoft.com/office/drawing/2014/main" id="{595C46B1-4EC1-4328-8767-DBE868FEC928}"/>
                </a:ext>
              </a:extLst>
            </p:cNvPr>
            <p:cNvSpPr>
              <a:spLocks noChangeAspect="1"/>
            </p:cNvSpPr>
            <p:nvPr/>
          </p:nvSpPr>
          <p:spPr>
            <a:xfrm rot="5400000">
              <a:off x="1594817" y="1582309"/>
              <a:ext cx="914400" cy="913223"/>
            </a:xfrm>
            <a:prstGeom prst="teardrop">
              <a:avLst/>
            </a:prstGeom>
            <a:solidFill>
              <a:srgbClr val="44D7F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7" name="Text Box 10">
              <a:extLst>
                <a:ext uri="{FF2B5EF4-FFF2-40B4-BE49-F238E27FC236}">
                  <a16:creationId xmlns:a16="http://schemas.microsoft.com/office/drawing/2014/main" id="{51211248-1FD5-47F8-BDFA-4B3759167526}"/>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sp>
        <p:nvSpPr>
          <p:cNvPr id="30" name="TextBox 29">
            <a:extLst>
              <a:ext uri="{FF2B5EF4-FFF2-40B4-BE49-F238E27FC236}">
                <a16:creationId xmlns:a16="http://schemas.microsoft.com/office/drawing/2014/main" id="{9783F5B1-AB71-4BA1-A1E4-56D5A4BDFC7B}"/>
              </a:ext>
            </a:extLst>
          </p:cNvPr>
          <p:cNvSpPr txBox="1"/>
          <p:nvPr/>
        </p:nvSpPr>
        <p:spPr>
          <a:xfrm>
            <a:off x="2082998" y="1967954"/>
            <a:ext cx="3679428" cy="136960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5D31183B-5BAB-4039-85A3-5993B2A66BF2}"/>
              </a:ext>
            </a:extLst>
          </p:cNvPr>
          <p:cNvGrpSpPr/>
          <p:nvPr/>
        </p:nvGrpSpPr>
        <p:grpSpPr>
          <a:xfrm>
            <a:off x="6356442" y="1967955"/>
            <a:ext cx="1187189" cy="1188720"/>
            <a:chOff x="1458421" y="1441109"/>
            <a:chExt cx="1187189" cy="1188720"/>
          </a:xfrm>
        </p:grpSpPr>
        <p:sp>
          <p:nvSpPr>
            <p:cNvPr id="34" name="Teardrop 33">
              <a:extLst>
                <a:ext uri="{FF2B5EF4-FFF2-40B4-BE49-F238E27FC236}">
                  <a16:creationId xmlns:a16="http://schemas.microsoft.com/office/drawing/2014/main" id="{81445C74-F60A-46D3-B561-E882329ADCCB}"/>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5" name="Teardrop 34">
              <a:extLst>
                <a:ext uri="{FF2B5EF4-FFF2-40B4-BE49-F238E27FC236}">
                  <a16:creationId xmlns:a16="http://schemas.microsoft.com/office/drawing/2014/main" id="{8D6801AE-8EE1-4D2E-8C2A-33B262422DF5}"/>
                </a:ext>
              </a:extLst>
            </p:cNvPr>
            <p:cNvSpPr>
              <a:spLocks noChangeAspect="1"/>
            </p:cNvSpPr>
            <p:nvPr/>
          </p:nvSpPr>
          <p:spPr>
            <a:xfrm rot="5400000">
              <a:off x="1594817" y="1582309"/>
              <a:ext cx="914400" cy="913223"/>
            </a:xfrm>
            <a:prstGeom prst="teardrop">
              <a:avLst/>
            </a:prstGeom>
            <a:solidFill>
              <a:srgbClr val="36B8E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6" name="Text Box 10">
              <a:extLst>
                <a:ext uri="{FF2B5EF4-FFF2-40B4-BE49-F238E27FC236}">
                  <a16:creationId xmlns:a16="http://schemas.microsoft.com/office/drawing/2014/main" id="{1437B90B-3EA8-484D-A1D4-E4E36A5671BE}"/>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sp>
        <p:nvSpPr>
          <p:cNvPr id="33" name="TextBox 32">
            <a:extLst>
              <a:ext uri="{FF2B5EF4-FFF2-40B4-BE49-F238E27FC236}">
                <a16:creationId xmlns:a16="http://schemas.microsoft.com/office/drawing/2014/main" id="{DFBF221B-3A93-43C9-BF4E-C708B792886E}"/>
              </a:ext>
            </a:extLst>
          </p:cNvPr>
          <p:cNvSpPr txBox="1"/>
          <p:nvPr/>
        </p:nvSpPr>
        <p:spPr>
          <a:xfrm>
            <a:off x="7750572" y="1967954"/>
            <a:ext cx="3679428" cy="136960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569E4C55-9E72-4C46-8707-9190D7A5B7D2}"/>
              </a:ext>
            </a:extLst>
          </p:cNvPr>
          <p:cNvGrpSpPr/>
          <p:nvPr/>
        </p:nvGrpSpPr>
        <p:grpSpPr>
          <a:xfrm>
            <a:off x="685404" y="3613875"/>
            <a:ext cx="1187189" cy="1188720"/>
            <a:chOff x="1458421" y="1441109"/>
            <a:chExt cx="1187189" cy="1188720"/>
          </a:xfrm>
        </p:grpSpPr>
        <p:sp>
          <p:nvSpPr>
            <p:cNvPr id="40" name="Teardrop 39">
              <a:extLst>
                <a:ext uri="{FF2B5EF4-FFF2-40B4-BE49-F238E27FC236}">
                  <a16:creationId xmlns:a16="http://schemas.microsoft.com/office/drawing/2014/main" id="{792C55E5-FED8-4A8C-B84B-7D03CB782A45}"/>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41" name="Teardrop 40">
              <a:extLst>
                <a:ext uri="{FF2B5EF4-FFF2-40B4-BE49-F238E27FC236}">
                  <a16:creationId xmlns:a16="http://schemas.microsoft.com/office/drawing/2014/main" id="{D41EAD2E-4F41-48AC-965B-147EFA8217E7}"/>
                </a:ext>
              </a:extLst>
            </p:cNvPr>
            <p:cNvSpPr>
              <a:spLocks noChangeAspect="1"/>
            </p:cNvSpPr>
            <p:nvPr/>
          </p:nvSpPr>
          <p:spPr>
            <a:xfrm rot="5400000">
              <a:off x="1594817" y="1582309"/>
              <a:ext cx="914400" cy="913223"/>
            </a:xfrm>
            <a:prstGeom prst="teardrop">
              <a:avLst/>
            </a:prstGeom>
            <a:solidFill>
              <a:srgbClr val="239BD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42" name="Text Box 10">
              <a:extLst>
                <a:ext uri="{FF2B5EF4-FFF2-40B4-BE49-F238E27FC236}">
                  <a16:creationId xmlns:a16="http://schemas.microsoft.com/office/drawing/2014/main" id="{AE2ECA1B-FD31-4653-A787-24B10B216586}"/>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sp>
        <p:nvSpPr>
          <p:cNvPr id="39" name="TextBox 38">
            <a:extLst>
              <a:ext uri="{FF2B5EF4-FFF2-40B4-BE49-F238E27FC236}">
                <a16:creationId xmlns:a16="http://schemas.microsoft.com/office/drawing/2014/main" id="{D4BB60A0-A466-4A1E-8C4B-23612A424A1B}"/>
              </a:ext>
            </a:extLst>
          </p:cNvPr>
          <p:cNvSpPr txBox="1"/>
          <p:nvPr/>
        </p:nvSpPr>
        <p:spPr>
          <a:xfrm>
            <a:off x="2079534" y="3613874"/>
            <a:ext cx="3679428" cy="136960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44" name="Group 43">
            <a:extLst>
              <a:ext uri="{FF2B5EF4-FFF2-40B4-BE49-F238E27FC236}">
                <a16:creationId xmlns:a16="http://schemas.microsoft.com/office/drawing/2014/main" id="{BCA20081-4036-43B9-8ADB-07A8603B4B38}"/>
              </a:ext>
            </a:extLst>
          </p:cNvPr>
          <p:cNvGrpSpPr/>
          <p:nvPr/>
        </p:nvGrpSpPr>
        <p:grpSpPr>
          <a:xfrm>
            <a:off x="6352978" y="3613875"/>
            <a:ext cx="1187189" cy="1188720"/>
            <a:chOff x="1458421" y="1441109"/>
            <a:chExt cx="1187189" cy="1188720"/>
          </a:xfrm>
        </p:grpSpPr>
        <p:sp>
          <p:nvSpPr>
            <p:cNvPr id="46" name="Teardrop 45">
              <a:extLst>
                <a:ext uri="{FF2B5EF4-FFF2-40B4-BE49-F238E27FC236}">
                  <a16:creationId xmlns:a16="http://schemas.microsoft.com/office/drawing/2014/main" id="{68C56275-E24C-43B4-A9F3-A3E03C79FD1C}"/>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47" name="Teardrop 46">
              <a:extLst>
                <a:ext uri="{FF2B5EF4-FFF2-40B4-BE49-F238E27FC236}">
                  <a16:creationId xmlns:a16="http://schemas.microsoft.com/office/drawing/2014/main" id="{95524745-124F-4FF6-A652-A5ED068211E6}"/>
                </a:ext>
              </a:extLst>
            </p:cNvPr>
            <p:cNvSpPr>
              <a:spLocks noChangeAspect="1"/>
            </p:cNvSpPr>
            <p:nvPr/>
          </p:nvSpPr>
          <p:spPr>
            <a:xfrm rot="5400000">
              <a:off x="1594817" y="1582309"/>
              <a:ext cx="914400" cy="913223"/>
            </a:xfrm>
            <a:prstGeom prst="teardrop">
              <a:avLst/>
            </a:prstGeom>
            <a:solidFill>
              <a:srgbClr val="157EBF"/>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48" name="Text Box 10">
              <a:extLst>
                <a:ext uri="{FF2B5EF4-FFF2-40B4-BE49-F238E27FC236}">
                  <a16:creationId xmlns:a16="http://schemas.microsoft.com/office/drawing/2014/main" id="{4285CE6E-9A2D-424C-8CE2-59C1A332B214}"/>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sp>
        <p:nvSpPr>
          <p:cNvPr id="45" name="TextBox 44">
            <a:extLst>
              <a:ext uri="{FF2B5EF4-FFF2-40B4-BE49-F238E27FC236}">
                <a16:creationId xmlns:a16="http://schemas.microsoft.com/office/drawing/2014/main" id="{E1E0E98C-72A3-419B-B2D1-1972C0EC6320}"/>
              </a:ext>
            </a:extLst>
          </p:cNvPr>
          <p:cNvSpPr txBox="1"/>
          <p:nvPr/>
        </p:nvSpPr>
        <p:spPr>
          <a:xfrm>
            <a:off x="7747108" y="3613874"/>
            <a:ext cx="3679428" cy="136960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448D3AF5-F2D2-4551-BFAB-86DC8BCC4CC3}"/>
              </a:ext>
            </a:extLst>
          </p:cNvPr>
          <p:cNvGrpSpPr/>
          <p:nvPr/>
        </p:nvGrpSpPr>
        <p:grpSpPr>
          <a:xfrm>
            <a:off x="685404" y="5259795"/>
            <a:ext cx="1187189" cy="1188720"/>
            <a:chOff x="1458421" y="1441109"/>
            <a:chExt cx="1187189" cy="1188720"/>
          </a:xfrm>
        </p:grpSpPr>
        <p:sp>
          <p:nvSpPr>
            <p:cNvPr id="52" name="Teardrop 51">
              <a:extLst>
                <a:ext uri="{FF2B5EF4-FFF2-40B4-BE49-F238E27FC236}">
                  <a16:creationId xmlns:a16="http://schemas.microsoft.com/office/drawing/2014/main" id="{66B96BA8-8BEF-41B4-918C-235973103277}"/>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53" name="Teardrop 52">
              <a:extLst>
                <a:ext uri="{FF2B5EF4-FFF2-40B4-BE49-F238E27FC236}">
                  <a16:creationId xmlns:a16="http://schemas.microsoft.com/office/drawing/2014/main" id="{9615BEE7-03AE-4AB7-840B-40767FF6EE6D}"/>
                </a:ext>
              </a:extLst>
            </p:cNvPr>
            <p:cNvSpPr>
              <a:spLocks noChangeAspect="1"/>
            </p:cNvSpPr>
            <p:nvPr/>
          </p:nvSpPr>
          <p:spPr>
            <a:xfrm rot="5400000">
              <a:off x="1594817" y="1582309"/>
              <a:ext cx="914400" cy="913223"/>
            </a:xfrm>
            <a:prstGeom prst="teardrop">
              <a:avLst/>
            </a:prstGeom>
            <a:solidFill>
              <a:srgbClr val="0967B9"/>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54" name="Text Box 10">
              <a:extLst>
                <a:ext uri="{FF2B5EF4-FFF2-40B4-BE49-F238E27FC236}">
                  <a16:creationId xmlns:a16="http://schemas.microsoft.com/office/drawing/2014/main" id="{ED432972-D8E3-446F-B922-92B15DB8A9F2}"/>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grpSp>
      <p:sp>
        <p:nvSpPr>
          <p:cNvPr id="51" name="TextBox 50">
            <a:extLst>
              <a:ext uri="{FF2B5EF4-FFF2-40B4-BE49-F238E27FC236}">
                <a16:creationId xmlns:a16="http://schemas.microsoft.com/office/drawing/2014/main" id="{7D0B670B-58CE-4FBA-BA69-36E9A31C70BF}"/>
              </a:ext>
            </a:extLst>
          </p:cNvPr>
          <p:cNvSpPr txBox="1"/>
          <p:nvPr/>
        </p:nvSpPr>
        <p:spPr>
          <a:xfrm>
            <a:off x="2079534" y="5259794"/>
            <a:ext cx="3679428" cy="136960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68" name="Group 67">
            <a:extLst>
              <a:ext uri="{FF2B5EF4-FFF2-40B4-BE49-F238E27FC236}">
                <a16:creationId xmlns:a16="http://schemas.microsoft.com/office/drawing/2014/main" id="{E9A04A26-0800-4875-9D3E-08BE88C60976}"/>
              </a:ext>
            </a:extLst>
          </p:cNvPr>
          <p:cNvGrpSpPr/>
          <p:nvPr/>
        </p:nvGrpSpPr>
        <p:grpSpPr>
          <a:xfrm>
            <a:off x="6352978" y="5259795"/>
            <a:ext cx="1187189" cy="1188720"/>
            <a:chOff x="1458421" y="1441109"/>
            <a:chExt cx="1187189" cy="1188720"/>
          </a:xfrm>
        </p:grpSpPr>
        <p:sp>
          <p:nvSpPr>
            <p:cNvPr id="70" name="Teardrop 69">
              <a:extLst>
                <a:ext uri="{FF2B5EF4-FFF2-40B4-BE49-F238E27FC236}">
                  <a16:creationId xmlns:a16="http://schemas.microsoft.com/office/drawing/2014/main" id="{1318C38E-AC4E-42F9-A382-A74C3EF59C80}"/>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1" name="Teardrop 70">
              <a:extLst>
                <a:ext uri="{FF2B5EF4-FFF2-40B4-BE49-F238E27FC236}">
                  <a16:creationId xmlns:a16="http://schemas.microsoft.com/office/drawing/2014/main" id="{7A88233E-B88B-433C-A662-8F40B67F1384}"/>
                </a:ext>
              </a:extLst>
            </p:cNvPr>
            <p:cNvSpPr>
              <a:spLocks noChangeAspect="1"/>
            </p:cNvSpPr>
            <p:nvPr/>
          </p:nvSpPr>
          <p:spPr>
            <a:xfrm rot="5400000">
              <a:off x="1594817" y="1582309"/>
              <a:ext cx="914400" cy="913223"/>
            </a:xfrm>
            <a:prstGeom prst="teardrop">
              <a:avLst/>
            </a:prstGeom>
            <a:solidFill>
              <a:srgbClr val="0050A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2" name="Text Box 10">
              <a:extLst>
                <a:ext uri="{FF2B5EF4-FFF2-40B4-BE49-F238E27FC236}">
                  <a16:creationId xmlns:a16="http://schemas.microsoft.com/office/drawing/2014/main" id="{4BA75011-F182-4B24-AB94-8DF4ED18EE3B}"/>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06</a:t>
              </a:r>
            </a:p>
            <a:p>
              <a:pPr algn="ctr"/>
              <a:r>
                <a:rPr lang="en-US" sz="800" dirty="0">
                  <a:solidFill>
                    <a:schemeClr val="bg1"/>
                  </a:solidFill>
                </a:rPr>
                <a:t>OPTION</a:t>
              </a:r>
            </a:p>
          </p:txBody>
        </p:sp>
      </p:grpSp>
      <p:sp>
        <p:nvSpPr>
          <p:cNvPr id="69" name="TextBox 68">
            <a:extLst>
              <a:ext uri="{FF2B5EF4-FFF2-40B4-BE49-F238E27FC236}">
                <a16:creationId xmlns:a16="http://schemas.microsoft.com/office/drawing/2014/main" id="{8088C2D1-D893-44C1-8DC4-F316D8B2CAA7}"/>
              </a:ext>
            </a:extLst>
          </p:cNvPr>
          <p:cNvSpPr txBox="1"/>
          <p:nvPr/>
        </p:nvSpPr>
        <p:spPr>
          <a:xfrm>
            <a:off x="7747108" y="5259794"/>
            <a:ext cx="3679428" cy="136960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1CBEAA95-50FC-4E02-B146-25D8675F1124}"/>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274287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1000"/>
                                        <p:tgtEl>
                                          <p:spTgt spid="7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1000"/>
                                        <p:tgtEl>
                                          <p:spTgt spid="30"/>
                                        </p:tgtEl>
                                      </p:cBhvr>
                                    </p:animEffect>
                                  </p:childTnLst>
                                </p:cTn>
                              </p:par>
                            </p:childTnLst>
                          </p:cTn>
                        </p:par>
                        <p:par>
                          <p:cTn id="19" fill="hold">
                            <p:stCondLst>
                              <p:cond delay="3000"/>
                            </p:stCondLst>
                            <p:childTnLst>
                              <p:par>
                                <p:cTn id="20" presetID="31" presetClass="entr" presetSubtype="0"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1000" fill="hold"/>
                                        <p:tgtEl>
                                          <p:spTgt spid="32"/>
                                        </p:tgtEl>
                                        <p:attrNameLst>
                                          <p:attrName>ppt_w</p:attrName>
                                        </p:attrNameLst>
                                      </p:cBhvr>
                                      <p:tavLst>
                                        <p:tav tm="0">
                                          <p:val>
                                            <p:fltVal val="0"/>
                                          </p:val>
                                        </p:tav>
                                        <p:tav tm="100000">
                                          <p:val>
                                            <p:strVal val="#ppt_w"/>
                                          </p:val>
                                        </p:tav>
                                      </p:tavLst>
                                    </p:anim>
                                    <p:anim calcmode="lin" valueType="num">
                                      <p:cBhvr>
                                        <p:cTn id="23" dur="1000" fill="hold"/>
                                        <p:tgtEl>
                                          <p:spTgt spid="32"/>
                                        </p:tgtEl>
                                        <p:attrNameLst>
                                          <p:attrName>ppt_h</p:attrName>
                                        </p:attrNameLst>
                                      </p:cBhvr>
                                      <p:tavLst>
                                        <p:tav tm="0">
                                          <p:val>
                                            <p:fltVal val="0"/>
                                          </p:val>
                                        </p:tav>
                                        <p:tav tm="100000">
                                          <p:val>
                                            <p:strVal val="#ppt_h"/>
                                          </p:val>
                                        </p:tav>
                                      </p:tavLst>
                                    </p:anim>
                                    <p:anim calcmode="lin" valueType="num">
                                      <p:cBhvr>
                                        <p:cTn id="24" dur="1000" fill="hold"/>
                                        <p:tgtEl>
                                          <p:spTgt spid="32"/>
                                        </p:tgtEl>
                                        <p:attrNameLst>
                                          <p:attrName>style.rotation</p:attrName>
                                        </p:attrNameLst>
                                      </p:cBhvr>
                                      <p:tavLst>
                                        <p:tav tm="0">
                                          <p:val>
                                            <p:fltVal val="90"/>
                                          </p:val>
                                        </p:tav>
                                        <p:tav tm="100000">
                                          <p:val>
                                            <p:fltVal val="0"/>
                                          </p:val>
                                        </p:tav>
                                      </p:tavLst>
                                    </p:anim>
                                    <p:animEffect transition="in" filter="fade">
                                      <p:cBhvr>
                                        <p:cTn id="25" dur="1000"/>
                                        <p:tgtEl>
                                          <p:spTgt spid="32"/>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1000"/>
                                        <p:tgtEl>
                                          <p:spTgt spid="33"/>
                                        </p:tgtEl>
                                      </p:cBhvr>
                                    </p:animEffect>
                                  </p:childTnLst>
                                </p:cTn>
                              </p:par>
                            </p:childTnLst>
                          </p:cTn>
                        </p:par>
                        <p:par>
                          <p:cTn id="30" fill="hold">
                            <p:stCondLst>
                              <p:cond delay="5000"/>
                            </p:stCondLst>
                            <p:childTnLst>
                              <p:par>
                                <p:cTn id="31" presetID="31" presetClass="entr" presetSubtype="0"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1000" fill="hold"/>
                                        <p:tgtEl>
                                          <p:spTgt spid="38"/>
                                        </p:tgtEl>
                                        <p:attrNameLst>
                                          <p:attrName>ppt_w</p:attrName>
                                        </p:attrNameLst>
                                      </p:cBhvr>
                                      <p:tavLst>
                                        <p:tav tm="0">
                                          <p:val>
                                            <p:fltVal val="0"/>
                                          </p:val>
                                        </p:tav>
                                        <p:tav tm="100000">
                                          <p:val>
                                            <p:strVal val="#ppt_w"/>
                                          </p:val>
                                        </p:tav>
                                      </p:tavLst>
                                    </p:anim>
                                    <p:anim calcmode="lin" valueType="num">
                                      <p:cBhvr>
                                        <p:cTn id="34" dur="1000" fill="hold"/>
                                        <p:tgtEl>
                                          <p:spTgt spid="38"/>
                                        </p:tgtEl>
                                        <p:attrNameLst>
                                          <p:attrName>ppt_h</p:attrName>
                                        </p:attrNameLst>
                                      </p:cBhvr>
                                      <p:tavLst>
                                        <p:tav tm="0">
                                          <p:val>
                                            <p:fltVal val="0"/>
                                          </p:val>
                                        </p:tav>
                                        <p:tav tm="100000">
                                          <p:val>
                                            <p:strVal val="#ppt_h"/>
                                          </p:val>
                                        </p:tav>
                                      </p:tavLst>
                                    </p:anim>
                                    <p:anim calcmode="lin" valueType="num">
                                      <p:cBhvr>
                                        <p:cTn id="35" dur="1000" fill="hold"/>
                                        <p:tgtEl>
                                          <p:spTgt spid="38"/>
                                        </p:tgtEl>
                                        <p:attrNameLst>
                                          <p:attrName>style.rotation</p:attrName>
                                        </p:attrNameLst>
                                      </p:cBhvr>
                                      <p:tavLst>
                                        <p:tav tm="0">
                                          <p:val>
                                            <p:fltVal val="90"/>
                                          </p:val>
                                        </p:tav>
                                        <p:tav tm="100000">
                                          <p:val>
                                            <p:fltVal val="0"/>
                                          </p:val>
                                        </p:tav>
                                      </p:tavLst>
                                    </p:anim>
                                    <p:animEffect transition="in" filter="fade">
                                      <p:cBhvr>
                                        <p:cTn id="36" dur="1000"/>
                                        <p:tgtEl>
                                          <p:spTgt spid="38"/>
                                        </p:tgtEl>
                                      </p:cBhvr>
                                    </p:animEffect>
                                  </p:childTnLst>
                                </p:cTn>
                              </p:par>
                            </p:childTnLst>
                          </p:cTn>
                        </p:par>
                        <p:par>
                          <p:cTn id="37" fill="hold">
                            <p:stCondLst>
                              <p:cond delay="6000"/>
                            </p:stCondLst>
                            <p:childTnLst>
                              <p:par>
                                <p:cTn id="38" presetID="22" presetClass="entr" presetSubtype="8"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left)">
                                      <p:cBhvr>
                                        <p:cTn id="40" dur="1000"/>
                                        <p:tgtEl>
                                          <p:spTgt spid="39"/>
                                        </p:tgtEl>
                                      </p:cBhvr>
                                    </p:animEffect>
                                  </p:childTnLst>
                                </p:cTn>
                              </p:par>
                            </p:childTnLst>
                          </p:cTn>
                        </p:par>
                        <p:par>
                          <p:cTn id="41" fill="hold">
                            <p:stCondLst>
                              <p:cond delay="7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8000"/>
                            </p:stCondLst>
                            <p:childTnLst>
                              <p:par>
                                <p:cTn id="49" presetID="22" presetClass="entr" presetSubtype="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1000"/>
                                        <p:tgtEl>
                                          <p:spTgt spid="45"/>
                                        </p:tgtEl>
                                      </p:cBhvr>
                                    </p:animEffect>
                                  </p:childTnLst>
                                </p:cTn>
                              </p:par>
                            </p:childTnLst>
                          </p:cTn>
                        </p:par>
                        <p:par>
                          <p:cTn id="52" fill="hold">
                            <p:stCondLst>
                              <p:cond delay="9000"/>
                            </p:stCondLst>
                            <p:childTnLst>
                              <p:par>
                                <p:cTn id="53" presetID="31" presetClass="entr" presetSubtype="0"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1000" fill="hold"/>
                                        <p:tgtEl>
                                          <p:spTgt spid="50"/>
                                        </p:tgtEl>
                                        <p:attrNameLst>
                                          <p:attrName>ppt_w</p:attrName>
                                        </p:attrNameLst>
                                      </p:cBhvr>
                                      <p:tavLst>
                                        <p:tav tm="0">
                                          <p:val>
                                            <p:fltVal val="0"/>
                                          </p:val>
                                        </p:tav>
                                        <p:tav tm="100000">
                                          <p:val>
                                            <p:strVal val="#ppt_w"/>
                                          </p:val>
                                        </p:tav>
                                      </p:tavLst>
                                    </p:anim>
                                    <p:anim calcmode="lin" valueType="num">
                                      <p:cBhvr>
                                        <p:cTn id="56" dur="1000" fill="hold"/>
                                        <p:tgtEl>
                                          <p:spTgt spid="50"/>
                                        </p:tgtEl>
                                        <p:attrNameLst>
                                          <p:attrName>ppt_h</p:attrName>
                                        </p:attrNameLst>
                                      </p:cBhvr>
                                      <p:tavLst>
                                        <p:tav tm="0">
                                          <p:val>
                                            <p:fltVal val="0"/>
                                          </p:val>
                                        </p:tav>
                                        <p:tav tm="100000">
                                          <p:val>
                                            <p:strVal val="#ppt_h"/>
                                          </p:val>
                                        </p:tav>
                                      </p:tavLst>
                                    </p:anim>
                                    <p:anim calcmode="lin" valueType="num">
                                      <p:cBhvr>
                                        <p:cTn id="57" dur="1000" fill="hold"/>
                                        <p:tgtEl>
                                          <p:spTgt spid="50"/>
                                        </p:tgtEl>
                                        <p:attrNameLst>
                                          <p:attrName>style.rotation</p:attrName>
                                        </p:attrNameLst>
                                      </p:cBhvr>
                                      <p:tavLst>
                                        <p:tav tm="0">
                                          <p:val>
                                            <p:fltVal val="90"/>
                                          </p:val>
                                        </p:tav>
                                        <p:tav tm="100000">
                                          <p:val>
                                            <p:fltVal val="0"/>
                                          </p:val>
                                        </p:tav>
                                      </p:tavLst>
                                    </p:anim>
                                    <p:animEffect transition="in" filter="fade">
                                      <p:cBhvr>
                                        <p:cTn id="58" dur="1000"/>
                                        <p:tgtEl>
                                          <p:spTgt spid="50"/>
                                        </p:tgtEl>
                                      </p:cBhvr>
                                    </p:animEffect>
                                  </p:childTnLst>
                                </p:cTn>
                              </p:par>
                            </p:childTnLst>
                          </p:cTn>
                        </p:par>
                        <p:par>
                          <p:cTn id="59" fill="hold">
                            <p:stCondLst>
                              <p:cond delay="10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11000"/>
                            </p:stCondLst>
                            <p:childTnLst>
                              <p:par>
                                <p:cTn id="64" presetID="31" presetClass="entr" presetSubtype="0"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1000" fill="hold"/>
                                        <p:tgtEl>
                                          <p:spTgt spid="68"/>
                                        </p:tgtEl>
                                        <p:attrNameLst>
                                          <p:attrName>ppt_w</p:attrName>
                                        </p:attrNameLst>
                                      </p:cBhvr>
                                      <p:tavLst>
                                        <p:tav tm="0">
                                          <p:val>
                                            <p:fltVal val="0"/>
                                          </p:val>
                                        </p:tav>
                                        <p:tav tm="100000">
                                          <p:val>
                                            <p:strVal val="#ppt_w"/>
                                          </p:val>
                                        </p:tav>
                                      </p:tavLst>
                                    </p:anim>
                                    <p:anim calcmode="lin" valueType="num">
                                      <p:cBhvr>
                                        <p:cTn id="67" dur="1000" fill="hold"/>
                                        <p:tgtEl>
                                          <p:spTgt spid="68"/>
                                        </p:tgtEl>
                                        <p:attrNameLst>
                                          <p:attrName>ppt_h</p:attrName>
                                        </p:attrNameLst>
                                      </p:cBhvr>
                                      <p:tavLst>
                                        <p:tav tm="0">
                                          <p:val>
                                            <p:fltVal val="0"/>
                                          </p:val>
                                        </p:tav>
                                        <p:tav tm="100000">
                                          <p:val>
                                            <p:strVal val="#ppt_h"/>
                                          </p:val>
                                        </p:tav>
                                      </p:tavLst>
                                    </p:anim>
                                    <p:anim calcmode="lin" valueType="num">
                                      <p:cBhvr>
                                        <p:cTn id="68" dur="1000" fill="hold"/>
                                        <p:tgtEl>
                                          <p:spTgt spid="68"/>
                                        </p:tgtEl>
                                        <p:attrNameLst>
                                          <p:attrName>style.rotation</p:attrName>
                                        </p:attrNameLst>
                                      </p:cBhvr>
                                      <p:tavLst>
                                        <p:tav tm="0">
                                          <p:val>
                                            <p:fltVal val="90"/>
                                          </p:val>
                                        </p:tav>
                                        <p:tav tm="100000">
                                          <p:val>
                                            <p:fltVal val="0"/>
                                          </p:val>
                                        </p:tav>
                                      </p:tavLst>
                                    </p:anim>
                                    <p:animEffect transition="in" filter="fade">
                                      <p:cBhvr>
                                        <p:cTn id="69" dur="1000"/>
                                        <p:tgtEl>
                                          <p:spTgt spid="68"/>
                                        </p:tgtEl>
                                      </p:cBhvr>
                                    </p:animEffect>
                                  </p:childTnLst>
                                </p:cTn>
                              </p:par>
                            </p:childTnLst>
                          </p:cTn>
                        </p:par>
                        <p:par>
                          <p:cTn id="70" fill="hold">
                            <p:stCondLst>
                              <p:cond delay="12000"/>
                            </p:stCondLst>
                            <p:childTnLst>
                              <p:par>
                                <p:cTn id="71" presetID="22" presetClass="entr" presetSubtype="8" fill="hold" grpId="0"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9" grpId="0"/>
      <p:bldP spid="45" grpId="0"/>
      <p:bldP spid="51" grpId="0"/>
      <p:bldP spid="69"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017F8A9A-8873-420C-A0F3-DCF804F6E77D}"/>
              </a:ext>
            </a:extLst>
          </p:cNvPr>
          <p:cNvGrpSpPr/>
          <p:nvPr/>
        </p:nvGrpSpPr>
        <p:grpSpPr>
          <a:xfrm>
            <a:off x="1869597" y="4168300"/>
            <a:ext cx="1167705" cy="1805774"/>
            <a:chOff x="5485802" y="3111711"/>
            <a:chExt cx="1061550" cy="1641613"/>
          </a:xfrm>
          <a:solidFill>
            <a:schemeClr val="bg1">
              <a:lumMod val="65000"/>
            </a:schemeClr>
          </a:solidFill>
        </p:grpSpPr>
        <p:sp>
          <p:nvSpPr>
            <p:cNvPr id="57" name="Freeform: Shape 56">
              <a:extLst>
                <a:ext uri="{FF2B5EF4-FFF2-40B4-BE49-F238E27FC236}">
                  <a16:creationId xmlns:a16="http://schemas.microsoft.com/office/drawing/2014/main" id="{9635C6D2-0C67-4564-A804-E2A1F31D9789}"/>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89A596E-FD62-44DA-8ADB-D8307D0BE4EE}"/>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995A5D6-15E9-439C-95F1-EFAE9085D50E}"/>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101D0D5B-4DAE-4F5C-A29F-AF08EBDD31F0}"/>
              </a:ext>
            </a:extLst>
          </p:cNvPr>
          <p:cNvGrpSpPr/>
          <p:nvPr/>
        </p:nvGrpSpPr>
        <p:grpSpPr>
          <a:xfrm>
            <a:off x="2169584" y="4270649"/>
            <a:ext cx="5484250" cy="1609438"/>
            <a:chOff x="5758518" y="3204755"/>
            <a:chExt cx="4985682" cy="1463125"/>
          </a:xfrm>
        </p:grpSpPr>
        <p:sp>
          <p:nvSpPr>
            <p:cNvPr id="58" name="Freeform: Shape 57">
              <a:extLst>
                <a:ext uri="{FF2B5EF4-FFF2-40B4-BE49-F238E27FC236}">
                  <a16:creationId xmlns:a16="http://schemas.microsoft.com/office/drawing/2014/main" id="{92B3133A-479A-4248-8F1C-78C363C1428C}"/>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81EAE7EF-5869-4107-B33F-B9867B45C29D}"/>
                </a:ext>
              </a:extLst>
            </p:cNvPr>
            <p:cNvSpPr txBox="1"/>
            <p:nvPr/>
          </p:nvSpPr>
          <p:spPr>
            <a:xfrm>
              <a:off x="6543958" y="3291840"/>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99" name="Group 98">
            <a:extLst>
              <a:ext uri="{FF2B5EF4-FFF2-40B4-BE49-F238E27FC236}">
                <a16:creationId xmlns:a16="http://schemas.microsoft.com/office/drawing/2014/main" id="{233E2068-C032-44E6-9E80-FD5FA65C7F91}"/>
              </a:ext>
            </a:extLst>
          </p:cNvPr>
          <p:cNvGrpSpPr/>
          <p:nvPr/>
        </p:nvGrpSpPr>
        <p:grpSpPr>
          <a:xfrm>
            <a:off x="1869596" y="1627610"/>
            <a:ext cx="1167705" cy="1805774"/>
            <a:chOff x="2895002" y="1282911"/>
            <a:chExt cx="1061550" cy="1641613"/>
          </a:xfrm>
          <a:solidFill>
            <a:schemeClr val="bg1">
              <a:lumMod val="65000"/>
            </a:schemeClr>
          </a:solidFill>
        </p:grpSpPr>
        <p:sp>
          <p:nvSpPr>
            <p:cNvPr id="33" name="Freeform: Shape 32">
              <a:extLst>
                <a:ext uri="{FF2B5EF4-FFF2-40B4-BE49-F238E27FC236}">
                  <a16:creationId xmlns:a16="http://schemas.microsoft.com/office/drawing/2014/main" id="{225E7041-1454-43A9-872C-C37296D4C0E1}"/>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DB4E879-98E3-4E78-8427-23E503787A3F}"/>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CFC0A63-4504-4996-94FC-3F3E0BAA8A52}"/>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460A8D55-81DE-40D3-A100-00AB96CF128E}"/>
              </a:ext>
            </a:extLst>
          </p:cNvPr>
          <p:cNvGrpSpPr/>
          <p:nvPr/>
        </p:nvGrpSpPr>
        <p:grpSpPr>
          <a:xfrm>
            <a:off x="2169584" y="1729958"/>
            <a:ext cx="5484250" cy="1609437"/>
            <a:chOff x="3167718" y="1375955"/>
            <a:chExt cx="4985682" cy="1463125"/>
          </a:xfrm>
        </p:grpSpPr>
        <p:sp>
          <p:nvSpPr>
            <p:cNvPr id="30" name="Freeform: Shape 29">
              <a:extLst>
                <a:ext uri="{FF2B5EF4-FFF2-40B4-BE49-F238E27FC236}">
                  <a16:creationId xmlns:a16="http://schemas.microsoft.com/office/drawing/2014/main" id="{B6B53FDA-69D8-4890-A7E3-C9044C1E947B}"/>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AA6F0436-1058-4E57-8522-C3D4E373E512}"/>
                </a:ext>
              </a:extLst>
            </p:cNvPr>
            <p:cNvSpPr txBox="1"/>
            <p:nvPr/>
          </p:nvSpPr>
          <p:spPr>
            <a:xfrm>
              <a:off x="3966929" y="1466484"/>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72" name="Group 71">
            <a:extLst>
              <a:ext uri="{FF2B5EF4-FFF2-40B4-BE49-F238E27FC236}">
                <a16:creationId xmlns:a16="http://schemas.microsoft.com/office/drawing/2014/main" id="{F6FBC971-4E49-4A5F-BEDB-FA471818AF93}"/>
              </a:ext>
            </a:extLst>
          </p:cNvPr>
          <p:cNvGrpSpPr/>
          <p:nvPr/>
        </p:nvGrpSpPr>
        <p:grpSpPr>
          <a:xfrm>
            <a:off x="6555990" y="2094683"/>
            <a:ext cx="905256" cy="798759"/>
            <a:chOff x="1097280" y="4389119"/>
            <a:chExt cx="822960" cy="726145"/>
          </a:xfrm>
        </p:grpSpPr>
        <p:sp>
          <p:nvSpPr>
            <p:cNvPr id="73" name="Hexagon 72">
              <a:extLst>
                <a:ext uri="{FF2B5EF4-FFF2-40B4-BE49-F238E27FC236}">
                  <a16:creationId xmlns:a16="http://schemas.microsoft.com/office/drawing/2014/main" id="{41180CA1-7A43-458F-AA51-75000DA28270}"/>
                </a:ext>
              </a:extLst>
            </p:cNvPr>
            <p:cNvSpPr>
              <a:spLocks noChangeAspect="1"/>
            </p:cNvSpPr>
            <p:nvPr/>
          </p:nvSpPr>
          <p:spPr>
            <a:xfrm>
              <a:off x="1097280" y="4389119"/>
              <a:ext cx="822960" cy="726143"/>
            </a:xfrm>
            <a:prstGeom prst="hexagon">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019F0D56-01FD-4361-8EB8-A01700EFE82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6" name="Group 75">
            <a:extLst>
              <a:ext uri="{FF2B5EF4-FFF2-40B4-BE49-F238E27FC236}">
                <a16:creationId xmlns:a16="http://schemas.microsoft.com/office/drawing/2014/main" id="{6CFAD777-0D58-4914-A1BB-A5E3C080F262}"/>
              </a:ext>
            </a:extLst>
          </p:cNvPr>
          <p:cNvGrpSpPr/>
          <p:nvPr/>
        </p:nvGrpSpPr>
        <p:grpSpPr>
          <a:xfrm>
            <a:off x="6527594" y="4667359"/>
            <a:ext cx="905256" cy="798758"/>
            <a:chOff x="3108960" y="4389120"/>
            <a:chExt cx="822960" cy="726144"/>
          </a:xfrm>
        </p:grpSpPr>
        <p:sp>
          <p:nvSpPr>
            <p:cNvPr id="77" name="Hexagon 76">
              <a:extLst>
                <a:ext uri="{FF2B5EF4-FFF2-40B4-BE49-F238E27FC236}">
                  <a16:creationId xmlns:a16="http://schemas.microsoft.com/office/drawing/2014/main" id="{83E1D337-F9F4-45BD-BCA4-99DCF36C0244}"/>
                </a:ext>
              </a:extLst>
            </p:cNvPr>
            <p:cNvSpPr>
              <a:spLocks noChangeAspect="1"/>
            </p:cNvSpPr>
            <p:nvPr/>
          </p:nvSpPr>
          <p:spPr>
            <a:xfrm>
              <a:off x="3108960" y="4389120"/>
              <a:ext cx="822960" cy="726143"/>
            </a:xfrm>
            <a:prstGeom prst="hexagon">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11433F7D-F87B-421E-ACC6-F48E6AA180B9}"/>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4" name="TextBox 63">
            <a:extLst>
              <a:ext uri="{FF2B5EF4-FFF2-40B4-BE49-F238E27FC236}">
                <a16:creationId xmlns:a16="http://schemas.microsoft.com/office/drawing/2014/main" id="{D54C0C71-E2DF-42C3-B1DD-A4E0119AB455}"/>
              </a:ext>
            </a:extLst>
          </p:cNvPr>
          <p:cNvSpPr txBox="1"/>
          <p:nvPr/>
        </p:nvSpPr>
        <p:spPr>
          <a:xfrm>
            <a:off x="8061960" y="5334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90" name="TextBox 89">
            <a:extLst>
              <a:ext uri="{FF2B5EF4-FFF2-40B4-BE49-F238E27FC236}">
                <a16:creationId xmlns:a16="http://schemas.microsoft.com/office/drawing/2014/main" id="{B6E6668D-C785-4A7B-A4BB-8227F828A997}"/>
              </a:ext>
            </a:extLst>
          </p:cNvPr>
          <p:cNvSpPr txBox="1"/>
          <p:nvPr/>
        </p:nvSpPr>
        <p:spPr>
          <a:xfrm>
            <a:off x="8061960" y="2667000"/>
            <a:ext cx="3749040" cy="320087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grpSp>
        <p:nvGrpSpPr>
          <p:cNvPr id="5" name="Group 4">
            <a:extLst>
              <a:ext uri="{FF2B5EF4-FFF2-40B4-BE49-F238E27FC236}">
                <a16:creationId xmlns:a16="http://schemas.microsoft.com/office/drawing/2014/main" id="{B4FB8741-D62B-4F8C-A921-C4470D0C77FA}"/>
              </a:ext>
            </a:extLst>
          </p:cNvPr>
          <p:cNvGrpSpPr/>
          <p:nvPr/>
        </p:nvGrpSpPr>
        <p:grpSpPr>
          <a:xfrm>
            <a:off x="606248" y="1524000"/>
            <a:ext cx="2092120" cy="2011680"/>
            <a:chOff x="606248" y="1524000"/>
            <a:chExt cx="2092120" cy="2011680"/>
          </a:xfrm>
          <a:effectLst>
            <a:outerShdw blurRad="63500" sx="102000" sy="102000" algn="ctr" rotWithShape="0">
              <a:prstClr val="black">
                <a:alpha val="40000"/>
              </a:prstClr>
            </a:outerShdw>
          </a:effectLst>
        </p:grpSpPr>
        <p:grpSp>
          <p:nvGrpSpPr>
            <p:cNvPr id="96" name="Group 95">
              <a:extLst>
                <a:ext uri="{FF2B5EF4-FFF2-40B4-BE49-F238E27FC236}">
                  <a16:creationId xmlns:a16="http://schemas.microsoft.com/office/drawing/2014/main" id="{927689B5-70B8-434B-AFB0-034C75F1BD01}"/>
                </a:ext>
              </a:extLst>
            </p:cNvPr>
            <p:cNvGrpSpPr/>
            <p:nvPr/>
          </p:nvGrpSpPr>
          <p:grpSpPr>
            <a:xfrm>
              <a:off x="606248" y="1524000"/>
              <a:ext cx="2092120" cy="2011680"/>
              <a:chOff x="1754150" y="1188720"/>
              <a:chExt cx="1901927" cy="1828800"/>
            </a:xfrm>
          </p:grpSpPr>
          <p:sp>
            <p:nvSpPr>
              <p:cNvPr id="31" name="Freeform: Shape 30">
                <a:extLst>
                  <a:ext uri="{FF2B5EF4-FFF2-40B4-BE49-F238E27FC236}">
                    <a16:creationId xmlns:a16="http://schemas.microsoft.com/office/drawing/2014/main" id="{139658AE-81DC-47A5-B4C6-CF0E4142531A}"/>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1D402487-DE1F-4100-9874-180B75FF5083}"/>
                  </a:ext>
                </a:extLst>
              </p:cNvPr>
              <p:cNvGrpSpPr/>
              <p:nvPr/>
            </p:nvGrpSpPr>
            <p:grpSpPr>
              <a:xfrm>
                <a:off x="3123123" y="1188720"/>
                <a:ext cx="532954" cy="1828800"/>
                <a:chOff x="3123123" y="1188720"/>
                <a:chExt cx="532954" cy="1828800"/>
              </a:xfrm>
            </p:grpSpPr>
            <p:sp>
              <p:nvSpPr>
                <p:cNvPr id="53" name="Freeform: Shape 52">
                  <a:extLst>
                    <a:ext uri="{FF2B5EF4-FFF2-40B4-BE49-F238E27FC236}">
                      <a16:creationId xmlns:a16="http://schemas.microsoft.com/office/drawing/2014/main" id="{321F2B3A-93DF-420C-A091-4340494121D0}"/>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37495628-9D3F-438E-8554-61776E1491F1}"/>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4" name="Text Box 10">
                <a:extLst>
                  <a:ext uri="{FF2B5EF4-FFF2-40B4-BE49-F238E27FC236}">
                    <a16:creationId xmlns:a16="http://schemas.microsoft.com/office/drawing/2014/main" id="{6B0399F8-08C1-4558-8E9B-54A32EA6802B}"/>
                  </a:ext>
                </a:extLst>
              </p:cNvPr>
              <p:cNvSpPr txBox="1">
                <a:spLocks noChangeArrowheads="1"/>
              </p:cNvSpPr>
              <p:nvPr/>
            </p:nvSpPr>
            <p:spPr bwMode="auto">
              <a:xfrm>
                <a:off x="1876531" y="13716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01</a:t>
                </a:r>
              </a:p>
              <a:p>
                <a:pPr algn="ctr"/>
                <a:r>
                  <a:rPr lang="en-US" sz="1000" b="1" dirty="0">
                    <a:solidFill>
                      <a:srgbClr val="454545"/>
                    </a:solidFill>
                  </a:rPr>
                  <a:t>OPTION</a:t>
                </a:r>
              </a:p>
            </p:txBody>
          </p:sp>
        </p:grpSp>
        <p:sp>
          <p:nvSpPr>
            <p:cNvPr id="91" name="Freeform 12">
              <a:extLst>
                <a:ext uri="{FF2B5EF4-FFF2-40B4-BE49-F238E27FC236}">
                  <a16:creationId xmlns:a16="http://schemas.microsoft.com/office/drawing/2014/main" id="{2BB93C4A-A908-4FDB-B65F-A0C3354153FB}"/>
                </a:ext>
              </a:extLst>
            </p:cNvPr>
            <p:cNvSpPr>
              <a:spLocks noChangeAspect="1" noChangeArrowheads="1"/>
            </p:cNvSpPr>
            <p:nvPr/>
          </p:nvSpPr>
          <p:spPr bwMode="auto">
            <a:xfrm>
              <a:off x="929319" y="2747883"/>
              <a:ext cx="365760" cy="291114"/>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54545"/>
            </a:solidFill>
            <a:ln>
              <a:noFill/>
            </a:ln>
            <a:effectLst/>
          </p:spPr>
          <p:txBody>
            <a:bodyPr wrap="none" anchor="ctr"/>
            <a:lstStyle/>
            <a:p>
              <a:endParaRPr lang="en-US"/>
            </a:p>
          </p:txBody>
        </p:sp>
      </p:grpSp>
      <p:grpSp>
        <p:nvGrpSpPr>
          <p:cNvPr id="6" name="Group 5">
            <a:extLst>
              <a:ext uri="{FF2B5EF4-FFF2-40B4-BE49-F238E27FC236}">
                <a16:creationId xmlns:a16="http://schemas.microsoft.com/office/drawing/2014/main" id="{757A2F41-EBB3-450F-949A-D8E5DC0934FB}"/>
              </a:ext>
            </a:extLst>
          </p:cNvPr>
          <p:cNvGrpSpPr/>
          <p:nvPr/>
        </p:nvGrpSpPr>
        <p:grpSpPr>
          <a:xfrm>
            <a:off x="602896" y="4064690"/>
            <a:ext cx="2092120" cy="2011680"/>
            <a:chOff x="602896" y="4064690"/>
            <a:chExt cx="2092120" cy="2011680"/>
          </a:xfrm>
          <a:effectLst>
            <a:outerShdw blurRad="63500" sx="102000" sy="102000" algn="ctr" rotWithShape="0">
              <a:prstClr val="black">
                <a:alpha val="40000"/>
              </a:prstClr>
            </a:outerShdw>
          </a:effectLst>
        </p:grpSpPr>
        <p:grpSp>
          <p:nvGrpSpPr>
            <p:cNvPr id="97" name="Group 96">
              <a:extLst>
                <a:ext uri="{FF2B5EF4-FFF2-40B4-BE49-F238E27FC236}">
                  <a16:creationId xmlns:a16="http://schemas.microsoft.com/office/drawing/2014/main" id="{038B9D16-4618-4E70-AF46-4AA87EFE297E}"/>
                </a:ext>
              </a:extLst>
            </p:cNvPr>
            <p:cNvGrpSpPr/>
            <p:nvPr/>
          </p:nvGrpSpPr>
          <p:grpSpPr>
            <a:xfrm>
              <a:off x="602896" y="4064690"/>
              <a:ext cx="2092120" cy="2011680"/>
              <a:chOff x="4344950" y="3017520"/>
              <a:chExt cx="1901927" cy="1828800"/>
            </a:xfrm>
          </p:grpSpPr>
          <p:sp>
            <p:nvSpPr>
              <p:cNvPr id="59" name="Freeform: Shape 58">
                <a:extLst>
                  <a:ext uri="{FF2B5EF4-FFF2-40B4-BE49-F238E27FC236}">
                    <a16:creationId xmlns:a16="http://schemas.microsoft.com/office/drawing/2014/main" id="{C90F12C8-E350-4BF8-98C8-4BF8B734A64B}"/>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a:extLst>
                  <a:ext uri="{FF2B5EF4-FFF2-40B4-BE49-F238E27FC236}">
                    <a16:creationId xmlns:a16="http://schemas.microsoft.com/office/drawing/2014/main" id="{05D02775-7073-4CA9-A871-1C68D23935BF}"/>
                  </a:ext>
                </a:extLst>
              </p:cNvPr>
              <p:cNvGrpSpPr/>
              <p:nvPr/>
            </p:nvGrpSpPr>
            <p:grpSpPr>
              <a:xfrm>
                <a:off x="5713923" y="3017520"/>
                <a:ext cx="532954" cy="1828800"/>
                <a:chOff x="5713923" y="3017520"/>
                <a:chExt cx="532954" cy="1828800"/>
              </a:xfrm>
            </p:grpSpPr>
            <p:sp>
              <p:nvSpPr>
                <p:cNvPr id="62" name="Freeform: Shape 61">
                  <a:extLst>
                    <a:ext uri="{FF2B5EF4-FFF2-40B4-BE49-F238E27FC236}">
                      <a16:creationId xmlns:a16="http://schemas.microsoft.com/office/drawing/2014/main" id="{B4C58E3B-441D-47DC-9675-76281BEB2354}"/>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90B6622-E662-4145-ACEF-5A62349501B8}"/>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 Box 10">
                <a:extLst>
                  <a:ext uri="{FF2B5EF4-FFF2-40B4-BE49-F238E27FC236}">
                    <a16:creationId xmlns:a16="http://schemas.microsoft.com/office/drawing/2014/main" id="{BB636372-83B7-464C-8E7D-B6A3B2B44258}"/>
                  </a:ext>
                </a:extLst>
              </p:cNvPr>
              <p:cNvSpPr txBox="1">
                <a:spLocks noChangeArrowheads="1"/>
              </p:cNvSpPr>
              <p:nvPr/>
            </p:nvSpPr>
            <p:spPr bwMode="auto">
              <a:xfrm>
                <a:off x="4453560" y="32004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02</a:t>
                </a:r>
              </a:p>
              <a:p>
                <a:pPr algn="ctr"/>
                <a:r>
                  <a:rPr lang="en-US" sz="1000" b="1" dirty="0">
                    <a:solidFill>
                      <a:srgbClr val="454545"/>
                    </a:solidFill>
                  </a:rPr>
                  <a:t>OPTION</a:t>
                </a:r>
              </a:p>
            </p:txBody>
          </p:sp>
        </p:grpSp>
        <p:sp>
          <p:nvSpPr>
            <p:cNvPr id="108" name="Freeform 22">
              <a:extLst>
                <a:ext uri="{FF2B5EF4-FFF2-40B4-BE49-F238E27FC236}">
                  <a16:creationId xmlns:a16="http://schemas.microsoft.com/office/drawing/2014/main" id="{1A621A7D-9A94-4B4A-814B-7562F7AE516E}"/>
                </a:ext>
              </a:extLst>
            </p:cNvPr>
            <p:cNvSpPr>
              <a:spLocks noChangeAspect="1" noChangeArrowheads="1"/>
            </p:cNvSpPr>
            <p:nvPr/>
          </p:nvSpPr>
          <p:spPr bwMode="auto">
            <a:xfrm>
              <a:off x="869255" y="5270486"/>
              <a:ext cx="457200" cy="351888"/>
            </a:xfrm>
            <a:custGeom>
              <a:avLst/>
              <a:gdLst>
                <a:gd name="T0" fmla="*/ 766 w 786"/>
                <a:gd name="T1" fmla="*/ 469 h 606"/>
                <a:gd name="T2" fmla="*/ 389 w 786"/>
                <a:gd name="T3" fmla="*/ 321 h 606"/>
                <a:gd name="T4" fmla="*/ 12 w 786"/>
                <a:gd name="T5" fmla="*/ 469 h 606"/>
                <a:gd name="T6" fmla="*/ 0 w 786"/>
                <a:gd name="T7" fmla="*/ 494 h 606"/>
                <a:gd name="T8" fmla="*/ 12 w 786"/>
                <a:gd name="T9" fmla="*/ 519 h 606"/>
                <a:gd name="T10" fmla="*/ 92 w 786"/>
                <a:gd name="T11" fmla="*/ 599 h 606"/>
                <a:gd name="T12" fmla="*/ 117 w 786"/>
                <a:gd name="T13" fmla="*/ 605 h 606"/>
                <a:gd name="T14" fmla="*/ 136 w 786"/>
                <a:gd name="T15" fmla="*/ 599 h 606"/>
                <a:gd name="T16" fmla="*/ 228 w 786"/>
                <a:gd name="T17" fmla="*/ 537 h 606"/>
                <a:gd name="T18" fmla="*/ 247 w 786"/>
                <a:gd name="T19" fmla="*/ 507 h 606"/>
                <a:gd name="T20" fmla="*/ 247 w 786"/>
                <a:gd name="T21" fmla="*/ 408 h 606"/>
                <a:gd name="T22" fmla="*/ 395 w 786"/>
                <a:gd name="T23" fmla="*/ 383 h 606"/>
                <a:gd name="T24" fmla="*/ 543 w 786"/>
                <a:gd name="T25" fmla="*/ 408 h 606"/>
                <a:gd name="T26" fmla="*/ 543 w 786"/>
                <a:gd name="T27" fmla="*/ 507 h 606"/>
                <a:gd name="T28" fmla="*/ 562 w 786"/>
                <a:gd name="T29" fmla="*/ 537 h 606"/>
                <a:gd name="T30" fmla="*/ 649 w 786"/>
                <a:gd name="T31" fmla="*/ 599 h 606"/>
                <a:gd name="T32" fmla="*/ 673 w 786"/>
                <a:gd name="T33" fmla="*/ 605 h 606"/>
                <a:gd name="T34" fmla="*/ 692 w 786"/>
                <a:gd name="T35" fmla="*/ 599 h 606"/>
                <a:gd name="T36" fmla="*/ 772 w 786"/>
                <a:gd name="T37" fmla="*/ 519 h 606"/>
                <a:gd name="T38" fmla="*/ 785 w 786"/>
                <a:gd name="T39" fmla="*/ 494 h 606"/>
                <a:gd name="T40" fmla="*/ 766 w 786"/>
                <a:gd name="T41" fmla="*/ 469 h 606"/>
                <a:gd name="T42" fmla="*/ 686 w 786"/>
                <a:gd name="T43" fmla="*/ 136 h 606"/>
                <a:gd name="T44" fmla="*/ 642 w 786"/>
                <a:gd name="T45" fmla="*/ 92 h 606"/>
                <a:gd name="T46" fmla="*/ 525 w 786"/>
                <a:gd name="T47" fmla="*/ 204 h 606"/>
                <a:gd name="T48" fmla="*/ 574 w 786"/>
                <a:gd name="T49" fmla="*/ 253 h 606"/>
                <a:gd name="T50" fmla="*/ 686 w 786"/>
                <a:gd name="T51" fmla="*/ 136 h 606"/>
                <a:gd name="T52" fmla="*/ 420 w 786"/>
                <a:gd name="T53" fmla="*/ 0 h 606"/>
                <a:gd name="T54" fmla="*/ 358 w 786"/>
                <a:gd name="T55" fmla="*/ 0 h 606"/>
                <a:gd name="T56" fmla="*/ 358 w 786"/>
                <a:gd name="T57" fmla="*/ 160 h 606"/>
                <a:gd name="T58" fmla="*/ 420 w 786"/>
                <a:gd name="T59" fmla="*/ 160 h 606"/>
                <a:gd name="T60" fmla="*/ 420 w 786"/>
                <a:gd name="T61" fmla="*/ 0 h 606"/>
                <a:gd name="T62" fmla="*/ 210 w 786"/>
                <a:gd name="T63" fmla="*/ 247 h 606"/>
                <a:gd name="T64" fmla="*/ 253 w 786"/>
                <a:gd name="T65" fmla="*/ 204 h 606"/>
                <a:gd name="T66" fmla="*/ 142 w 786"/>
                <a:gd name="T67" fmla="*/ 86 h 606"/>
                <a:gd name="T68" fmla="*/ 92 w 786"/>
                <a:gd name="T69" fmla="*/ 136 h 606"/>
                <a:gd name="T70" fmla="*/ 210 w 786"/>
                <a:gd name="T71" fmla="*/ 24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6" h="606">
                  <a:moveTo>
                    <a:pt x="766" y="469"/>
                  </a:moveTo>
                  <a:cubicBezTo>
                    <a:pt x="673" y="377"/>
                    <a:pt x="534" y="321"/>
                    <a:pt x="389" y="321"/>
                  </a:cubicBezTo>
                  <a:cubicBezTo>
                    <a:pt x="244" y="321"/>
                    <a:pt x="111" y="377"/>
                    <a:pt x="12" y="469"/>
                  </a:cubicBezTo>
                  <a:cubicBezTo>
                    <a:pt x="6" y="476"/>
                    <a:pt x="0" y="482"/>
                    <a:pt x="0" y="494"/>
                  </a:cubicBezTo>
                  <a:cubicBezTo>
                    <a:pt x="0" y="507"/>
                    <a:pt x="6" y="513"/>
                    <a:pt x="12" y="519"/>
                  </a:cubicBezTo>
                  <a:lnTo>
                    <a:pt x="92" y="599"/>
                  </a:lnTo>
                  <a:cubicBezTo>
                    <a:pt x="98" y="605"/>
                    <a:pt x="108" y="605"/>
                    <a:pt x="117" y="605"/>
                  </a:cubicBezTo>
                  <a:cubicBezTo>
                    <a:pt x="126" y="605"/>
                    <a:pt x="129" y="605"/>
                    <a:pt x="136" y="599"/>
                  </a:cubicBezTo>
                  <a:cubicBezTo>
                    <a:pt x="166" y="575"/>
                    <a:pt x="191" y="550"/>
                    <a:pt x="228" y="537"/>
                  </a:cubicBezTo>
                  <a:cubicBezTo>
                    <a:pt x="234" y="531"/>
                    <a:pt x="247" y="519"/>
                    <a:pt x="247" y="507"/>
                  </a:cubicBezTo>
                  <a:lnTo>
                    <a:pt x="247" y="408"/>
                  </a:lnTo>
                  <a:cubicBezTo>
                    <a:pt x="290" y="389"/>
                    <a:pt x="340" y="383"/>
                    <a:pt x="395" y="383"/>
                  </a:cubicBezTo>
                  <a:cubicBezTo>
                    <a:pt x="445" y="383"/>
                    <a:pt x="494" y="395"/>
                    <a:pt x="543" y="408"/>
                  </a:cubicBezTo>
                  <a:lnTo>
                    <a:pt x="543" y="507"/>
                  </a:lnTo>
                  <a:cubicBezTo>
                    <a:pt x="543" y="519"/>
                    <a:pt x="550" y="531"/>
                    <a:pt x="562" y="537"/>
                  </a:cubicBezTo>
                  <a:cubicBezTo>
                    <a:pt x="593" y="550"/>
                    <a:pt x="624" y="575"/>
                    <a:pt x="649" y="599"/>
                  </a:cubicBezTo>
                  <a:cubicBezTo>
                    <a:pt x="655" y="605"/>
                    <a:pt x="664" y="605"/>
                    <a:pt x="673" y="605"/>
                  </a:cubicBezTo>
                  <a:cubicBezTo>
                    <a:pt x="683" y="605"/>
                    <a:pt x="686" y="605"/>
                    <a:pt x="692" y="599"/>
                  </a:cubicBezTo>
                  <a:lnTo>
                    <a:pt x="772" y="519"/>
                  </a:lnTo>
                  <a:cubicBezTo>
                    <a:pt x="785" y="513"/>
                    <a:pt x="785" y="507"/>
                    <a:pt x="785" y="494"/>
                  </a:cubicBezTo>
                  <a:cubicBezTo>
                    <a:pt x="778" y="482"/>
                    <a:pt x="772" y="476"/>
                    <a:pt x="766" y="469"/>
                  </a:cubicBezTo>
                  <a:close/>
                  <a:moveTo>
                    <a:pt x="686" y="136"/>
                  </a:moveTo>
                  <a:lnTo>
                    <a:pt x="642" y="92"/>
                  </a:lnTo>
                  <a:lnTo>
                    <a:pt x="525" y="204"/>
                  </a:lnTo>
                  <a:lnTo>
                    <a:pt x="574" y="253"/>
                  </a:lnTo>
                  <a:cubicBezTo>
                    <a:pt x="574" y="247"/>
                    <a:pt x="679" y="136"/>
                    <a:pt x="686" y="136"/>
                  </a:cubicBezTo>
                  <a:close/>
                  <a:moveTo>
                    <a:pt x="420" y="0"/>
                  </a:moveTo>
                  <a:lnTo>
                    <a:pt x="358" y="0"/>
                  </a:lnTo>
                  <a:lnTo>
                    <a:pt x="358" y="160"/>
                  </a:lnTo>
                  <a:lnTo>
                    <a:pt x="420" y="160"/>
                  </a:lnTo>
                  <a:lnTo>
                    <a:pt x="420" y="0"/>
                  </a:lnTo>
                  <a:close/>
                  <a:moveTo>
                    <a:pt x="210" y="247"/>
                  </a:moveTo>
                  <a:lnTo>
                    <a:pt x="253" y="204"/>
                  </a:lnTo>
                  <a:lnTo>
                    <a:pt x="142" y="86"/>
                  </a:lnTo>
                  <a:lnTo>
                    <a:pt x="92" y="136"/>
                  </a:lnTo>
                  <a:cubicBezTo>
                    <a:pt x="98" y="136"/>
                    <a:pt x="210" y="247"/>
                    <a:pt x="210" y="247"/>
                  </a:cubicBezTo>
                  <a:close/>
                </a:path>
              </a:pathLst>
            </a:custGeom>
            <a:solidFill>
              <a:srgbClr val="454545"/>
            </a:solidFill>
            <a:ln>
              <a:noFill/>
            </a:ln>
            <a:effectLst/>
          </p:spPr>
          <p:txBody>
            <a:bodyPr wrap="none" anchor="ctr"/>
            <a:lstStyle/>
            <a:p>
              <a:endParaRPr lang="en-US"/>
            </a:p>
          </p:txBody>
        </p:sp>
      </p:grpSp>
    </p:spTree>
    <p:extLst>
      <p:ext uri="{BB962C8B-B14F-4D97-AF65-F5344CB8AC3E}">
        <p14:creationId xmlns:p14="http://schemas.microsoft.com/office/powerpoint/2010/main" val="315932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right)">
                                      <p:cBhvr>
                                        <p:cTn id="7" dur="500"/>
                                        <p:tgtEl>
                                          <p:spTgt spid="6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0">
                                            <p:txEl>
                                              <p:pRg st="0" end="0"/>
                                            </p:txEl>
                                          </p:spTgt>
                                        </p:tgtEl>
                                        <p:attrNameLst>
                                          <p:attrName>style.visibility</p:attrName>
                                        </p:attrNameLst>
                                      </p:cBhvr>
                                      <p:to>
                                        <p:strVal val="visible"/>
                                      </p:to>
                                    </p:set>
                                    <p:animEffect transition="in" filter="fade">
                                      <p:cBhvr>
                                        <p:cTn id="11" dur="500"/>
                                        <p:tgtEl>
                                          <p:spTgt spid="90">
                                            <p:txEl>
                                              <p:pRg st="0" end="0"/>
                                            </p:txEl>
                                          </p:spTgt>
                                        </p:tgtEl>
                                      </p:cBhvr>
                                    </p:animEffect>
                                    <p:anim calcmode="lin" valueType="num">
                                      <p:cBhvr>
                                        <p:cTn id="12" dur="500" fill="hold"/>
                                        <p:tgtEl>
                                          <p:spTgt spid="9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0">
                                            <p:txEl>
                                              <p:pRg st="2" end="2"/>
                                            </p:txEl>
                                          </p:spTgt>
                                        </p:tgtEl>
                                        <p:attrNameLst>
                                          <p:attrName>style.visibility</p:attrName>
                                        </p:attrNameLst>
                                      </p:cBhvr>
                                      <p:to>
                                        <p:strVal val="visible"/>
                                      </p:to>
                                    </p:set>
                                    <p:animEffect transition="in" filter="fade">
                                      <p:cBhvr>
                                        <p:cTn id="17" dur="500"/>
                                        <p:tgtEl>
                                          <p:spTgt spid="90">
                                            <p:txEl>
                                              <p:pRg st="2" end="2"/>
                                            </p:txEl>
                                          </p:spTgt>
                                        </p:tgtEl>
                                      </p:cBhvr>
                                    </p:animEffect>
                                    <p:anim calcmode="lin" valueType="num">
                                      <p:cBhvr>
                                        <p:cTn id="18" dur="500" fill="hold"/>
                                        <p:tgtEl>
                                          <p:spTgt spid="9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9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0">
                                            <p:txEl>
                                              <p:pRg st="4" end="4"/>
                                            </p:txEl>
                                          </p:spTgt>
                                        </p:tgtEl>
                                        <p:attrNameLst>
                                          <p:attrName>style.visibility</p:attrName>
                                        </p:attrNameLst>
                                      </p:cBhvr>
                                      <p:to>
                                        <p:strVal val="visible"/>
                                      </p:to>
                                    </p:set>
                                    <p:animEffect transition="in" filter="fade">
                                      <p:cBhvr>
                                        <p:cTn id="23" dur="500"/>
                                        <p:tgtEl>
                                          <p:spTgt spid="90">
                                            <p:txEl>
                                              <p:pRg st="4" end="4"/>
                                            </p:txEl>
                                          </p:spTgt>
                                        </p:tgtEl>
                                      </p:cBhvr>
                                    </p:animEffect>
                                    <p:anim calcmode="lin" valueType="num">
                                      <p:cBhvr>
                                        <p:cTn id="24" dur="500" fill="hold"/>
                                        <p:tgtEl>
                                          <p:spTgt spid="9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9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0">
                                            <p:txEl>
                                              <p:pRg st="5" end="5"/>
                                            </p:txEl>
                                          </p:spTgt>
                                        </p:tgtEl>
                                        <p:attrNameLst>
                                          <p:attrName>style.visibility</p:attrName>
                                        </p:attrNameLst>
                                      </p:cBhvr>
                                      <p:to>
                                        <p:strVal val="visible"/>
                                      </p:to>
                                    </p:set>
                                    <p:animEffect transition="in" filter="fade">
                                      <p:cBhvr>
                                        <p:cTn id="29" dur="500"/>
                                        <p:tgtEl>
                                          <p:spTgt spid="90">
                                            <p:txEl>
                                              <p:pRg st="5" end="5"/>
                                            </p:txEl>
                                          </p:spTgt>
                                        </p:tgtEl>
                                      </p:cBhvr>
                                    </p:animEffect>
                                    <p:anim calcmode="lin" valueType="num">
                                      <p:cBhvr>
                                        <p:cTn id="30" dur="500" fill="hold"/>
                                        <p:tgtEl>
                                          <p:spTgt spid="9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9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90">
                                            <p:txEl>
                                              <p:pRg st="6" end="6"/>
                                            </p:txEl>
                                          </p:spTgt>
                                        </p:tgtEl>
                                        <p:attrNameLst>
                                          <p:attrName>style.visibility</p:attrName>
                                        </p:attrNameLst>
                                      </p:cBhvr>
                                      <p:to>
                                        <p:strVal val="visible"/>
                                      </p:to>
                                    </p:set>
                                    <p:animEffect transition="in" filter="fade">
                                      <p:cBhvr>
                                        <p:cTn id="35" dur="500"/>
                                        <p:tgtEl>
                                          <p:spTgt spid="90">
                                            <p:txEl>
                                              <p:pRg st="6" end="6"/>
                                            </p:txEl>
                                          </p:spTgt>
                                        </p:tgtEl>
                                      </p:cBhvr>
                                    </p:animEffect>
                                    <p:anim calcmode="lin" valueType="num">
                                      <p:cBhvr>
                                        <p:cTn id="36" dur="500" fill="hold"/>
                                        <p:tgtEl>
                                          <p:spTgt spid="9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9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8"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1000" fill="hold"/>
                                        <p:tgtEl>
                                          <p:spTgt spid="5"/>
                                        </p:tgtEl>
                                        <p:attrNameLst>
                                          <p:attrName>ppt_x</p:attrName>
                                        </p:attrNameLst>
                                      </p:cBhvr>
                                      <p:tavLst>
                                        <p:tav tm="0">
                                          <p:val>
                                            <p:strVal val="0-#ppt_w/2"/>
                                          </p:val>
                                        </p:tav>
                                        <p:tav tm="100000">
                                          <p:val>
                                            <p:strVal val="#ppt_x"/>
                                          </p:val>
                                        </p:tav>
                                      </p:tavLst>
                                    </p:anim>
                                    <p:anim calcmode="lin" valueType="num">
                                      <p:cBhvr additive="base">
                                        <p:cTn id="42" dur="1000" fill="hold"/>
                                        <p:tgtEl>
                                          <p:spTgt spid="5"/>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99"/>
                                        </p:tgtEl>
                                        <p:attrNameLst>
                                          <p:attrName>style.visibility</p:attrName>
                                        </p:attrNameLst>
                                      </p:cBhvr>
                                      <p:to>
                                        <p:strVal val="visible"/>
                                      </p:to>
                                    </p:set>
                                    <p:anim calcmode="lin" valueType="num">
                                      <p:cBhvr additive="base">
                                        <p:cTn id="45" dur="1000" fill="hold"/>
                                        <p:tgtEl>
                                          <p:spTgt spid="99"/>
                                        </p:tgtEl>
                                        <p:attrNameLst>
                                          <p:attrName>ppt_x</p:attrName>
                                        </p:attrNameLst>
                                      </p:cBhvr>
                                      <p:tavLst>
                                        <p:tav tm="0">
                                          <p:val>
                                            <p:strVal val="0-#ppt_w/2"/>
                                          </p:val>
                                        </p:tav>
                                        <p:tav tm="100000">
                                          <p:val>
                                            <p:strVal val="#ppt_x"/>
                                          </p:val>
                                        </p:tav>
                                      </p:tavLst>
                                    </p:anim>
                                    <p:anim calcmode="lin" valueType="num">
                                      <p:cBhvr additive="base">
                                        <p:cTn id="46" dur="1000" fill="hold"/>
                                        <p:tgtEl>
                                          <p:spTgt spid="99"/>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102"/>
                                        </p:tgtEl>
                                        <p:attrNameLst>
                                          <p:attrName>style.visibility</p:attrName>
                                        </p:attrNameLst>
                                      </p:cBhvr>
                                      <p:to>
                                        <p:strVal val="visible"/>
                                      </p:to>
                                    </p:set>
                                    <p:animEffect transition="in" filter="wipe(left)">
                                      <p:cBhvr>
                                        <p:cTn id="50" dur="1000"/>
                                        <p:tgtEl>
                                          <p:spTgt spid="102"/>
                                        </p:tgtEl>
                                      </p:cBhvr>
                                    </p:animEffect>
                                  </p:childTnLst>
                                </p:cTn>
                              </p:par>
                            </p:childTnLst>
                          </p:cTn>
                        </p:par>
                        <p:par>
                          <p:cTn id="51" fill="hold">
                            <p:stCondLst>
                              <p:cond delay="5000"/>
                            </p:stCondLst>
                            <p:childTnLst>
                              <p:par>
                                <p:cTn id="52" presetID="53" presetClass="entr" presetSubtype="16"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p:cTn id="54" dur="500" fill="hold"/>
                                        <p:tgtEl>
                                          <p:spTgt spid="72"/>
                                        </p:tgtEl>
                                        <p:attrNameLst>
                                          <p:attrName>ppt_w</p:attrName>
                                        </p:attrNameLst>
                                      </p:cBhvr>
                                      <p:tavLst>
                                        <p:tav tm="0">
                                          <p:val>
                                            <p:fltVal val="0"/>
                                          </p:val>
                                        </p:tav>
                                        <p:tav tm="100000">
                                          <p:val>
                                            <p:strVal val="#ppt_w"/>
                                          </p:val>
                                        </p:tav>
                                      </p:tavLst>
                                    </p:anim>
                                    <p:anim calcmode="lin" valueType="num">
                                      <p:cBhvr>
                                        <p:cTn id="55" dur="500" fill="hold"/>
                                        <p:tgtEl>
                                          <p:spTgt spid="72"/>
                                        </p:tgtEl>
                                        <p:attrNameLst>
                                          <p:attrName>ppt_h</p:attrName>
                                        </p:attrNameLst>
                                      </p:cBhvr>
                                      <p:tavLst>
                                        <p:tav tm="0">
                                          <p:val>
                                            <p:fltVal val="0"/>
                                          </p:val>
                                        </p:tav>
                                        <p:tav tm="100000">
                                          <p:val>
                                            <p:strVal val="#ppt_h"/>
                                          </p:val>
                                        </p:tav>
                                      </p:tavLst>
                                    </p:anim>
                                    <p:animEffect transition="in" filter="fade">
                                      <p:cBhvr>
                                        <p:cTn id="56" dur="500"/>
                                        <p:tgtEl>
                                          <p:spTgt spid="72"/>
                                        </p:tgtEl>
                                      </p:cBhvr>
                                    </p:animEffect>
                                  </p:childTnLst>
                                </p:cTn>
                              </p:par>
                            </p:childTnLst>
                          </p:cTn>
                        </p:par>
                        <p:par>
                          <p:cTn id="57" fill="hold">
                            <p:stCondLst>
                              <p:cond delay="5500"/>
                            </p:stCondLst>
                            <p:childTnLst>
                              <p:par>
                                <p:cTn id="58" presetID="2" presetClass="entr" presetSubtype="8"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1000" fill="hold"/>
                                        <p:tgtEl>
                                          <p:spTgt spid="6"/>
                                        </p:tgtEl>
                                        <p:attrNameLst>
                                          <p:attrName>ppt_x</p:attrName>
                                        </p:attrNameLst>
                                      </p:cBhvr>
                                      <p:tavLst>
                                        <p:tav tm="0">
                                          <p:val>
                                            <p:strVal val="0-#ppt_w/2"/>
                                          </p:val>
                                        </p:tav>
                                        <p:tav tm="100000">
                                          <p:val>
                                            <p:strVal val="#ppt_x"/>
                                          </p:val>
                                        </p:tav>
                                      </p:tavLst>
                                    </p:anim>
                                    <p:anim calcmode="lin" valueType="num">
                                      <p:cBhvr additive="base">
                                        <p:cTn id="61" dur="1000" fill="hold"/>
                                        <p:tgtEl>
                                          <p:spTgt spid="6"/>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0"/>
                                  </p:stCondLst>
                                  <p:childTnLst>
                                    <p:set>
                                      <p:cBhvr>
                                        <p:cTn id="63" dur="1" fill="hold">
                                          <p:stCondLst>
                                            <p:cond delay="0"/>
                                          </p:stCondLst>
                                        </p:cTn>
                                        <p:tgtEl>
                                          <p:spTgt spid="100"/>
                                        </p:tgtEl>
                                        <p:attrNameLst>
                                          <p:attrName>style.visibility</p:attrName>
                                        </p:attrNameLst>
                                      </p:cBhvr>
                                      <p:to>
                                        <p:strVal val="visible"/>
                                      </p:to>
                                    </p:set>
                                    <p:anim calcmode="lin" valueType="num">
                                      <p:cBhvr additive="base">
                                        <p:cTn id="64" dur="1000" fill="hold"/>
                                        <p:tgtEl>
                                          <p:spTgt spid="100"/>
                                        </p:tgtEl>
                                        <p:attrNameLst>
                                          <p:attrName>ppt_x</p:attrName>
                                        </p:attrNameLst>
                                      </p:cBhvr>
                                      <p:tavLst>
                                        <p:tav tm="0">
                                          <p:val>
                                            <p:strVal val="0-#ppt_w/2"/>
                                          </p:val>
                                        </p:tav>
                                        <p:tav tm="100000">
                                          <p:val>
                                            <p:strVal val="#ppt_x"/>
                                          </p:val>
                                        </p:tav>
                                      </p:tavLst>
                                    </p:anim>
                                    <p:anim calcmode="lin" valueType="num">
                                      <p:cBhvr additive="base">
                                        <p:cTn id="65" dur="1000" fill="hold"/>
                                        <p:tgtEl>
                                          <p:spTgt spid="100"/>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left)">
                                      <p:cBhvr>
                                        <p:cTn id="69" dur="1000"/>
                                        <p:tgtEl>
                                          <p:spTgt spid="103"/>
                                        </p:tgtEl>
                                      </p:cBhvr>
                                    </p:animEffect>
                                  </p:childTnLst>
                                </p:cTn>
                              </p:par>
                            </p:childTnLst>
                          </p:cTn>
                        </p:par>
                        <p:par>
                          <p:cTn id="70" fill="hold">
                            <p:stCondLst>
                              <p:cond delay="750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9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3EE95ABF-0B82-4359-B1AB-0F91D714BEB8}"/>
              </a:ext>
            </a:extLst>
          </p:cNvPr>
          <p:cNvGrpSpPr/>
          <p:nvPr/>
        </p:nvGrpSpPr>
        <p:grpSpPr>
          <a:xfrm>
            <a:off x="2895002" y="4938176"/>
            <a:ext cx="1061550" cy="1641613"/>
            <a:chOff x="2895002" y="4938176"/>
            <a:chExt cx="1061550" cy="1641613"/>
          </a:xfrm>
          <a:solidFill>
            <a:schemeClr val="bg1">
              <a:lumMod val="65000"/>
            </a:schemeClr>
          </a:solidFill>
        </p:grpSpPr>
        <p:sp>
          <p:nvSpPr>
            <p:cNvPr id="65" name="Freeform: Shape 64">
              <a:extLst>
                <a:ext uri="{FF2B5EF4-FFF2-40B4-BE49-F238E27FC236}">
                  <a16:creationId xmlns:a16="http://schemas.microsoft.com/office/drawing/2014/main" id="{C5C54C26-2348-4331-BFB9-DB48D4AFD660}"/>
                </a:ext>
              </a:extLst>
            </p:cNvPr>
            <p:cNvSpPr>
              <a:spLocks noChangeAspect="1"/>
            </p:cNvSpPr>
            <p:nvPr/>
          </p:nvSpPr>
          <p:spPr>
            <a:xfrm rot="926121">
              <a:off x="3264923" y="4938176"/>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9D8FDA1F-C883-4759-A9CF-A858E3BC01A7}"/>
                </a:ext>
              </a:extLst>
            </p:cNvPr>
            <p:cNvSpPr/>
            <p:nvPr/>
          </p:nvSpPr>
          <p:spPr>
            <a:xfrm>
              <a:off x="3335123" y="4949083"/>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33AEACAF-DEE0-47B2-819C-FA8011A044D9}"/>
                </a:ext>
              </a:extLst>
            </p:cNvPr>
            <p:cNvSpPr/>
            <p:nvPr/>
          </p:nvSpPr>
          <p:spPr>
            <a:xfrm>
              <a:off x="2895002" y="6485475"/>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6325BFEF-405A-43DF-8592-2E21B87CB6E2}"/>
              </a:ext>
            </a:extLst>
          </p:cNvPr>
          <p:cNvGrpSpPr/>
          <p:nvPr/>
        </p:nvGrpSpPr>
        <p:grpSpPr>
          <a:xfrm>
            <a:off x="3167718" y="5031220"/>
            <a:ext cx="4985682" cy="1463125"/>
            <a:chOff x="3167718" y="5031220"/>
            <a:chExt cx="4985682" cy="1463125"/>
          </a:xfrm>
        </p:grpSpPr>
        <p:sp>
          <p:nvSpPr>
            <p:cNvPr id="66" name="Freeform: Shape 65">
              <a:extLst>
                <a:ext uri="{FF2B5EF4-FFF2-40B4-BE49-F238E27FC236}">
                  <a16:creationId xmlns:a16="http://schemas.microsoft.com/office/drawing/2014/main" id="{E260E98B-2941-44E6-916E-FED5B1F96DFB}"/>
                </a:ext>
              </a:extLst>
            </p:cNvPr>
            <p:cNvSpPr/>
            <p:nvPr/>
          </p:nvSpPr>
          <p:spPr>
            <a:xfrm>
              <a:off x="3167718" y="5031220"/>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65959035-CDCB-45C4-A188-89C6041C3D9B}"/>
                </a:ext>
              </a:extLst>
            </p:cNvPr>
            <p:cNvSpPr txBox="1"/>
            <p:nvPr/>
          </p:nvSpPr>
          <p:spPr>
            <a:xfrm>
              <a:off x="3953158" y="5120640"/>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100" name="Group 99">
            <a:extLst>
              <a:ext uri="{FF2B5EF4-FFF2-40B4-BE49-F238E27FC236}">
                <a16:creationId xmlns:a16="http://schemas.microsoft.com/office/drawing/2014/main" id="{017F8A9A-8873-420C-A0F3-DCF804F6E77D}"/>
              </a:ext>
            </a:extLst>
          </p:cNvPr>
          <p:cNvGrpSpPr/>
          <p:nvPr/>
        </p:nvGrpSpPr>
        <p:grpSpPr>
          <a:xfrm>
            <a:off x="5485802" y="3111711"/>
            <a:ext cx="1061550" cy="1641613"/>
            <a:chOff x="5485802" y="3111711"/>
            <a:chExt cx="1061550" cy="1641613"/>
          </a:xfrm>
          <a:solidFill>
            <a:schemeClr val="bg1">
              <a:lumMod val="65000"/>
            </a:schemeClr>
          </a:solidFill>
        </p:grpSpPr>
        <p:sp>
          <p:nvSpPr>
            <p:cNvPr id="57" name="Freeform: Shape 56">
              <a:extLst>
                <a:ext uri="{FF2B5EF4-FFF2-40B4-BE49-F238E27FC236}">
                  <a16:creationId xmlns:a16="http://schemas.microsoft.com/office/drawing/2014/main" id="{9635C6D2-0C67-4564-A804-E2A1F31D9789}"/>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89A596E-FD62-44DA-8ADB-D8307D0BE4EE}"/>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995A5D6-15E9-439C-95F1-EFAE9085D50E}"/>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101D0D5B-4DAE-4F5C-A29F-AF08EBDD31F0}"/>
              </a:ext>
            </a:extLst>
          </p:cNvPr>
          <p:cNvGrpSpPr/>
          <p:nvPr/>
        </p:nvGrpSpPr>
        <p:grpSpPr>
          <a:xfrm>
            <a:off x="5758518" y="3204755"/>
            <a:ext cx="4985682" cy="1463125"/>
            <a:chOff x="5758518" y="3204755"/>
            <a:chExt cx="4985682" cy="1463125"/>
          </a:xfrm>
        </p:grpSpPr>
        <p:sp>
          <p:nvSpPr>
            <p:cNvPr id="58" name="Freeform: Shape 57">
              <a:extLst>
                <a:ext uri="{FF2B5EF4-FFF2-40B4-BE49-F238E27FC236}">
                  <a16:creationId xmlns:a16="http://schemas.microsoft.com/office/drawing/2014/main" id="{92B3133A-479A-4248-8F1C-78C363C1428C}"/>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81EAE7EF-5869-4107-B33F-B9867B45C29D}"/>
                </a:ext>
              </a:extLst>
            </p:cNvPr>
            <p:cNvSpPr txBox="1"/>
            <p:nvPr/>
          </p:nvSpPr>
          <p:spPr>
            <a:xfrm>
              <a:off x="6543958" y="3291840"/>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99" name="Group 98">
            <a:extLst>
              <a:ext uri="{FF2B5EF4-FFF2-40B4-BE49-F238E27FC236}">
                <a16:creationId xmlns:a16="http://schemas.microsoft.com/office/drawing/2014/main" id="{233E2068-C032-44E6-9E80-FD5FA65C7F91}"/>
              </a:ext>
            </a:extLst>
          </p:cNvPr>
          <p:cNvGrpSpPr/>
          <p:nvPr/>
        </p:nvGrpSpPr>
        <p:grpSpPr>
          <a:xfrm>
            <a:off x="2895002" y="1282911"/>
            <a:ext cx="1061550" cy="1641613"/>
            <a:chOff x="2895002" y="1282911"/>
            <a:chExt cx="1061550" cy="1641613"/>
          </a:xfrm>
          <a:solidFill>
            <a:schemeClr val="bg1">
              <a:lumMod val="65000"/>
            </a:schemeClr>
          </a:solidFill>
        </p:grpSpPr>
        <p:sp>
          <p:nvSpPr>
            <p:cNvPr id="33" name="Freeform: Shape 32">
              <a:extLst>
                <a:ext uri="{FF2B5EF4-FFF2-40B4-BE49-F238E27FC236}">
                  <a16:creationId xmlns:a16="http://schemas.microsoft.com/office/drawing/2014/main" id="{225E7041-1454-43A9-872C-C37296D4C0E1}"/>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DB4E879-98E3-4E78-8427-23E503787A3F}"/>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CFC0A63-4504-4996-94FC-3F3E0BAA8A52}"/>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460A8D55-81DE-40D3-A100-00AB96CF128E}"/>
              </a:ext>
            </a:extLst>
          </p:cNvPr>
          <p:cNvGrpSpPr/>
          <p:nvPr/>
        </p:nvGrpSpPr>
        <p:grpSpPr>
          <a:xfrm>
            <a:off x="3167718" y="1375955"/>
            <a:ext cx="4985682" cy="1463125"/>
            <a:chOff x="3167718" y="1375955"/>
            <a:chExt cx="4985682" cy="1463125"/>
          </a:xfrm>
        </p:grpSpPr>
        <p:sp>
          <p:nvSpPr>
            <p:cNvPr id="30" name="Freeform: Shape 29">
              <a:extLst>
                <a:ext uri="{FF2B5EF4-FFF2-40B4-BE49-F238E27FC236}">
                  <a16:creationId xmlns:a16="http://schemas.microsoft.com/office/drawing/2014/main" id="{B6B53FDA-69D8-4890-A7E3-C9044C1E947B}"/>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AA6F0436-1058-4E57-8522-C3D4E373E512}"/>
                </a:ext>
              </a:extLst>
            </p:cNvPr>
            <p:cNvSpPr txBox="1"/>
            <p:nvPr/>
          </p:nvSpPr>
          <p:spPr>
            <a:xfrm>
              <a:off x="3966929" y="1466484"/>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107" name="Group 106">
            <a:extLst>
              <a:ext uri="{FF2B5EF4-FFF2-40B4-BE49-F238E27FC236}">
                <a16:creationId xmlns:a16="http://schemas.microsoft.com/office/drawing/2014/main" id="{3A2C8750-1D8E-491E-9945-0F730294BE6B}"/>
              </a:ext>
            </a:extLst>
          </p:cNvPr>
          <p:cNvGrpSpPr/>
          <p:nvPr/>
        </p:nvGrpSpPr>
        <p:grpSpPr>
          <a:xfrm>
            <a:off x="7155360" y="1707523"/>
            <a:ext cx="822960" cy="726145"/>
            <a:chOff x="7155360" y="1707523"/>
            <a:chExt cx="822960" cy="726145"/>
          </a:xfrm>
        </p:grpSpPr>
        <p:grpSp>
          <p:nvGrpSpPr>
            <p:cNvPr id="72" name="Group 71">
              <a:extLst>
                <a:ext uri="{FF2B5EF4-FFF2-40B4-BE49-F238E27FC236}">
                  <a16:creationId xmlns:a16="http://schemas.microsoft.com/office/drawing/2014/main" id="{F6FBC971-4E49-4A5F-BEDB-FA471818AF93}"/>
                </a:ext>
              </a:extLst>
            </p:cNvPr>
            <p:cNvGrpSpPr/>
            <p:nvPr/>
          </p:nvGrpSpPr>
          <p:grpSpPr>
            <a:xfrm>
              <a:off x="7155360" y="1707523"/>
              <a:ext cx="822960" cy="726145"/>
              <a:chOff x="1097280" y="4389119"/>
              <a:chExt cx="822960" cy="726145"/>
            </a:xfrm>
          </p:grpSpPr>
          <p:sp>
            <p:nvSpPr>
              <p:cNvPr id="73" name="Hexagon 72">
                <a:extLst>
                  <a:ext uri="{FF2B5EF4-FFF2-40B4-BE49-F238E27FC236}">
                    <a16:creationId xmlns:a16="http://schemas.microsoft.com/office/drawing/2014/main" id="{41180CA1-7A43-458F-AA51-75000DA28270}"/>
                  </a:ext>
                </a:extLst>
              </p:cNvPr>
              <p:cNvSpPr>
                <a:spLocks noChangeAspect="1"/>
              </p:cNvSpPr>
              <p:nvPr/>
            </p:nvSpPr>
            <p:spPr>
              <a:xfrm>
                <a:off x="1097280" y="4389119"/>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019F0D56-01FD-4361-8EB8-A01700EFE82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5" name="Freeform 12">
              <a:extLst>
                <a:ext uri="{FF2B5EF4-FFF2-40B4-BE49-F238E27FC236}">
                  <a16:creationId xmlns:a16="http://schemas.microsoft.com/office/drawing/2014/main" id="{586A1BA6-5F99-4AB2-AD0C-0B8241827137}"/>
                </a:ext>
              </a:extLst>
            </p:cNvPr>
            <p:cNvSpPr>
              <a:spLocks noChangeAspect="1" noChangeArrowheads="1"/>
            </p:cNvSpPr>
            <p:nvPr/>
          </p:nvSpPr>
          <p:spPr bwMode="auto">
            <a:xfrm>
              <a:off x="7429680" y="1966993"/>
              <a:ext cx="274320" cy="218336"/>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grpSp>
      <p:grpSp>
        <p:nvGrpSpPr>
          <p:cNvPr id="106" name="Group 105">
            <a:extLst>
              <a:ext uri="{FF2B5EF4-FFF2-40B4-BE49-F238E27FC236}">
                <a16:creationId xmlns:a16="http://schemas.microsoft.com/office/drawing/2014/main" id="{5AB074C6-9105-45C6-BA86-328E5B1F6D59}"/>
              </a:ext>
            </a:extLst>
          </p:cNvPr>
          <p:cNvGrpSpPr/>
          <p:nvPr/>
        </p:nvGrpSpPr>
        <p:grpSpPr>
          <a:xfrm>
            <a:off x="9720345" y="3565401"/>
            <a:ext cx="822960" cy="726144"/>
            <a:chOff x="9720345" y="3565401"/>
            <a:chExt cx="822960" cy="726144"/>
          </a:xfrm>
        </p:grpSpPr>
        <p:grpSp>
          <p:nvGrpSpPr>
            <p:cNvPr id="76" name="Group 75">
              <a:extLst>
                <a:ext uri="{FF2B5EF4-FFF2-40B4-BE49-F238E27FC236}">
                  <a16:creationId xmlns:a16="http://schemas.microsoft.com/office/drawing/2014/main" id="{6CFAD777-0D58-4914-A1BB-A5E3C080F262}"/>
                </a:ext>
              </a:extLst>
            </p:cNvPr>
            <p:cNvGrpSpPr/>
            <p:nvPr/>
          </p:nvGrpSpPr>
          <p:grpSpPr>
            <a:xfrm>
              <a:off x="9720345" y="3565401"/>
              <a:ext cx="822960" cy="726144"/>
              <a:chOff x="3108960" y="4389120"/>
              <a:chExt cx="822960" cy="726144"/>
            </a:xfrm>
          </p:grpSpPr>
          <p:sp>
            <p:nvSpPr>
              <p:cNvPr id="77" name="Hexagon 76">
                <a:extLst>
                  <a:ext uri="{FF2B5EF4-FFF2-40B4-BE49-F238E27FC236}">
                    <a16:creationId xmlns:a16="http://schemas.microsoft.com/office/drawing/2014/main" id="{83E1D337-F9F4-45BD-BCA4-99DCF36C0244}"/>
                  </a:ext>
                </a:extLst>
              </p:cNvPr>
              <p:cNvSpPr>
                <a:spLocks noChangeAspect="1"/>
              </p:cNvSpPr>
              <p:nvPr/>
            </p:nvSpPr>
            <p:spPr>
              <a:xfrm>
                <a:off x="310896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11433F7D-F87B-421E-ACC6-F48E6AA180B9}"/>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2" name="Freeform 22">
              <a:extLst>
                <a:ext uri="{FF2B5EF4-FFF2-40B4-BE49-F238E27FC236}">
                  <a16:creationId xmlns:a16="http://schemas.microsoft.com/office/drawing/2014/main" id="{42A09E90-B23B-44DE-AD71-C3FA7B23B15A}"/>
                </a:ext>
              </a:extLst>
            </p:cNvPr>
            <p:cNvSpPr>
              <a:spLocks noChangeArrowheads="1"/>
            </p:cNvSpPr>
            <p:nvPr/>
          </p:nvSpPr>
          <p:spPr bwMode="auto">
            <a:xfrm>
              <a:off x="9959080" y="3795517"/>
              <a:ext cx="345489" cy="265909"/>
            </a:xfrm>
            <a:custGeom>
              <a:avLst/>
              <a:gdLst>
                <a:gd name="T0" fmla="*/ 766 w 786"/>
                <a:gd name="T1" fmla="*/ 469 h 606"/>
                <a:gd name="T2" fmla="*/ 389 w 786"/>
                <a:gd name="T3" fmla="*/ 321 h 606"/>
                <a:gd name="T4" fmla="*/ 12 w 786"/>
                <a:gd name="T5" fmla="*/ 469 h 606"/>
                <a:gd name="T6" fmla="*/ 0 w 786"/>
                <a:gd name="T7" fmla="*/ 494 h 606"/>
                <a:gd name="T8" fmla="*/ 12 w 786"/>
                <a:gd name="T9" fmla="*/ 519 h 606"/>
                <a:gd name="T10" fmla="*/ 92 w 786"/>
                <a:gd name="T11" fmla="*/ 599 h 606"/>
                <a:gd name="T12" fmla="*/ 117 w 786"/>
                <a:gd name="T13" fmla="*/ 605 h 606"/>
                <a:gd name="T14" fmla="*/ 136 w 786"/>
                <a:gd name="T15" fmla="*/ 599 h 606"/>
                <a:gd name="T16" fmla="*/ 228 w 786"/>
                <a:gd name="T17" fmla="*/ 537 h 606"/>
                <a:gd name="T18" fmla="*/ 247 w 786"/>
                <a:gd name="T19" fmla="*/ 507 h 606"/>
                <a:gd name="T20" fmla="*/ 247 w 786"/>
                <a:gd name="T21" fmla="*/ 408 h 606"/>
                <a:gd name="T22" fmla="*/ 395 w 786"/>
                <a:gd name="T23" fmla="*/ 383 h 606"/>
                <a:gd name="T24" fmla="*/ 543 w 786"/>
                <a:gd name="T25" fmla="*/ 408 h 606"/>
                <a:gd name="T26" fmla="*/ 543 w 786"/>
                <a:gd name="T27" fmla="*/ 507 h 606"/>
                <a:gd name="T28" fmla="*/ 562 w 786"/>
                <a:gd name="T29" fmla="*/ 537 h 606"/>
                <a:gd name="T30" fmla="*/ 649 w 786"/>
                <a:gd name="T31" fmla="*/ 599 h 606"/>
                <a:gd name="T32" fmla="*/ 673 w 786"/>
                <a:gd name="T33" fmla="*/ 605 h 606"/>
                <a:gd name="T34" fmla="*/ 692 w 786"/>
                <a:gd name="T35" fmla="*/ 599 h 606"/>
                <a:gd name="T36" fmla="*/ 772 w 786"/>
                <a:gd name="T37" fmla="*/ 519 h 606"/>
                <a:gd name="T38" fmla="*/ 785 w 786"/>
                <a:gd name="T39" fmla="*/ 494 h 606"/>
                <a:gd name="T40" fmla="*/ 766 w 786"/>
                <a:gd name="T41" fmla="*/ 469 h 606"/>
                <a:gd name="T42" fmla="*/ 686 w 786"/>
                <a:gd name="T43" fmla="*/ 136 h 606"/>
                <a:gd name="T44" fmla="*/ 642 w 786"/>
                <a:gd name="T45" fmla="*/ 92 h 606"/>
                <a:gd name="T46" fmla="*/ 525 w 786"/>
                <a:gd name="T47" fmla="*/ 204 h 606"/>
                <a:gd name="T48" fmla="*/ 574 w 786"/>
                <a:gd name="T49" fmla="*/ 253 h 606"/>
                <a:gd name="T50" fmla="*/ 686 w 786"/>
                <a:gd name="T51" fmla="*/ 136 h 606"/>
                <a:gd name="T52" fmla="*/ 420 w 786"/>
                <a:gd name="T53" fmla="*/ 0 h 606"/>
                <a:gd name="T54" fmla="*/ 358 w 786"/>
                <a:gd name="T55" fmla="*/ 0 h 606"/>
                <a:gd name="T56" fmla="*/ 358 w 786"/>
                <a:gd name="T57" fmla="*/ 160 h 606"/>
                <a:gd name="T58" fmla="*/ 420 w 786"/>
                <a:gd name="T59" fmla="*/ 160 h 606"/>
                <a:gd name="T60" fmla="*/ 420 w 786"/>
                <a:gd name="T61" fmla="*/ 0 h 606"/>
                <a:gd name="T62" fmla="*/ 210 w 786"/>
                <a:gd name="T63" fmla="*/ 247 h 606"/>
                <a:gd name="T64" fmla="*/ 253 w 786"/>
                <a:gd name="T65" fmla="*/ 204 h 606"/>
                <a:gd name="T66" fmla="*/ 142 w 786"/>
                <a:gd name="T67" fmla="*/ 86 h 606"/>
                <a:gd name="T68" fmla="*/ 92 w 786"/>
                <a:gd name="T69" fmla="*/ 136 h 606"/>
                <a:gd name="T70" fmla="*/ 210 w 786"/>
                <a:gd name="T71" fmla="*/ 24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6" h="606">
                  <a:moveTo>
                    <a:pt x="766" y="469"/>
                  </a:moveTo>
                  <a:cubicBezTo>
                    <a:pt x="673" y="377"/>
                    <a:pt x="534" y="321"/>
                    <a:pt x="389" y="321"/>
                  </a:cubicBezTo>
                  <a:cubicBezTo>
                    <a:pt x="244" y="321"/>
                    <a:pt x="111" y="377"/>
                    <a:pt x="12" y="469"/>
                  </a:cubicBezTo>
                  <a:cubicBezTo>
                    <a:pt x="6" y="476"/>
                    <a:pt x="0" y="482"/>
                    <a:pt x="0" y="494"/>
                  </a:cubicBezTo>
                  <a:cubicBezTo>
                    <a:pt x="0" y="507"/>
                    <a:pt x="6" y="513"/>
                    <a:pt x="12" y="519"/>
                  </a:cubicBezTo>
                  <a:lnTo>
                    <a:pt x="92" y="599"/>
                  </a:lnTo>
                  <a:cubicBezTo>
                    <a:pt x="98" y="605"/>
                    <a:pt x="108" y="605"/>
                    <a:pt x="117" y="605"/>
                  </a:cubicBezTo>
                  <a:cubicBezTo>
                    <a:pt x="126" y="605"/>
                    <a:pt x="129" y="605"/>
                    <a:pt x="136" y="599"/>
                  </a:cubicBezTo>
                  <a:cubicBezTo>
                    <a:pt x="166" y="575"/>
                    <a:pt x="191" y="550"/>
                    <a:pt x="228" y="537"/>
                  </a:cubicBezTo>
                  <a:cubicBezTo>
                    <a:pt x="234" y="531"/>
                    <a:pt x="247" y="519"/>
                    <a:pt x="247" y="507"/>
                  </a:cubicBezTo>
                  <a:lnTo>
                    <a:pt x="247" y="408"/>
                  </a:lnTo>
                  <a:cubicBezTo>
                    <a:pt x="290" y="389"/>
                    <a:pt x="340" y="383"/>
                    <a:pt x="395" y="383"/>
                  </a:cubicBezTo>
                  <a:cubicBezTo>
                    <a:pt x="445" y="383"/>
                    <a:pt x="494" y="395"/>
                    <a:pt x="543" y="408"/>
                  </a:cubicBezTo>
                  <a:lnTo>
                    <a:pt x="543" y="507"/>
                  </a:lnTo>
                  <a:cubicBezTo>
                    <a:pt x="543" y="519"/>
                    <a:pt x="550" y="531"/>
                    <a:pt x="562" y="537"/>
                  </a:cubicBezTo>
                  <a:cubicBezTo>
                    <a:pt x="593" y="550"/>
                    <a:pt x="624" y="575"/>
                    <a:pt x="649" y="599"/>
                  </a:cubicBezTo>
                  <a:cubicBezTo>
                    <a:pt x="655" y="605"/>
                    <a:pt x="664" y="605"/>
                    <a:pt x="673" y="605"/>
                  </a:cubicBezTo>
                  <a:cubicBezTo>
                    <a:pt x="683" y="605"/>
                    <a:pt x="686" y="605"/>
                    <a:pt x="692" y="599"/>
                  </a:cubicBezTo>
                  <a:lnTo>
                    <a:pt x="772" y="519"/>
                  </a:lnTo>
                  <a:cubicBezTo>
                    <a:pt x="785" y="513"/>
                    <a:pt x="785" y="507"/>
                    <a:pt x="785" y="494"/>
                  </a:cubicBezTo>
                  <a:cubicBezTo>
                    <a:pt x="778" y="482"/>
                    <a:pt x="772" y="476"/>
                    <a:pt x="766" y="469"/>
                  </a:cubicBezTo>
                  <a:close/>
                  <a:moveTo>
                    <a:pt x="686" y="136"/>
                  </a:moveTo>
                  <a:lnTo>
                    <a:pt x="642" y="92"/>
                  </a:lnTo>
                  <a:lnTo>
                    <a:pt x="525" y="204"/>
                  </a:lnTo>
                  <a:lnTo>
                    <a:pt x="574" y="253"/>
                  </a:lnTo>
                  <a:cubicBezTo>
                    <a:pt x="574" y="247"/>
                    <a:pt x="679" y="136"/>
                    <a:pt x="686" y="136"/>
                  </a:cubicBezTo>
                  <a:close/>
                  <a:moveTo>
                    <a:pt x="420" y="0"/>
                  </a:moveTo>
                  <a:lnTo>
                    <a:pt x="358" y="0"/>
                  </a:lnTo>
                  <a:lnTo>
                    <a:pt x="358" y="160"/>
                  </a:lnTo>
                  <a:lnTo>
                    <a:pt x="420" y="160"/>
                  </a:lnTo>
                  <a:lnTo>
                    <a:pt x="420" y="0"/>
                  </a:lnTo>
                  <a:close/>
                  <a:moveTo>
                    <a:pt x="210" y="247"/>
                  </a:moveTo>
                  <a:lnTo>
                    <a:pt x="253" y="204"/>
                  </a:lnTo>
                  <a:lnTo>
                    <a:pt x="142" y="86"/>
                  </a:lnTo>
                  <a:lnTo>
                    <a:pt x="92" y="136"/>
                  </a:lnTo>
                  <a:cubicBezTo>
                    <a:pt x="98" y="136"/>
                    <a:pt x="210" y="247"/>
                    <a:pt x="210" y="247"/>
                  </a:cubicBezTo>
                  <a:close/>
                </a:path>
              </a:pathLst>
            </a:custGeom>
            <a:solidFill>
              <a:srgbClr val="FFFFFF"/>
            </a:solidFill>
            <a:ln>
              <a:noFill/>
            </a:ln>
            <a:effectLst/>
          </p:spPr>
          <p:txBody>
            <a:bodyPr wrap="none" anchor="ctr"/>
            <a:lstStyle/>
            <a:p>
              <a:endParaRPr lang="en-US"/>
            </a:p>
          </p:txBody>
        </p:sp>
      </p:grpSp>
      <p:grpSp>
        <p:nvGrpSpPr>
          <p:cNvPr id="105" name="Group 104">
            <a:extLst>
              <a:ext uri="{FF2B5EF4-FFF2-40B4-BE49-F238E27FC236}">
                <a16:creationId xmlns:a16="http://schemas.microsoft.com/office/drawing/2014/main" id="{C01629AD-7B69-4BA7-8614-05F426618443}"/>
              </a:ext>
            </a:extLst>
          </p:cNvPr>
          <p:cNvGrpSpPr/>
          <p:nvPr/>
        </p:nvGrpSpPr>
        <p:grpSpPr>
          <a:xfrm>
            <a:off x="7155360" y="5386467"/>
            <a:ext cx="822960" cy="726144"/>
            <a:chOff x="7155360" y="5386467"/>
            <a:chExt cx="822960" cy="726144"/>
          </a:xfrm>
        </p:grpSpPr>
        <p:grpSp>
          <p:nvGrpSpPr>
            <p:cNvPr id="79" name="Group 78">
              <a:extLst>
                <a:ext uri="{FF2B5EF4-FFF2-40B4-BE49-F238E27FC236}">
                  <a16:creationId xmlns:a16="http://schemas.microsoft.com/office/drawing/2014/main" id="{9AFA60DF-BC09-4D09-AF0E-0CF38C344203}"/>
                </a:ext>
              </a:extLst>
            </p:cNvPr>
            <p:cNvGrpSpPr/>
            <p:nvPr/>
          </p:nvGrpSpPr>
          <p:grpSpPr>
            <a:xfrm>
              <a:off x="7155360" y="5386467"/>
              <a:ext cx="822960" cy="726144"/>
              <a:chOff x="5120640" y="4389120"/>
              <a:chExt cx="822960" cy="726144"/>
            </a:xfrm>
          </p:grpSpPr>
          <p:sp>
            <p:nvSpPr>
              <p:cNvPr id="80" name="Hexagon 79">
                <a:extLst>
                  <a:ext uri="{FF2B5EF4-FFF2-40B4-BE49-F238E27FC236}">
                    <a16:creationId xmlns:a16="http://schemas.microsoft.com/office/drawing/2014/main" id="{230CEAA2-BFD5-4E82-B724-F40E8F9D8EA9}"/>
                  </a:ext>
                </a:extLst>
              </p:cNvPr>
              <p:cNvSpPr>
                <a:spLocks noChangeAspect="1"/>
              </p:cNvSpPr>
              <p:nvPr/>
            </p:nvSpPr>
            <p:spPr>
              <a:xfrm>
                <a:off x="512064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663A9B26-5D7B-4008-80A2-7841E653CA04}"/>
                  </a:ext>
                </a:extLst>
              </p:cNvPr>
              <p:cNvSpPr>
                <a:spLocks noChangeAspect="1"/>
              </p:cNvSpPr>
              <p:nvPr/>
            </p:nvSpPr>
            <p:spPr>
              <a:xfrm>
                <a:off x="512064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3" name="Freeform 13">
              <a:extLst>
                <a:ext uri="{FF2B5EF4-FFF2-40B4-BE49-F238E27FC236}">
                  <a16:creationId xmlns:a16="http://schemas.microsoft.com/office/drawing/2014/main" id="{8A0CC3B8-5803-47C4-9C5F-393930DC8F64}"/>
                </a:ext>
              </a:extLst>
            </p:cNvPr>
            <p:cNvSpPr>
              <a:spLocks noChangeArrowheads="1"/>
            </p:cNvSpPr>
            <p:nvPr/>
          </p:nvSpPr>
          <p:spPr bwMode="auto">
            <a:xfrm>
              <a:off x="7420947" y="5663130"/>
              <a:ext cx="291786" cy="293784"/>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rgbClr val="FFFFFF"/>
            </a:solidFill>
            <a:ln>
              <a:noFill/>
            </a:ln>
            <a:effectLst/>
          </p:spPr>
          <p:txBody>
            <a:bodyPr wrap="none" anchor="ctr"/>
            <a:lstStyle/>
            <a:p>
              <a:endParaRPr lang="en-US"/>
            </a:p>
          </p:txBody>
        </p:sp>
      </p:grpSp>
      <p:grpSp>
        <p:nvGrpSpPr>
          <p:cNvPr id="96" name="Group 95">
            <a:extLst>
              <a:ext uri="{FF2B5EF4-FFF2-40B4-BE49-F238E27FC236}">
                <a16:creationId xmlns:a16="http://schemas.microsoft.com/office/drawing/2014/main" id="{927689B5-70B8-434B-AFB0-034C75F1BD01}"/>
              </a:ext>
            </a:extLst>
          </p:cNvPr>
          <p:cNvGrpSpPr/>
          <p:nvPr/>
        </p:nvGrpSpPr>
        <p:grpSpPr>
          <a:xfrm>
            <a:off x="1746504" y="1188720"/>
            <a:ext cx="1901927" cy="1828800"/>
            <a:chOff x="1754150" y="1188720"/>
            <a:chExt cx="1901927" cy="1828800"/>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139658AE-81DC-47A5-B4C6-CF0E4142531A}"/>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1D402487-DE1F-4100-9874-180B75FF5083}"/>
                </a:ext>
              </a:extLst>
            </p:cNvPr>
            <p:cNvGrpSpPr/>
            <p:nvPr/>
          </p:nvGrpSpPr>
          <p:grpSpPr>
            <a:xfrm>
              <a:off x="3123123" y="1188720"/>
              <a:ext cx="532954" cy="1828800"/>
              <a:chOff x="3123123" y="1188720"/>
              <a:chExt cx="532954" cy="1828800"/>
            </a:xfrm>
          </p:grpSpPr>
          <p:sp>
            <p:nvSpPr>
              <p:cNvPr id="53" name="Freeform: Shape 52">
                <a:extLst>
                  <a:ext uri="{FF2B5EF4-FFF2-40B4-BE49-F238E27FC236}">
                    <a16:creationId xmlns:a16="http://schemas.microsoft.com/office/drawing/2014/main" id="{321F2B3A-93DF-420C-A091-4340494121D0}"/>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37495628-9D3F-438E-8554-61776E1491F1}"/>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 Box 10">
              <a:extLst>
                <a:ext uri="{FF2B5EF4-FFF2-40B4-BE49-F238E27FC236}">
                  <a16:creationId xmlns:a16="http://schemas.microsoft.com/office/drawing/2014/main" id="{6B0399F8-08C1-4558-8E9B-54A32EA6802B}"/>
                </a:ext>
              </a:extLst>
            </p:cNvPr>
            <p:cNvSpPr txBox="1">
              <a:spLocks noChangeArrowheads="1"/>
            </p:cNvSpPr>
            <p:nvPr/>
          </p:nvSpPr>
          <p:spPr bwMode="auto">
            <a:xfrm>
              <a:off x="1876531" y="13716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01</a:t>
              </a:r>
            </a:p>
            <a:p>
              <a:pPr algn="ctr"/>
              <a:r>
                <a:rPr lang="en-US" sz="1000" b="1" dirty="0">
                  <a:solidFill>
                    <a:srgbClr val="454545"/>
                  </a:solidFill>
                </a:rPr>
                <a:t>OPTION</a:t>
              </a:r>
            </a:p>
          </p:txBody>
        </p:sp>
      </p:grpSp>
      <p:grpSp>
        <p:nvGrpSpPr>
          <p:cNvPr id="97" name="Group 96">
            <a:extLst>
              <a:ext uri="{FF2B5EF4-FFF2-40B4-BE49-F238E27FC236}">
                <a16:creationId xmlns:a16="http://schemas.microsoft.com/office/drawing/2014/main" id="{038B9D16-4618-4E70-AF46-4AA87EFE297E}"/>
              </a:ext>
            </a:extLst>
          </p:cNvPr>
          <p:cNvGrpSpPr/>
          <p:nvPr/>
        </p:nvGrpSpPr>
        <p:grpSpPr>
          <a:xfrm>
            <a:off x="4334256" y="3017520"/>
            <a:ext cx="1901927" cy="1828800"/>
            <a:chOff x="4344950" y="3017520"/>
            <a:chExt cx="1901927" cy="1828800"/>
          </a:xfrm>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C90F12C8-E350-4BF8-98C8-4BF8B734A64B}"/>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a:extLst>
                <a:ext uri="{FF2B5EF4-FFF2-40B4-BE49-F238E27FC236}">
                  <a16:creationId xmlns:a16="http://schemas.microsoft.com/office/drawing/2014/main" id="{05D02775-7073-4CA9-A871-1C68D23935BF}"/>
                </a:ext>
              </a:extLst>
            </p:cNvPr>
            <p:cNvGrpSpPr/>
            <p:nvPr/>
          </p:nvGrpSpPr>
          <p:grpSpPr>
            <a:xfrm>
              <a:off x="5713923" y="3017520"/>
              <a:ext cx="532954" cy="1828800"/>
              <a:chOff x="5713923" y="3017520"/>
              <a:chExt cx="532954" cy="1828800"/>
            </a:xfrm>
          </p:grpSpPr>
          <p:sp>
            <p:nvSpPr>
              <p:cNvPr id="62" name="Freeform: Shape 61">
                <a:extLst>
                  <a:ext uri="{FF2B5EF4-FFF2-40B4-BE49-F238E27FC236}">
                    <a16:creationId xmlns:a16="http://schemas.microsoft.com/office/drawing/2014/main" id="{B4C58E3B-441D-47DC-9675-76281BEB2354}"/>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90B6622-E662-4145-ACEF-5A62349501B8}"/>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 Box 10">
              <a:extLst>
                <a:ext uri="{FF2B5EF4-FFF2-40B4-BE49-F238E27FC236}">
                  <a16:creationId xmlns:a16="http://schemas.microsoft.com/office/drawing/2014/main" id="{BB636372-83B7-464C-8E7D-B6A3B2B44258}"/>
                </a:ext>
              </a:extLst>
            </p:cNvPr>
            <p:cNvSpPr txBox="1">
              <a:spLocks noChangeArrowheads="1"/>
            </p:cNvSpPr>
            <p:nvPr/>
          </p:nvSpPr>
          <p:spPr bwMode="auto">
            <a:xfrm>
              <a:off x="4453560" y="32004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02</a:t>
              </a:r>
            </a:p>
            <a:p>
              <a:pPr algn="ctr"/>
              <a:r>
                <a:rPr lang="en-US" sz="1000" b="1" dirty="0">
                  <a:solidFill>
                    <a:srgbClr val="454545"/>
                  </a:solidFill>
                </a:rPr>
                <a:t>OPTION</a:t>
              </a:r>
            </a:p>
          </p:txBody>
        </p:sp>
      </p:grpSp>
      <p:grpSp>
        <p:nvGrpSpPr>
          <p:cNvPr id="98" name="Group 97">
            <a:extLst>
              <a:ext uri="{FF2B5EF4-FFF2-40B4-BE49-F238E27FC236}">
                <a16:creationId xmlns:a16="http://schemas.microsoft.com/office/drawing/2014/main" id="{BDB6A661-1FE1-427E-A166-AC245E07EE21}"/>
              </a:ext>
            </a:extLst>
          </p:cNvPr>
          <p:cNvGrpSpPr/>
          <p:nvPr/>
        </p:nvGrpSpPr>
        <p:grpSpPr>
          <a:xfrm>
            <a:off x="1746504" y="4843985"/>
            <a:ext cx="1901927" cy="1828800"/>
            <a:chOff x="1754150" y="4843985"/>
            <a:chExt cx="1901927" cy="1828800"/>
          </a:xfrm>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43327598-B351-4468-9796-567A1A04CD8A}"/>
                </a:ext>
              </a:extLst>
            </p:cNvPr>
            <p:cNvSpPr/>
            <p:nvPr/>
          </p:nvSpPr>
          <p:spPr>
            <a:xfrm>
              <a:off x="1754150" y="4954537"/>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5" name="Group 94">
              <a:extLst>
                <a:ext uri="{FF2B5EF4-FFF2-40B4-BE49-F238E27FC236}">
                  <a16:creationId xmlns:a16="http://schemas.microsoft.com/office/drawing/2014/main" id="{DA08BFFB-29E7-44AC-B1DC-7AA2E828E754}"/>
                </a:ext>
              </a:extLst>
            </p:cNvPr>
            <p:cNvGrpSpPr/>
            <p:nvPr/>
          </p:nvGrpSpPr>
          <p:grpSpPr>
            <a:xfrm>
              <a:off x="3123123" y="4843985"/>
              <a:ext cx="532954" cy="1828800"/>
              <a:chOff x="3123123" y="4843985"/>
              <a:chExt cx="532954" cy="1828800"/>
            </a:xfrm>
          </p:grpSpPr>
          <p:sp>
            <p:nvSpPr>
              <p:cNvPr id="70" name="Freeform: Shape 69">
                <a:extLst>
                  <a:ext uri="{FF2B5EF4-FFF2-40B4-BE49-F238E27FC236}">
                    <a16:creationId xmlns:a16="http://schemas.microsoft.com/office/drawing/2014/main" id="{4211553D-AF86-4083-92AD-F57A9D3CD5EA}"/>
                  </a:ext>
                </a:extLst>
              </p:cNvPr>
              <p:cNvSpPr/>
              <p:nvPr/>
            </p:nvSpPr>
            <p:spPr>
              <a:xfrm rot="926121">
                <a:off x="3123123" y="4843985"/>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A3EE385-436A-49D4-8463-F8B0D05D81E4}"/>
                  </a:ext>
                </a:extLst>
              </p:cNvPr>
              <p:cNvSpPr/>
              <p:nvPr/>
            </p:nvSpPr>
            <p:spPr>
              <a:xfrm rot="926121">
                <a:off x="3351302" y="4876347"/>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 Box 10">
              <a:extLst>
                <a:ext uri="{FF2B5EF4-FFF2-40B4-BE49-F238E27FC236}">
                  <a16:creationId xmlns:a16="http://schemas.microsoft.com/office/drawing/2014/main" id="{7E49C7F7-19D5-42BA-8237-3173265CD2BB}"/>
                </a:ext>
              </a:extLst>
            </p:cNvPr>
            <p:cNvSpPr txBox="1">
              <a:spLocks noChangeArrowheads="1"/>
            </p:cNvSpPr>
            <p:nvPr/>
          </p:nvSpPr>
          <p:spPr bwMode="auto">
            <a:xfrm>
              <a:off x="1862760" y="50292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03</a:t>
              </a:r>
            </a:p>
            <a:p>
              <a:pPr algn="ctr"/>
              <a:r>
                <a:rPr lang="en-US" sz="1000" b="1" dirty="0">
                  <a:solidFill>
                    <a:srgbClr val="454545"/>
                  </a:solidFill>
                </a:rPr>
                <a:t>OPTION</a:t>
              </a:r>
            </a:p>
          </p:txBody>
        </p:sp>
      </p:grpSp>
      <p:sp>
        <p:nvSpPr>
          <p:cNvPr id="92" name="TextBox 91">
            <a:extLst>
              <a:ext uri="{FF2B5EF4-FFF2-40B4-BE49-F238E27FC236}">
                <a16:creationId xmlns:a16="http://schemas.microsoft.com/office/drawing/2014/main" id="{302B66FB-B3E1-4B32-A571-72125F924D05}"/>
              </a:ext>
            </a:extLst>
          </p:cNvPr>
          <p:cNvSpPr txBox="1"/>
          <p:nvPr/>
        </p:nvSpPr>
        <p:spPr>
          <a:xfrm>
            <a:off x="7462981" y="258228"/>
            <a:ext cx="4356485" cy="1046440"/>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dirty="0">
                <a:solidFill>
                  <a:srgbClr val="454545"/>
                </a:solidFill>
                <a:latin typeface="Candara" panose="020E0502030303020204" pitchFamily="34" charset="0"/>
              </a:rPr>
              <a:t>Your Subtitle</a:t>
            </a:r>
          </a:p>
        </p:txBody>
      </p:sp>
    </p:spTree>
    <p:extLst>
      <p:ext uri="{BB962C8B-B14F-4D97-AF65-F5344CB8AC3E}">
        <p14:creationId xmlns:p14="http://schemas.microsoft.com/office/powerpoint/2010/main" val="41644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right)">
                                      <p:cBhvr>
                                        <p:cTn id="7" dur="1000"/>
                                        <p:tgtEl>
                                          <p:spTgt spid="9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1000" fill="hold"/>
                                        <p:tgtEl>
                                          <p:spTgt spid="96"/>
                                        </p:tgtEl>
                                        <p:attrNameLst>
                                          <p:attrName>ppt_x</p:attrName>
                                        </p:attrNameLst>
                                      </p:cBhvr>
                                      <p:tavLst>
                                        <p:tav tm="0">
                                          <p:val>
                                            <p:strVal val="0-#ppt_w/2"/>
                                          </p:val>
                                        </p:tav>
                                        <p:tav tm="100000">
                                          <p:val>
                                            <p:strVal val="#ppt_x"/>
                                          </p:val>
                                        </p:tav>
                                      </p:tavLst>
                                    </p:anim>
                                    <p:anim calcmode="lin" valueType="num">
                                      <p:cBhvr additive="base">
                                        <p:cTn id="12" dur="10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1000" fill="hold"/>
                                        <p:tgtEl>
                                          <p:spTgt spid="99"/>
                                        </p:tgtEl>
                                        <p:attrNameLst>
                                          <p:attrName>ppt_x</p:attrName>
                                        </p:attrNameLst>
                                      </p:cBhvr>
                                      <p:tavLst>
                                        <p:tav tm="0">
                                          <p:val>
                                            <p:strVal val="0-#ppt_w/2"/>
                                          </p:val>
                                        </p:tav>
                                        <p:tav tm="100000">
                                          <p:val>
                                            <p:strVal val="#ppt_x"/>
                                          </p:val>
                                        </p:tav>
                                      </p:tavLst>
                                    </p:anim>
                                    <p:anim calcmode="lin" valueType="num">
                                      <p:cBhvr additive="base">
                                        <p:cTn id="16" dur="1000" fill="hold"/>
                                        <p:tgtEl>
                                          <p:spTgt spid="99"/>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wipe(left)">
                                      <p:cBhvr>
                                        <p:cTn id="20" dur="1000"/>
                                        <p:tgtEl>
                                          <p:spTgt spid="102"/>
                                        </p:tgtEl>
                                      </p:cBhvr>
                                    </p:animEffect>
                                  </p:childTnLst>
                                </p:cTn>
                              </p:par>
                            </p:childTnLst>
                          </p:cTn>
                        </p:par>
                        <p:par>
                          <p:cTn id="21" fill="hold">
                            <p:stCondLst>
                              <p:cond delay="3000"/>
                            </p:stCondLst>
                            <p:childTnLst>
                              <p:par>
                                <p:cTn id="22" presetID="53" presetClass="entr" presetSubtype="16" fill="hold" nodeType="afterEffect">
                                  <p:stCondLst>
                                    <p:cond delay="0"/>
                                  </p:stCondLst>
                                  <p:childTnLst>
                                    <p:set>
                                      <p:cBhvr>
                                        <p:cTn id="23" dur="1" fill="hold">
                                          <p:stCondLst>
                                            <p:cond delay="0"/>
                                          </p:stCondLst>
                                        </p:cTn>
                                        <p:tgtEl>
                                          <p:spTgt spid="107"/>
                                        </p:tgtEl>
                                        <p:attrNameLst>
                                          <p:attrName>style.visibility</p:attrName>
                                        </p:attrNameLst>
                                      </p:cBhvr>
                                      <p:to>
                                        <p:strVal val="visible"/>
                                      </p:to>
                                    </p:set>
                                    <p:anim calcmode="lin" valueType="num">
                                      <p:cBhvr>
                                        <p:cTn id="24" dur="500" fill="hold"/>
                                        <p:tgtEl>
                                          <p:spTgt spid="107"/>
                                        </p:tgtEl>
                                        <p:attrNameLst>
                                          <p:attrName>ppt_w</p:attrName>
                                        </p:attrNameLst>
                                      </p:cBhvr>
                                      <p:tavLst>
                                        <p:tav tm="0">
                                          <p:val>
                                            <p:fltVal val="0"/>
                                          </p:val>
                                        </p:tav>
                                        <p:tav tm="100000">
                                          <p:val>
                                            <p:strVal val="#ppt_w"/>
                                          </p:val>
                                        </p:tav>
                                      </p:tavLst>
                                    </p:anim>
                                    <p:anim calcmode="lin" valueType="num">
                                      <p:cBhvr>
                                        <p:cTn id="25" dur="500" fill="hold"/>
                                        <p:tgtEl>
                                          <p:spTgt spid="107"/>
                                        </p:tgtEl>
                                        <p:attrNameLst>
                                          <p:attrName>ppt_h</p:attrName>
                                        </p:attrNameLst>
                                      </p:cBhvr>
                                      <p:tavLst>
                                        <p:tav tm="0">
                                          <p:val>
                                            <p:fltVal val="0"/>
                                          </p:val>
                                        </p:tav>
                                        <p:tav tm="100000">
                                          <p:val>
                                            <p:strVal val="#ppt_h"/>
                                          </p:val>
                                        </p:tav>
                                      </p:tavLst>
                                    </p:anim>
                                    <p:animEffect transition="in" filter="fade">
                                      <p:cBhvr>
                                        <p:cTn id="26" dur="500"/>
                                        <p:tgtEl>
                                          <p:spTgt spid="107"/>
                                        </p:tgtEl>
                                      </p:cBhvr>
                                    </p:animEffect>
                                  </p:childTnLst>
                                </p:cTn>
                              </p:par>
                            </p:childTnLst>
                          </p:cTn>
                        </p:par>
                        <p:par>
                          <p:cTn id="27" fill="hold">
                            <p:stCondLst>
                              <p:cond delay="3500"/>
                            </p:stCondLst>
                            <p:childTnLst>
                              <p:par>
                                <p:cTn id="28" presetID="2" presetClass="entr" presetSubtype="8" fill="hold" nodeType="afterEffect">
                                  <p:stCondLst>
                                    <p:cond delay="0"/>
                                  </p:stCondLst>
                                  <p:childTnLst>
                                    <p:set>
                                      <p:cBhvr>
                                        <p:cTn id="29" dur="1" fill="hold">
                                          <p:stCondLst>
                                            <p:cond delay="0"/>
                                          </p:stCondLst>
                                        </p:cTn>
                                        <p:tgtEl>
                                          <p:spTgt spid="97"/>
                                        </p:tgtEl>
                                        <p:attrNameLst>
                                          <p:attrName>style.visibility</p:attrName>
                                        </p:attrNameLst>
                                      </p:cBhvr>
                                      <p:to>
                                        <p:strVal val="visible"/>
                                      </p:to>
                                    </p:set>
                                    <p:anim calcmode="lin" valueType="num">
                                      <p:cBhvr additive="base">
                                        <p:cTn id="30" dur="1000" fill="hold"/>
                                        <p:tgtEl>
                                          <p:spTgt spid="97"/>
                                        </p:tgtEl>
                                        <p:attrNameLst>
                                          <p:attrName>ppt_x</p:attrName>
                                        </p:attrNameLst>
                                      </p:cBhvr>
                                      <p:tavLst>
                                        <p:tav tm="0">
                                          <p:val>
                                            <p:strVal val="0-#ppt_w/2"/>
                                          </p:val>
                                        </p:tav>
                                        <p:tav tm="100000">
                                          <p:val>
                                            <p:strVal val="#ppt_x"/>
                                          </p:val>
                                        </p:tav>
                                      </p:tavLst>
                                    </p:anim>
                                    <p:anim calcmode="lin" valueType="num">
                                      <p:cBhvr additive="base">
                                        <p:cTn id="31" dur="1000" fill="hold"/>
                                        <p:tgtEl>
                                          <p:spTgt spid="9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anim calcmode="lin" valueType="num">
                                      <p:cBhvr additive="base">
                                        <p:cTn id="34" dur="1000" fill="hold"/>
                                        <p:tgtEl>
                                          <p:spTgt spid="100"/>
                                        </p:tgtEl>
                                        <p:attrNameLst>
                                          <p:attrName>ppt_x</p:attrName>
                                        </p:attrNameLst>
                                      </p:cBhvr>
                                      <p:tavLst>
                                        <p:tav tm="0">
                                          <p:val>
                                            <p:strVal val="0-#ppt_w/2"/>
                                          </p:val>
                                        </p:tav>
                                        <p:tav tm="100000">
                                          <p:val>
                                            <p:strVal val="#ppt_x"/>
                                          </p:val>
                                        </p:tav>
                                      </p:tavLst>
                                    </p:anim>
                                    <p:anim calcmode="lin" valueType="num">
                                      <p:cBhvr additive="base">
                                        <p:cTn id="35" dur="1000" fill="hold"/>
                                        <p:tgtEl>
                                          <p:spTgt spid="100"/>
                                        </p:tgtEl>
                                        <p:attrNameLst>
                                          <p:attrName>ppt_y</p:attrName>
                                        </p:attrNameLst>
                                      </p:cBhvr>
                                      <p:tavLst>
                                        <p:tav tm="0">
                                          <p:val>
                                            <p:strVal val="#ppt_y"/>
                                          </p:val>
                                        </p:tav>
                                        <p:tav tm="100000">
                                          <p:val>
                                            <p:strVal val="#ppt_y"/>
                                          </p:val>
                                        </p:tav>
                                      </p:tavLst>
                                    </p:anim>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103"/>
                                        </p:tgtEl>
                                        <p:attrNameLst>
                                          <p:attrName>style.visibility</p:attrName>
                                        </p:attrNameLst>
                                      </p:cBhvr>
                                      <p:to>
                                        <p:strVal val="visible"/>
                                      </p:to>
                                    </p:set>
                                    <p:animEffect transition="in" filter="wipe(left)">
                                      <p:cBhvr>
                                        <p:cTn id="39" dur="1000"/>
                                        <p:tgtEl>
                                          <p:spTgt spid="103"/>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06"/>
                                        </p:tgtEl>
                                        <p:attrNameLst>
                                          <p:attrName>style.visibility</p:attrName>
                                        </p:attrNameLst>
                                      </p:cBhvr>
                                      <p:to>
                                        <p:strVal val="visible"/>
                                      </p:to>
                                    </p:set>
                                    <p:anim calcmode="lin" valueType="num">
                                      <p:cBhvr>
                                        <p:cTn id="43" dur="500" fill="hold"/>
                                        <p:tgtEl>
                                          <p:spTgt spid="106"/>
                                        </p:tgtEl>
                                        <p:attrNameLst>
                                          <p:attrName>ppt_w</p:attrName>
                                        </p:attrNameLst>
                                      </p:cBhvr>
                                      <p:tavLst>
                                        <p:tav tm="0">
                                          <p:val>
                                            <p:fltVal val="0"/>
                                          </p:val>
                                        </p:tav>
                                        <p:tav tm="100000">
                                          <p:val>
                                            <p:strVal val="#ppt_w"/>
                                          </p:val>
                                        </p:tav>
                                      </p:tavLst>
                                    </p:anim>
                                    <p:anim calcmode="lin" valueType="num">
                                      <p:cBhvr>
                                        <p:cTn id="44" dur="500" fill="hold"/>
                                        <p:tgtEl>
                                          <p:spTgt spid="106"/>
                                        </p:tgtEl>
                                        <p:attrNameLst>
                                          <p:attrName>ppt_h</p:attrName>
                                        </p:attrNameLst>
                                      </p:cBhvr>
                                      <p:tavLst>
                                        <p:tav tm="0">
                                          <p:val>
                                            <p:fltVal val="0"/>
                                          </p:val>
                                        </p:tav>
                                        <p:tav tm="100000">
                                          <p:val>
                                            <p:strVal val="#ppt_h"/>
                                          </p:val>
                                        </p:tav>
                                      </p:tavLst>
                                    </p:anim>
                                    <p:animEffect transition="in" filter="fade">
                                      <p:cBhvr>
                                        <p:cTn id="45" dur="500"/>
                                        <p:tgtEl>
                                          <p:spTgt spid="106"/>
                                        </p:tgtEl>
                                      </p:cBhvr>
                                    </p:animEffect>
                                  </p:childTnLst>
                                </p:cTn>
                              </p:par>
                            </p:childTnLst>
                          </p:cTn>
                        </p:par>
                        <p:par>
                          <p:cTn id="46" fill="hold">
                            <p:stCondLst>
                              <p:cond delay="6000"/>
                            </p:stCondLst>
                            <p:childTnLst>
                              <p:par>
                                <p:cTn id="47" presetID="2" presetClass="entr" presetSubtype="8" fill="hold" nodeType="afterEffect">
                                  <p:stCondLst>
                                    <p:cond delay="0"/>
                                  </p:stCondLst>
                                  <p:childTnLst>
                                    <p:set>
                                      <p:cBhvr>
                                        <p:cTn id="48" dur="1" fill="hold">
                                          <p:stCondLst>
                                            <p:cond delay="0"/>
                                          </p:stCondLst>
                                        </p:cTn>
                                        <p:tgtEl>
                                          <p:spTgt spid="98"/>
                                        </p:tgtEl>
                                        <p:attrNameLst>
                                          <p:attrName>style.visibility</p:attrName>
                                        </p:attrNameLst>
                                      </p:cBhvr>
                                      <p:to>
                                        <p:strVal val="visible"/>
                                      </p:to>
                                    </p:set>
                                    <p:anim calcmode="lin" valueType="num">
                                      <p:cBhvr additive="base">
                                        <p:cTn id="49" dur="1000" fill="hold"/>
                                        <p:tgtEl>
                                          <p:spTgt spid="98"/>
                                        </p:tgtEl>
                                        <p:attrNameLst>
                                          <p:attrName>ppt_x</p:attrName>
                                        </p:attrNameLst>
                                      </p:cBhvr>
                                      <p:tavLst>
                                        <p:tav tm="0">
                                          <p:val>
                                            <p:strVal val="0-#ppt_w/2"/>
                                          </p:val>
                                        </p:tav>
                                        <p:tav tm="100000">
                                          <p:val>
                                            <p:strVal val="#ppt_x"/>
                                          </p:val>
                                        </p:tav>
                                      </p:tavLst>
                                    </p:anim>
                                    <p:anim calcmode="lin" valueType="num">
                                      <p:cBhvr additive="base">
                                        <p:cTn id="50" dur="1000" fill="hold"/>
                                        <p:tgtEl>
                                          <p:spTgt spid="98"/>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1000" fill="hold"/>
                                        <p:tgtEl>
                                          <p:spTgt spid="101"/>
                                        </p:tgtEl>
                                        <p:attrNameLst>
                                          <p:attrName>ppt_x</p:attrName>
                                        </p:attrNameLst>
                                      </p:cBhvr>
                                      <p:tavLst>
                                        <p:tav tm="0">
                                          <p:val>
                                            <p:strVal val="0-#ppt_w/2"/>
                                          </p:val>
                                        </p:tav>
                                        <p:tav tm="100000">
                                          <p:val>
                                            <p:strVal val="#ppt_x"/>
                                          </p:val>
                                        </p:tav>
                                      </p:tavLst>
                                    </p:anim>
                                    <p:anim calcmode="lin" valueType="num">
                                      <p:cBhvr additive="base">
                                        <p:cTn id="54" dur="1000" fill="hold"/>
                                        <p:tgtEl>
                                          <p:spTgt spid="101"/>
                                        </p:tgtEl>
                                        <p:attrNameLst>
                                          <p:attrName>ppt_y</p:attrName>
                                        </p:attrNameLst>
                                      </p:cBhvr>
                                      <p:tavLst>
                                        <p:tav tm="0">
                                          <p:val>
                                            <p:strVal val="#ppt_y"/>
                                          </p:val>
                                        </p:tav>
                                        <p:tav tm="100000">
                                          <p:val>
                                            <p:strVal val="#ppt_y"/>
                                          </p:val>
                                        </p:tav>
                                      </p:tavLst>
                                    </p:anim>
                                  </p:childTnLst>
                                </p:cTn>
                              </p:par>
                            </p:childTnLst>
                          </p:cTn>
                        </p:par>
                        <p:par>
                          <p:cTn id="55" fill="hold">
                            <p:stCondLst>
                              <p:cond delay="7000"/>
                            </p:stCondLst>
                            <p:childTnLst>
                              <p:par>
                                <p:cTn id="56" presetID="22" presetClass="entr" presetSubtype="8"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1000"/>
                                        <p:tgtEl>
                                          <p:spTgt spid="104"/>
                                        </p:tgtEl>
                                      </p:cBhvr>
                                    </p:animEffect>
                                  </p:childTnLst>
                                </p:cTn>
                              </p:par>
                            </p:childTnLst>
                          </p:cTn>
                        </p:par>
                        <p:par>
                          <p:cTn id="59" fill="hold">
                            <p:stCondLst>
                              <p:cond delay="8000"/>
                            </p:stCondLst>
                            <p:childTnLst>
                              <p:par>
                                <p:cTn id="60" presetID="53" presetClass="entr" presetSubtype="16" fill="hold" nodeType="afterEffect">
                                  <p:stCondLst>
                                    <p:cond delay="0"/>
                                  </p:stCondLst>
                                  <p:childTnLst>
                                    <p:set>
                                      <p:cBhvr>
                                        <p:cTn id="61" dur="1" fill="hold">
                                          <p:stCondLst>
                                            <p:cond delay="0"/>
                                          </p:stCondLst>
                                        </p:cTn>
                                        <p:tgtEl>
                                          <p:spTgt spid="105"/>
                                        </p:tgtEl>
                                        <p:attrNameLst>
                                          <p:attrName>style.visibility</p:attrName>
                                        </p:attrNameLst>
                                      </p:cBhvr>
                                      <p:to>
                                        <p:strVal val="visible"/>
                                      </p:to>
                                    </p:set>
                                    <p:anim calcmode="lin" valueType="num">
                                      <p:cBhvr>
                                        <p:cTn id="62" dur="500" fill="hold"/>
                                        <p:tgtEl>
                                          <p:spTgt spid="105"/>
                                        </p:tgtEl>
                                        <p:attrNameLst>
                                          <p:attrName>ppt_w</p:attrName>
                                        </p:attrNameLst>
                                      </p:cBhvr>
                                      <p:tavLst>
                                        <p:tav tm="0">
                                          <p:val>
                                            <p:fltVal val="0"/>
                                          </p:val>
                                        </p:tav>
                                        <p:tav tm="100000">
                                          <p:val>
                                            <p:strVal val="#ppt_w"/>
                                          </p:val>
                                        </p:tav>
                                      </p:tavLst>
                                    </p:anim>
                                    <p:anim calcmode="lin" valueType="num">
                                      <p:cBhvr>
                                        <p:cTn id="63" dur="500" fill="hold"/>
                                        <p:tgtEl>
                                          <p:spTgt spid="105"/>
                                        </p:tgtEl>
                                        <p:attrNameLst>
                                          <p:attrName>ppt_h</p:attrName>
                                        </p:attrNameLst>
                                      </p:cBhvr>
                                      <p:tavLst>
                                        <p:tav tm="0">
                                          <p:val>
                                            <p:fltVal val="0"/>
                                          </p:val>
                                        </p:tav>
                                        <p:tav tm="100000">
                                          <p:val>
                                            <p:strVal val="#ppt_h"/>
                                          </p:val>
                                        </p:tav>
                                      </p:tavLst>
                                    </p:anim>
                                    <p:animEffect transition="in" filter="fade">
                                      <p:cBhvr>
                                        <p:cTn id="64"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13" name="Group 112">
            <a:extLst>
              <a:ext uri="{FF2B5EF4-FFF2-40B4-BE49-F238E27FC236}">
                <a16:creationId xmlns:a16="http://schemas.microsoft.com/office/drawing/2014/main" id="{AFEED144-AB67-4E1D-A126-1E184400C80C}"/>
              </a:ext>
            </a:extLst>
          </p:cNvPr>
          <p:cNvGrpSpPr/>
          <p:nvPr/>
        </p:nvGrpSpPr>
        <p:grpSpPr>
          <a:xfrm>
            <a:off x="7343324" y="5092300"/>
            <a:ext cx="885002" cy="1368593"/>
            <a:chOff x="2895002" y="4938176"/>
            <a:chExt cx="1061550" cy="1641613"/>
          </a:xfrm>
          <a:solidFill>
            <a:schemeClr val="bg1">
              <a:lumMod val="65000"/>
            </a:schemeClr>
          </a:solidFill>
        </p:grpSpPr>
        <p:sp>
          <p:nvSpPr>
            <p:cNvPr id="114" name="Freeform: Shape 113">
              <a:extLst>
                <a:ext uri="{FF2B5EF4-FFF2-40B4-BE49-F238E27FC236}">
                  <a16:creationId xmlns:a16="http://schemas.microsoft.com/office/drawing/2014/main" id="{9A393505-4F0F-4220-B93B-8B75D47C909E}"/>
                </a:ext>
              </a:extLst>
            </p:cNvPr>
            <p:cNvSpPr>
              <a:spLocks noChangeAspect="1"/>
            </p:cNvSpPr>
            <p:nvPr/>
          </p:nvSpPr>
          <p:spPr>
            <a:xfrm rot="926121">
              <a:off x="3264923" y="4938176"/>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F08C498C-716F-4FCB-91F6-6B0E3404BFC8}"/>
                </a:ext>
              </a:extLst>
            </p:cNvPr>
            <p:cNvSpPr/>
            <p:nvPr/>
          </p:nvSpPr>
          <p:spPr>
            <a:xfrm>
              <a:off x="3335123" y="4949083"/>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673050FD-BDDB-4A16-8CF2-3A8D3FF4C61C}"/>
                </a:ext>
              </a:extLst>
            </p:cNvPr>
            <p:cNvSpPr/>
            <p:nvPr/>
          </p:nvSpPr>
          <p:spPr>
            <a:xfrm>
              <a:off x="2895002" y="6485475"/>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C8CB454-9233-4EDD-943B-F7BC7B4943DB}"/>
              </a:ext>
            </a:extLst>
          </p:cNvPr>
          <p:cNvGrpSpPr/>
          <p:nvPr/>
        </p:nvGrpSpPr>
        <p:grpSpPr>
          <a:xfrm>
            <a:off x="7352292" y="3492007"/>
            <a:ext cx="885002" cy="1368593"/>
            <a:chOff x="5485802" y="3111711"/>
            <a:chExt cx="1061550" cy="1641613"/>
          </a:xfrm>
          <a:solidFill>
            <a:schemeClr val="bg1">
              <a:lumMod val="65000"/>
            </a:schemeClr>
          </a:solidFill>
        </p:grpSpPr>
        <p:sp>
          <p:nvSpPr>
            <p:cNvPr id="118" name="Freeform: Shape 117">
              <a:extLst>
                <a:ext uri="{FF2B5EF4-FFF2-40B4-BE49-F238E27FC236}">
                  <a16:creationId xmlns:a16="http://schemas.microsoft.com/office/drawing/2014/main" id="{1C5D1B9B-12CF-44F6-89FE-5888589C033C}"/>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72C095A4-A2F2-467A-ACB8-461E753DCC44}"/>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49F9DFFB-9A4D-4F18-AE3B-73FB7876EBA4}"/>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017F8A9A-8873-420C-A0F3-DCF804F6E77D}"/>
              </a:ext>
            </a:extLst>
          </p:cNvPr>
          <p:cNvGrpSpPr/>
          <p:nvPr/>
        </p:nvGrpSpPr>
        <p:grpSpPr>
          <a:xfrm>
            <a:off x="1576057" y="3506784"/>
            <a:ext cx="885002" cy="1368593"/>
            <a:chOff x="5485802" y="3111711"/>
            <a:chExt cx="1061550" cy="1641613"/>
          </a:xfrm>
          <a:solidFill>
            <a:schemeClr val="bg1">
              <a:lumMod val="65000"/>
            </a:schemeClr>
          </a:solidFill>
        </p:grpSpPr>
        <p:sp>
          <p:nvSpPr>
            <p:cNvPr id="57" name="Freeform: Shape 56">
              <a:extLst>
                <a:ext uri="{FF2B5EF4-FFF2-40B4-BE49-F238E27FC236}">
                  <a16:creationId xmlns:a16="http://schemas.microsoft.com/office/drawing/2014/main" id="{9635C6D2-0C67-4564-A804-E2A1F31D9789}"/>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89A596E-FD62-44DA-8ADB-D8307D0BE4EE}"/>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995A5D6-15E9-439C-95F1-EFAE9085D50E}"/>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9256D355-76DD-4D00-863F-C2C13C214615}"/>
              </a:ext>
            </a:extLst>
          </p:cNvPr>
          <p:cNvGrpSpPr/>
          <p:nvPr/>
        </p:nvGrpSpPr>
        <p:grpSpPr>
          <a:xfrm>
            <a:off x="7343324" y="1922053"/>
            <a:ext cx="885002" cy="1368593"/>
            <a:chOff x="2895002" y="1282911"/>
            <a:chExt cx="1061550" cy="1641613"/>
          </a:xfrm>
          <a:solidFill>
            <a:schemeClr val="bg1">
              <a:lumMod val="65000"/>
            </a:schemeClr>
          </a:solidFill>
        </p:grpSpPr>
        <p:sp>
          <p:nvSpPr>
            <p:cNvPr id="125" name="Freeform: Shape 124">
              <a:extLst>
                <a:ext uri="{FF2B5EF4-FFF2-40B4-BE49-F238E27FC236}">
                  <a16:creationId xmlns:a16="http://schemas.microsoft.com/office/drawing/2014/main" id="{4DF92C3B-95EE-4A96-B8B7-2E67AC5B4DF5}"/>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F38E8E6-ADC7-4ADA-866C-CCC967492868}"/>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F3B80E78-B508-4D0B-8C16-249DF09FBC31}"/>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a16="http://schemas.microsoft.com/office/drawing/2014/main" id="{06D0D404-E548-4B5D-8807-CBB82A7F6264}"/>
              </a:ext>
            </a:extLst>
          </p:cNvPr>
          <p:cNvGrpSpPr/>
          <p:nvPr/>
        </p:nvGrpSpPr>
        <p:grpSpPr>
          <a:xfrm>
            <a:off x="7570685" y="1999623"/>
            <a:ext cx="4156505" cy="1219790"/>
            <a:chOff x="3167718" y="1375955"/>
            <a:chExt cx="4985682" cy="1463125"/>
          </a:xfrm>
        </p:grpSpPr>
        <p:sp>
          <p:nvSpPr>
            <p:cNvPr id="129" name="Freeform: Shape 128">
              <a:extLst>
                <a:ext uri="{FF2B5EF4-FFF2-40B4-BE49-F238E27FC236}">
                  <a16:creationId xmlns:a16="http://schemas.microsoft.com/office/drawing/2014/main" id="{2B4FC18E-391B-4ECE-A710-654E8C918382}"/>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Box 129">
              <a:extLst>
                <a:ext uri="{FF2B5EF4-FFF2-40B4-BE49-F238E27FC236}">
                  <a16:creationId xmlns:a16="http://schemas.microsoft.com/office/drawing/2014/main" id="{311372AE-876C-4A7D-AD7F-1C1D1441696E}"/>
                </a:ext>
              </a:extLst>
            </p:cNvPr>
            <p:cNvSpPr txBox="1"/>
            <p:nvPr/>
          </p:nvSpPr>
          <p:spPr>
            <a:xfrm>
              <a:off x="3966929" y="1466484"/>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04</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9" name="Group 98">
            <a:extLst>
              <a:ext uri="{FF2B5EF4-FFF2-40B4-BE49-F238E27FC236}">
                <a16:creationId xmlns:a16="http://schemas.microsoft.com/office/drawing/2014/main" id="{233E2068-C032-44E6-9E80-FD5FA65C7F91}"/>
              </a:ext>
            </a:extLst>
          </p:cNvPr>
          <p:cNvGrpSpPr/>
          <p:nvPr/>
        </p:nvGrpSpPr>
        <p:grpSpPr>
          <a:xfrm>
            <a:off x="1567089" y="1936830"/>
            <a:ext cx="885002" cy="1368593"/>
            <a:chOff x="2895002" y="1282911"/>
            <a:chExt cx="1061550" cy="1641613"/>
          </a:xfrm>
          <a:solidFill>
            <a:schemeClr val="bg1">
              <a:lumMod val="65000"/>
            </a:schemeClr>
          </a:solidFill>
        </p:grpSpPr>
        <p:sp>
          <p:nvSpPr>
            <p:cNvPr id="33" name="Freeform: Shape 32">
              <a:extLst>
                <a:ext uri="{FF2B5EF4-FFF2-40B4-BE49-F238E27FC236}">
                  <a16:creationId xmlns:a16="http://schemas.microsoft.com/office/drawing/2014/main" id="{225E7041-1454-43A9-872C-C37296D4C0E1}"/>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DB4E879-98E3-4E78-8427-23E503787A3F}"/>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CFC0A63-4504-4996-94FC-3F3E0BAA8A52}"/>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9DD3A7AC-EDDF-45DE-8DFF-4CBAC3731824}"/>
              </a:ext>
            </a:extLst>
          </p:cNvPr>
          <p:cNvGrpSpPr/>
          <p:nvPr/>
        </p:nvGrpSpPr>
        <p:grpSpPr>
          <a:xfrm>
            <a:off x="7570685" y="5169870"/>
            <a:ext cx="4156505" cy="1219790"/>
            <a:chOff x="3167718" y="5031220"/>
            <a:chExt cx="4985682" cy="1463125"/>
          </a:xfrm>
        </p:grpSpPr>
        <p:sp>
          <p:nvSpPr>
            <p:cNvPr id="111" name="Freeform: Shape 110">
              <a:extLst>
                <a:ext uri="{FF2B5EF4-FFF2-40B4-BE49-F238E27FC236}">
                  <a16:creationId xmlns:a16="http://schemas.microsoft.com/office/drawing/2014/main" id="{60146D7F-CAC8-43AB-891C-97950A9BAC5E}"/>
                </a:ext>
              </a:extLst>
            </p:cNvPr>
            <p:cNvSpPr/>
            <p:nvPr/>
          </p:nvSpPr>
          <p:spPr>
            <a:xfrm>
              <a:off x="3167718" y="5031220"/>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364B367-78D2-4822-99B1-A0678CEF28A0}"/>
                </a:ext>
              </a:extLst>
            </p:cNvPr>
            <p:cNvSpPr txBox="1"/>
            <p:nvPr/>
          </p:nvSpPr>
          <p:spPr>
            <a:xfrm>
              <a:off x="3953158" y="5120639"/>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06</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8D280AF7-F514-4F9A-84D7-4082AD51C7C3}"/>
              </a:ext>
            </a:extLst>
          </p:cNvPr>
          <p:cNvGrpSpPr/>
          <p:nvPr/>
        </p:nvGrpSpPr>
        <p:grpSpPr>
          <a:xfrm>
            <a:off x="7579653" y="3569576"/>
            <a:ext cx="4156505" cy="1219790"/>
            <a:chOff x="5758518" y="3204755"/>
            <a:chExt cx="4985682" cy="1463125"/>
          </a:xfrm>
        </p:grpSpPr>
        <p:sp>
          <p:nvSpPr>
            <p:cNvPr id="122" name="Freeform: Shape 121">
              <a:extLst>
                <a:ext uri="{FF2B5EF4-FFF2-40B4-BE49-F238E27FC236}">
                  <a16:creationId xmlns:a16="http://schemas.microsoft.com/office/drawing/2014/main" id="{3FF40FAD-0903-4716-A2E8-4A085FAF9094}"/>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CDA57A41-EC78-4D52-BA88-CFB5DC292687}"/>
                </a:ext>
              </a:extLst>
            </p:cNvPr>
            <p:cNvSpPr txBox="1"/>
            <p:nvPr/>
          </p:nvSpPr>
          <p:spPr>
            <a:xfrm>
              <a:off x="6543958" y="3291840"/>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05</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102">
            <a:extLst>
              <a:ext uri="{FF2B5EF4-FFF2-40B4-BE49-F238E27FC236}">
                <a16:creationId xmlns:a16="http://schemas.microsoft.com/office/drawing/2014/main" id="{101D0D5B-4DAE-4F5C-A29F-AF08EBDD31F0}"/>
              </a:ext>
            </a:extLst>
          </p:cNvPr>
          <p:cNvGrpSpPr/>
          <p:nvPr/>
        </p:nvGrpSpPr>
        <p:grpSpPr>
          <a:xfrm>
            <a:off x="1803418" y="3584353"/>
            <a:ext cx="4156505" cy="1219790"/>
            <a:chOff x="5758518" y="3204755"/>
            <a:chExt cx="4985682" cy="1463125"/>
          </a:xfrm>
        </p:grpSpPr>
        <p:sp>
          <p:nvSpPr>
            <p:cNvPr id="58" name="Freeform: Shape 57">
              <a:extLst>
                <a:ext uri="{FF2B5EF4-FFF2-40B4-BE49-F238E27FC236}">
                  <a16:creationId xmlns:a16="http://schemas.microsoft.com/office/drawing/2014/main" id="{92B3133A-479A-4248-8F1C-78C363C1428C}"/>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81EAE7EF-5869-4107-B33F-B9867B45C29D}"/>
                </a:ext>
              </a:extLst>
            </p:cNvPr>
            <p:cNvSpPr txBox="1"/>
            <p:nvPr/>
          </p:nvSpPr>
          <p:spPr>
            <a:xfrm>
              <a:off x="6543958" y="3291840"/>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2" name="Group 101">
            <a:extLst>
              <a:ext uri="{FF2B5EF4-FFF2-40B4-BE49-F238E27FC236}">
                <a16:creationId xmlns:a16="http://schemas.microsoft.com/office/drawing/2014/main" id="{460A8D55-81DE-40D3-A100-00AB96CF128E}"/>
              </a:ext>
            </a:extLst>
          </p:cNvPr>
          <p:cNvGrpSpPr/>
          <p:nvPr/>
        </p:nvGrpSpPr>
        <p:grpSpPr>
          <a:xfrm>
            <a:off x="1794450" y="2014400"/>
            <a:ext cx="4156505" cy="1219790"/>
            <a:chOff x="3167718" y="1375955"/>
            <a:chExt cx="4985682" cy="1463125"/>
          </a:xfrm>
        </p:grpSpPr>
        <p:sp>
          <p:nvSpPr>
            <p:cNvPr id="30" name="Freeform: Shape 29">
              <a:extLst>
                <a:ext uri="{FF2B5EF4-FFF2-40B4-BE49-F238E27FC236}">
                  <a16:creationId xmlns:a16="http://schemas.microsoft.com/office/drawing/2014/main" id="{B6B53FDA-69D8-4890-A7E3-C9044C1E947B}"/>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AA6F0436-1058-4E57-8522-C3D4E373E512}"/>
                </a:ext>
              </a:extLst>
            </p:cNvPr>
            <p:cNvSpPr txBox="1"/>
            <p:nvPr/>
          </p:nvSpPr>
          <p:spPr>
            <a:xfrm>
              <a:off x="3966929" y="1466484"/>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4" name="Group 103">
            <a:extLst>
              <a:ext uri="{FF2B5EF4-FFF2-40B4-BE49-F238E27FC236}">
                <a16:creationId xmlns:a16="http://schemas.microsoft.com/office/drawing/2014/main" id="{6325BFEF-405A-43DF-8592-2E21B87CB6E2}"/>
              </a:ext>
            </a:extLst>
          </p:cNvPr>
          <p:cNvGrpSpPr/>
          <p:nvPr/>
        </p:nvGrpSpPr>
        <p:grpSpPr>
          <a:xfrm>
            <a:off x="1794450" y="5184647"/>
            <a:ext cx="4156505" cy="1219790"/>
            <a:chOff x="3167718" y="5031220"/>
            <a:chExt cx="4985682" cy="1463125"/>
          </a:xfrm>
        </p:grpSpPr>
        <p:sp>
          <p:nvSpPr>
            <p:cNvPr id="66" name="Freeform: Shape 65">
              <a:extLst>
                <a:ext uri="{FF2B5EF4-FFF2-40B4-BE49-F238E27FC236}">
                  <a16:creationId xmlns:a16="http://schemas.microsoft.com/office/drawing/2014/main" id="{E260E98B-2941-44E6-916E-FED5B1F96DFB}"/>
                </a:ext>
              </a:extLst>
            </p:cNvPr>
            <p:cNvSpPr/>
            <p:nvPr/>
          </p:nvSpPr>
          <p:spPr>
            <a:xfrm>
              <a:off x="3167718" y="5031220"/>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65959035-CDCB-45C4-A188-89C6041C3D9B}"/>
                </a:ext>
              </a:extLst>
            </p:cNvPr>
            <p:cNvSpPr txBox="1"/>
            <p:nvPr/>
          </p:nvSpPr>
          <p:spPr>
            <a:xfrm>
              <a:off x="3953158" y="5120639"/>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1" name="Group 100">
            <a:extLst>
              <a:ext uri="{FF2B5EF4-FFF2-40B4-BE49-F238E27FC236}">
                <a16:creationId xmlns:a16="http://schemas.microsoft.com/office/drawing/2014/main" id="{3EE95ABF-0B82-4359-B1AB-0F91D714BEB8}"/>
              </a:ext>
            </a:extLst>
          </p:cNvPr>
          <p:cNvGrpSpPr/>
          <p:nvPr/>
        </p:nvGrpSpPr>
        <p:grpSpPr>
          <a:xfrm>
            <a:off x="1567089" y="5107077"/>
            <a:ext cx="885002" cy="1368593"/>
            <a:chOff x="2895002" y="4938176"/>
            <a:chExt cx="1061550" cy="1641613"/>
          </a:xfrm>
          <a:solidFill>
            <a:schemeClr val="bg1">
              <a:lumMod val="65000"/>
            </a:schemeClr>
          </a:solidFill>
        </p:grpSpPr>
        <p:sp>
          <p:nvSpPr>
            <p:cNvPr id="65" name="Freeform: Shape 64">
              <a:extLst>
                <a:ext uri="{FF2B5EF4-FFF2-40B4-BE49-F238E27FC236}">
                  <a16:creationId xmlns:a16="http://schemas.microsoft.com/office/drawing/2014/main" id="{C5C54C26-2348-4331-BFB9-DB48D4AFD660}"/>
                </a:ext>
              </a:extLst>
            </p:cNvPr>
            <p:cNvSpPr>
              <a:spLocks noChangeAspect="1"/>
            </p:cNvSpPr>
            <p:nvPr/>
          </p:nvSpPr>
          <p:spPr>
            <a:xfrm rot="926121">
              <a:off x="3264923" y="4938176"/>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9D8FDA1F-C883-4759-A9CF-A858E3BC01A7}"/>
                </a:ext>
              </a:extLst>
            </p:cNvPr>
            <p:cNvSpPr/>
            <p:nvPr/>
          </p:nvSpPr>
          <p:spPr>
            <a:xfrm>
              <a:off x="3335123" y="4949083"/>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33AEACAF-DEE0-47B2-819C-FA8011A044D9}"/>
                </a:ext>
              </a:extLst>
            </p:cNvPr>
            <p:cNvSpPr/>
            <p:nvPr/>
          </p:nvSpPr>
          <p:spPr>
            <a:xfrm>
              <a:off x="2895002" y="6485475"/>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a:extLst>
              <a:ext uri="{FF2B5EF4-FFF2-40B4-BE49-F238E27FC236}">
                <a16:creationId xmlns:a16="http://schemas.microsoft.com/office/drawing/2014/main" id="{AF4FC1B3-3EA2-443A-814B-38BF210FB5BE}"/>
              </a:ext>
            </a:extLst>
          </p:cNvPr>
          <p:cNvGrpSpPr/>
          <p:nvPr/>
        </p:nvGrpSpPr>
        <p:grpSpPr>
          <a:xfrm>
            <a:off x="5118901" y="2290824"/>
            <a:ext cx="686092" cy="605378"/>
            <a:chOff x="5118901" y="2290824"/>
            <a:chExt cx="686092" cy="605378"/>
          </a:xfrm>
        </p:grpSpPr>
        <p:grpSp>
          <p:nvGrpSpPr>
            <p:cNvPr id="72" name="Group 71">
              <a:extLst>
                <a:ext uri="{FF2B5EF4-FFF2-40B4-BE49-F238E27FC236}">
                  <a16:creationId xmlns:a16="http://schemas.microsoft.com/office/drawing/2014/main" id="{F6FBC971-4E49-4A5F-BEDB-FA471818AF93}"/>
                </a:ext>
              </a:extLst>
            </p:cNvPr>
            <p:cNvGrpSpPr/>
            <p:nvPr/>
          </p:nvGrpSpPr>
          <p:grpSpPr>
            <a:xfrm>
              <a:off x="5118901" y="2290824"/>
              <a:ext cx="686092" cy="605378"/>
              <a:chOff x="1097280" y="4389119"/>
              <a:chExt cx="822960" cy="726145"/>
            </a:xfrm>
          </p:grpSpPr>
          <p:sp>
            <p:nvSpPr>
              <p:cNvPr id="73" name="Hexagon 72">
                <a:extLst>
                  <a:ext uri="{FF2B5EF4-FFF2-40B4-BE49-F238E27FC236}">
                    <a16:creationId xmlns:a16="http://schemas.microsoft.com/office/drawing/2014/main" id="{41180CA1-7A43-458F-AA51-75000DA28270}"/>
                  </a:ext>
                </a:extLst>
              </p:cNvPr>
              <p:cNvSpPr>
                <a:spLocks noChangeAspect="1"/>
              </p:cNvSpPr>
              <p:nvPr/>
            </p:nvSpPr>
            <p:spPr>
              <a:xfrm>
                <a:off x="1097280" y="4389119"/>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019F0D56-01FD-4361-8EB8-A01700EFE82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5" name="Freeform 12">
              <a:extLst>
                <a:ext uri="{FF2B5EF4-FFF2-40B4-BE49-F238E27FC236}">
                  <a16:creationId xmlns:a16="http://schemas.microsoft.com/office/drawing/2014/main" id="{586A1BA6-5F99-4AB2-AD0C-0B8241827137}"/>
                </a:ext>
              </a:extLst>
            </p:cNvPr>
            <p:cNvSpPr>
              <a:spLocks noChangeAspect="1" noChangeArrowheads="1"/>
            </p:cNvSpPr>
            <p:nvPr/>
          </p:nvSpPr>
          <p:spPr bwMode="auto">
            <a:xfrm>
              <a:off x="5347598" y="2507141"/>
              <a:ext cx="228697" cy="182024"/>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grpSp>
      <p:grpSp>
        <p:nvGrpSpPr>
          <p:cNvPr id="168" name="Group 167">
            <a:extLst>
              <a:ext uri="{FF2B5EF4-FFF2-40B4-BE49-F238E27FC236}">
                <a16:creationId xmlns:a16="http://schemas.microsoft.com/office/drawing/2014/main" id="{15B7DC61-F386-40F9-B4C4-D3DE3F080D09}"/>
              </a:ext>
            </a:extLst>
          </p:cNvPr>
          <p:cNvGrpSpPr/>
          <p:nvPr/>
        </p:nvGrpSpPr>
        <p:grpSpPr>
          <a:xfrm>
            <a:off x="5106347" y="3885020"/>
            <a:ext cx="686092" cy="605378"/>
            <a:chOff x="5106347" y="3885020"/>
            <a:chExt cx="686092" cy="605378"/>
          </a:xfrm>
        </p:grpSpPr>
        <p:grpSp>
          <p:nvGrpSpPr>
            <p:cNvPr id="76" name="Group 75">
              <a:extLst>
                <a:ext uri="{FF2B5EF4-FFF2-40B4-BE49-F238E27FC236}">
                  <a16:creationId xmlns:a16="http://schemas.microsoft.com/office/drawing/2014/main" id="{6CFAD777-0D58-4914-A1BB-A5E3C080F262}"/>
                </a:ext>
              </a:extLst>
            </p:cNvPr>
            <p:cNvGrpSpPr/>
            <p:nvPr/>
          </p:nvGrpSpPr>
          <p:grpSpPr>
            <a:xfrm>
              <a:off x="5106347" y="3885020"/>
              <a:ext cx="686092" cy="605378"/>
              <a:chOff x="3108960" y="4389120"/>
              <a:chExt cx="822960" cy="726144"/>
            </a:xfrm>
          </p:grpSpPr>
          <p:sp>
            <p:nvSpPr>
              <p:cNvPr id="77" name="Hexagon 76">
                <a:extLst>
                  <a:ext uri="{FF2B5EF4-FFF2-40B4-BE49-F238E27FC236}">
                    <a16:creationId xmlns:a16="http://schemas.microsoft.com/office/drawing/2014/main" id="{83E1D337-F9F4-45BD-BCA4-99DCF36C0244}"/>
                  </a:ext>
                </a:extLst>
              </p:cNvPr>
              <p:cNvSpPr>
                <a:spLocks noChangeAspect="1"/>
              </p:cNvSpPr>
              <p:nvPr/>
            </p:nvSpPr>
            <p:spPr>
              <a:xfrm>
                <a:off x="310896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11433F7D-F87B-421E-ACC6-F48E6AA180B9}"/>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2" name="Freeform 22">
              <a:extLst>
                <a:ext uri="{FF2B5EF4-FFF2-40B4-BE49-F238E27FC236}">
                  <a16:creationId xmlns:a16="http://schemas.microsoft.com/office/drawing/2014/main" id="{42A09E90-B23B-44DE-AD71-C3FA7B23B15A}"/>
                </a:ext>
              </a:extLst>
            </p:cNvPr>
            <p:cNvSpPr>
              <a:spLocks noChangeArrowheads="1"/>
            </p:cNvSpPr>
            <p:nvPr/>
          </p:nvSpPr>
          <p:spPr bwMode="auto">
            <a:xfrm>
              <a:off x="5305378" y="4076865"/>
              <a:ext cx="288030" cy="221685"/>
            </a:xfrm>
            <a:custGeom>
              <a:avLst/>
              <a:gdLst>
                <a:gd name="T0" fmla="*/ 766 w 786"/>
                <a:gd name="T1" fmla="*/ 469 h 606"/>
                <a:gd name="T2" fmla="*/ 389 w 786"/>
                <a:gd name="T3" fmla="*/ 321 h 606"/>
                <a:gd name="T4" fmla="*/ 12 w 786"/>
                <a:gd name="T5" fmla="*/ 469 h 606"/>
                <a:gd name="T6" fmla="*/ 0 w 786"/>
                <a:gd name="T7" fmla="*/ 494 h 606"/>
                <a:gd name="T8" fmla="*/ 12 w 786"/>
                <a:gd name="T9" fmla="*/ 519 h 606"/>
                <a:gd name="T10" fmla="*/ 92 w 786"/>
                <a:gd name="T11" fmla="*/ 599 h 606"/>
                <a:gd name="T12" fmla="*/ 117 w 786"/>
                <a:gd name="T13" fmla="*/ 605 h 606"/>
                <a:gd name="T14" fmla="*/ 136 w 786"/>
                <a:gd name="T15" fmla="*/ 599 h 606"/>
                <a:gd name="T16" fmla="*/ 228 w 786"/>
                <a:gd name="T17" fmla="*/ 537 h 606"/>
                <a:gd name="T18" fmla="*/ 247 w 786"/>
                <a:gd name="T19" fmla="*/ 507 h 606"/>
                <a:gd name="T20" fmla="*/ 247 w 786"/>
                <a:gd name="T21" fmla="*/ 408 h 606"/>
                <a:gd name="T22" fmla="*/ 395 w 786"/>
                <a:gd name="T23" fmla="*/ 383 h 606"/>
                <a:gd name="T24" fmla="*/ 543 w 786"/>
                <a:gd name="T25" fmla="*/ 408 h 606"/>
                <a:gd name="T26" fmla="*/ 543 w 786"/>
                <a:gd name="T27" fmla="*/ 507 h 606"/>
                <a:gd name="T28" fmla="*/ 562 w 786"/>
                <a:gd name="T29" fmla="*/ 537 h 606"/>
                <a:gd name="T30" fmla="*/ 649 w 786"/>
                <a:gd name="T31" fmla="*/ 599 h 606"/>
                <a:gd name="T32" fmla="*/ 673 w 786"/>
                <a:gd name="T33" fmla="*/ 605 h 606"/>
                <a:gd name="T34" fmla="*/ 692 w 786"/>
                <a:gd name="T35" fmla="*/ 599 h 606"/>
                <a:gd name="T36" fmla="*/ 772 w 786"/>
                <a:gd name="T37" fmla="*/ 519 h 606"/>
                <a:gd name="T38" fmla="*/ 785 w 786"/>
                <a:gd name="T39" fmla="*/ 494 h 606"/>
                <a:gd name="T40" fmla="*/ 766 w 786"/>
                <a:gd name="T41" fmla="*/ 469 h 606"/>
                <a:gd name="T42" fmla="*/ 686 w 786"/>
                <a:gd name="T43" fmla="*/ 136 h 606"/>
                <a:gd name="T44" fmla="*/ 642 w 786"/>
                <a:gd name="T45" fmla="*/ 92 h 606"/>
                <a:gd name="T46" fmla="*/ 525 w 786"/>
                <a:gd name="T47" fmla="*/ 204 h 606"/>
                <a:gd name="T48" fmla="*/ 574 w 786"/>
                <a:gd name="T49" fmla="*/ 253 h 606"/>
                <a:gd name="T50" fmla="*/ 686 w 786"/>
                <a:gd name="T51" fmla="*/ 136 h 606"/>
                <a:gd name="T52" fmla="*/ 420 w 786"/>
                <a:gd name="T53" fmla="*/ 0 h 606"/>
                <a:gd name="T54" fmla="*/ 358 w 786"/>
                <a:gd name="T55" fmla="*/ 0 h 606"/>
                <a:gd name="T56" fmla="*/ 358 w 786"/>
                <a:gd name="T57" fmla="*/ 160 h 606"/>
                <a:gd name="T58" fmla="*/ 420 w 786"/>
                <a:gd name="T59" fmla="*/ 160 h 606"/>
                <a:gd name="T60" fmla="*/ 420 w 786"/>
                <a:gd name="T61" fmla="*/ 0 h 606"/>
                <a:gd name="T62" fmla="*/ 210 w 786"/>
                <a:gd name="T63" fmla="*/ 247 h 606"/>
                <a:gd name="T64" fmla="*/ 253 w 786"/>
                <a:gd name="T65" fmla="*/ 204 h 606"/>
                <a:gd name="T66" fmla="*/ 142 w 786"/>
                <a:gd name="T67" fmla="*/ 86 h 606"/>
                <a:gd name="T68" fmla="*/ 92 w 786"/>
                <a:gd name="T69" fmla="*/ 136 h 606"/>
                <a:gd name="T70" fmla="*/ 210 w 786"/>
                <a:gd name="T71" fmla="*/ 24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6" h="606">
                  <a:moveTo>
                    <a:pt x="766" y="469"/>
                  </a:moveTo>
                  <a:cubicBezTo>
                    <a:pt x="673" y="377"/>
                    <a:pt x="534" y="321"/>
                    <a:pt x="389" y="321"/>
                  </a:cubicBezTo>
                  <a:cubicBezTo>
                    <a:pt x="244" y="321"/>
                    <a:pt x="111" y="377"/>
                    <a:pt x="12" y="469"/>
                  </a:cubicBezTo>
                  <a:cubicBezTo>
                    <a:pt x="6" y="476"/>
                    <a:pt x="0" y="482"/>
                    <a:pt x="0" y="494"/>
                  </a:cubicBezTo>
                  <a:cubicBezTo>
                    <a:pt x="0" y="507"/>
                    <a:pt x="6" y="513"/>
                    <a:pt x="12" y="519"/>
                  </a:cubicBezTo>
                  <a:lnTo>
                    <a:pt x="92" y="599"/>
                  </a:lnTo>
                  <a:cubicBezTo>
                    <a:pt x="98" y="605"/>
                    <a:pt x="108" y="605"/>
                    <a:pt x="117" y="605"/>
                  </a:cubicBezTo>
                  <a:cubicBezTo>
                    <a:pt x="126" y="605"/>
                    <a:pt x="129" y="605"/>
                    <a:pt x="136" y="599"/>
                  </a:cubicBezTo>
                  <a:cubicBezTo>
                    <a:pt x="166" y="575"/>
                    <a:pt x="191" y="550"/>
                    <a:pt x="228" y="537"/>
                  </a:cubicBezTo>
                  <a:cubicBezTo>
                    <a:pt x="234" y="531"/>
                    <a:pt x="247" y="519"/>
                    <a:pt x="247" y="507"/>
                  </a:cubicBezTo>
                  <a:lnTo>
                    <a:pt x="247" y="408"/>
                  </a:lnTo>
                  <a:cubicBezTo>
                    <a:pt x="290" y="389"/>
                    <a:pt x="340" y="383"/>
                    <a:pt x="395" y="383"/>
                  </a:cubicBezTo>
                  <a:cubicBezTo>
                    <a:pt x="445" y="383"/>
                    <a:pt x="494" y="395"/>
                    <a:pt x="543" y="408"/>
                  </a:cubicBezTo>
                  <a:lnTo>
                    <a:pt x="543" y="507"/>
                  </a:lnTo>
                  <a:cubicBezTo>
                    <a:pt x="543" y="519"/>
                    <a:pt x="550" y="531"/>
                    <a:pt x="562" y="537"/>
                  </a:cubicBezTo>
                  <a:cubicBezTo>
                    <a:pt x="593" y="550"/>
                    <a:pt x="624" y="575"/>
                    <a:pt x="649" y="599"/>
                  </a:cubicBezTo>
                  <a:cubicBezTo>
                    <a:pt x="655" y="605"/>
                    <a:pt x="664" y="605"/>
                    <a:pt x="673" y="605"/>
                  </a:cubicBezTo>
                  <a:cubicBezTo>
                    <a:pt x="683" y="605"/>
                    <a:pt x="686" y="605"/>
                    <a:pt x="692" y="599"/>
                  </a:cubicBezTo>
                  <a:lnTo>
                    <a:pt x="772" y="519"/>
                  </a:lnTo>
                  <a:cubicBezTo>
                    <a:pt x="785" y="513"/>
                    <a:pt x="785" y="507"/>
                    <a:pt x="785" y="494"/>
                  </a:cubicBezTo>
                  <a:cubicBezTo>
                    <a:pt x="778" y="482"/>
                    <a:pt x="772" y="476"/>
                    <a:pt x="766" y="469"/>
                  </a:cubicBezTo>
                  <a:close/>
                  <a:moveTo>
                    <a:pt x="686" y="136"/>
                  </a:moveTo>
                  <a:lnTo>
                    <a:pt x="642" y="92"/>
                  </a:lnTo>
                  <a:lnTo>
                    <a:pt x="525" y="204"/>
                  </a:lnTo>
                  <a:lnTo>
                    <a:pt x="574" y="253"/>
                  </a:lnTo>
                  <a:cubicBezTo>
                    <a:pt x="574" y="247"/>
                    <a:pt x="679" y="136"/>
                    <a:pt x="686" y="136"/>
                  </a:cubicBezTo>
                  <a:close/>
                  <a:moveTo>
                    <a:pt x="420" y="0"/>
                  </a:moveTo>
                  <a:lnTo>
                    <a:pt x="358" y="0"/>
                  </a:lnTo>
                  <a:lnTo>
                    <a:pt x="358" y="160"/>
                  </a:lnTo>
                  <a:lnTo>
                    <a:pt x="420" y="160"/>
                  </a:lnTo>
                  <a:lnTo>
                    <a:pt x="420" y="0"/>
                  </a:lnTo>
                  <a:close/>
                  <a:moveTo>
                    <a:pt x="210" y="247"/>
                  </a:moveTo>
                  <a:lnTo>
                    <a:pt x="253" y="204"/>
                  </a:lnTo>
                  <a:lnTo>
                    <a:pt x="142" y="86"/>
                  </a:lnTo>
                  <a:lnTo>
                    <a:pt x="92" y="136"/>
                  </a:lnTo>
                  <a:cubicBezTo>
                    <a:pt x="98" y="136"/>
                    <a:pt x="210" y="247"/>
                    <a:pt x="210" y="247"/>
                  </a:cubicBezTo>
                  <a:close/>
                </a:path>
              </a:pathLst>
            </a:custGeom>
            <a:solidFill>
              <a:srgbClr val="FFFFFF"/>
            </a:solidFill>
            <a:ln>
              <a:noFill/>
            </a:ln>
            <a:effectLst/>
          </p:spPr>
          <p:txBody>
            <a:bodyPr wrap="none" anchor="ctr"/>
            <a:lstStyle/>
            <a:p>
              <a:endParaRPr lang="en-US"/>
            </a:p>
          </p:txBody>
        </p:sp>
      </p:grpSp>
      <p:grpSp>
        <p:nvGrpSpPr>
          <p:cNvPr id="169" name="Group 168">
            <a:extLst>
              <a:ext uri="{FF2B5EF4-FFF2-40B4-BE49-F238E27FC236}">
                <a16:creationId xmlns:a16="http://schemas.microsoft.com/office/drawing/2014/main" id="{835A1CFF-9C2D-405D-A950-D7EBF3FA8CB1}"/>
              </a:ext>
            </a:extLst>
          </p:cNvPr>
          <p:cNvGrpSpPr/>
          <p:nvPr/>
        </p:nvGrpSpPr>
        <p:grpSpPr>
          <a:xfrm>
            <a:off x="5118901" y="5480812"/>
            <a:ext cx="686092" cy="605378"/>
            <a:chOff x="5118901" y="5480812"/>
            <a:chExt cx="686092" cy="605378"/>
          </a:xfrm>
        </p:grpSpPr>
        <p:grpSp>
          <p:nvGrpSpPr>
            <p:cNvPr id="79" name="Group 78">
              <a:extLst>
                <a:ext uri="{FF2B5EF4-FFF2-40B4-BE49-F238E27FC236}">
                  <a16:creationId xmlns:a16="http://schemas.microsoft.com/office/drawing/2014/main" id="{9AFA60DF-BC09-4D09-AF0E-0CF38C344203}"/>
                </a:ext>
              </a:extLst>
            </p:cNvPr>
            <p:cNvGrpSpPr/>
            <p:nvPr/>
          </p:nvGrpSpPr>
          <p:grpSpPr>
            <a:xfrm>
              <a:off x="5118901" y="5480812"/>
              <a:ext cx="686092" cy="605378"/>
              <a:chOff x="5120640" y="4389120"/>
              <a:chExt cx="822960" cy="726144"/>
            </a:xfrm>
          </p:grpSpPr>
          <p:sp>
            <p:nvSpPr>
              <p:cNvPr id="80" name="Hexagon 79">
                <a:extLst>
                  <a:ext uri="{FF2B5EF4-FFF2-40B4-BE49-F238E27FC236}">
                    <a16:creationId xmlns:a16="http://schemas.microsoft.com/office/drawing/2014/main" id="{230CEAA2-BFD5-4E82-B724-F40E8F9D8EA9}"/>
                  </a:ext>
                </a:extLst>
              </p:cNvPr>
              <p:cNvSpPr>
                <a:spLocks noChangeAspect="1"/>
              </p:cNvSpPr>
              <p:nvPr/>
            </p:nvSpPr>
            <p:spPr>
              <a:xfrm>
                <a:off x="512064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663A9B26-5D7B-4008-80A2-7841E653CA04}"/>
                  </a:ext>
                </a:extLst>
              </p:cNvPr>
              <p:cNvSpPr>
                <a:spLocks noChangeAspect="1"/>
              </p:cNvSpPr>
              <p:nvPr/>
            </p:nvSpPr>
            <p:spPr>
              <a:xfrm>
                <a:off x="512064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3" name="Freeform 13">
              <a:extLst>
                <a:ext uri="{FF2B5EF4-FFF2-40B4-BE49-F238E27FC236}">
                  <a16:creationId xmlns:a16="http://schemas.microsoft.com/office/drawing/2014/main" id="{8A0CC3B8-5803-47C4-9C5F-393930DC8F64}"/>
                </a:ext>
              </a:extLst>
            </p:cNvPr>
            <p:cNvSpPr>
              <a:spLocks noChangeArrowheads="1"/>
            </p:cNvSpPr>
            <p:nvPr/>
          </p:nvSpPr>
          <p:spPr bwMode="auto">
            <a:xfrm>
              <a:off x="5340318" y="5711463"/>
              <a:ext cx="243259" cy="244924"/>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rgbClr val="FFFFFF"/>
            </a:solidFill>
            <a:ln>
              <a:noFill/>
            </a:ln>
            <a:effectLst/>
          </p:spPr>
          <p:txBody>
            <a:bodyPr wrap="none" anchor="ctr"/>
            <a:lstStyle/>
            <a:p>
              <a:endParaRPr lang="en-US"/>
            </a:p>
          </p:txBody>
        </p:sp>
      </p:grpSp>
      <p:grpSp>
        <p:nvGrpSpPr>
          <p:cNvPr id="96" name="Group 95">
            <a:extLst>
              <a:ext uri="{FF2B5EF4-FFF2-40B4-BE49-F238E27FC236}">
                <a16:creationId xmlns:a16="http://schemas.microsoft.com/office/drawing/2014/main" id="{927689B5-70B8-434B-AFB0-034C75F1BD01}"/>
              </a:ext>
            </a:extLst>
          </p:cNvPr>
          <p:cNvGrpSpPr/>
          <p:nvPr/>
        </p:nvGrpSpPr>
        <p:grpSpPr>
          <a:xfrm>
            <a:off x="609600" y="1858304"/>
            <a:ext cx="1585615" cy="1524649"/>
            <a:chOff x="1754150" y="1188720"/>
            <a:chExt cx="1901927" cy="1828800"/>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139658AE-81DC-47A5-B4C6-CF0E4142531A}"/>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id="{1D402487-DE1F-4100-9874-180B75FF5083}"/>
                </a:ext>
              </a:extLst>
            </p:cNvPr>
            <p:cNvGrpSpPr/>
            <p:nvPr/>
          </p:nvGrpSpPr>
          <p:grpSpPr>
            <a:xfrm>
              <a:off x="3123123" y="1188720"/>
              <a:ext cx="532954" cy="1828800"/>
              <a:chOff x="3123123" y="1188720"/>
              <a:chExt cx="532954" cy="1828800"/>
            </a:xfrm>
          </p:grpSpPr>
          <p:sp>
            <p:nvSpPr>
              <p:cNvPr id="53" name="Freeform: Shape 52">
                <a:extLst>
                  <a:ext uri="{FF2B5EF4-FFF2-40B4-BE49-F238E27FC236}">
                    <a16:creationId xmlns:a16="http://schemas.microsoft.com/office/drawing/2014/main" id="{321F2B3A-93DF-420C-A091-4340494121D0}"/>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7495628-9D3F-438E-8554-61776E1491F1}"/>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 Box 10">
              <a:extLst>
                <a:ext uri="{FF2B5EF4-FFF2-40B4-BE49-F238E27FC236}">
                  <a16:creationId xmlns:a16="http://schemas.microsoft.com/office/drawing/2014/main" id="{6B0399F8-08C1-4558-8E9B-54A32EA6802B}"/>
                </a:ext>
              </a:extLst>
            </p:cNvPr>
            <p:cNvSpPr txBox="1">
              <a:spLocks noChangeArrowheads="1"/>
            </p:cNvSpPr>
            <p:nvPr/>
          </p:nvSpPr>
          <p:spPr bwMode="auto">
            <a:xfrm>
              <a:off x="1876531" y="13716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01</a:t>
              </a:r>
            </a:p>
            <a:p>
              <a:pPr algn="ctr"/>
              <a:r>
                <a:rPr lang="en-US" sz="1000" b="1" dirty="0">
                  <a:solidFill>
                    <a:srgbClr val="454545"/>
                  </a:solidFill>
                </a:rPr>
                <a:t>OPTION</a:t>
              </a:r>
            </a:p>
          </p:txBody>
        </p:sp>
      </p:grpSp>
      <p:grpSp>
        <p:nvGrpSpPr>
          <p:cNvPr id="97" name="Group 96">
            <a:extLst>
              <a:ext uri="{FF2B5EF4-FFF2-40B4-BE49-F238E27FC236}">
                <a16:creationId xmlns:a16="http://schemas.microsoft.com/office/drawing/2014/main" id="{038B9D16-4618-4E70-AF46-4AA87EFE297E}"/>
              </a:ext>
            </a:extLst>
          </p:cNvPr>
          <p:cNvGrpSpPr/>
          <p:nvPr/>
        </p:nvGrpSpPr>
        <p:grpSpPr>
          <a:xfrm>
            <a:off x="616027" y="3428258"/>
            <a:ext cx="1585615" cy="1524649"/>
            <a:chOff x="4344950" y="3017520"/>
            <a:chExt cx="1901927" cy="1828800"/>
          </a:xfrm>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C90F12C8-E350-4BF8-98C8-4BF8B734A64B}"/>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a:extLst>
                <a:ext uri="{FF2B5EF4-FFF2-40B4-BE49-F238E27FC236}">
                  <a16:creationId xmlns:a16="http://schemas.microsoft.com/office/drawing/2014/main" id="{05D02775-7073-4CA9-A871-1C68D23935BF}"/>
                </a:ext>
              </a:extLst>
            </p:cNvPr>
            <p:cNvGrpSpPr/>
            <p:nvPr/>
          </p:nvGrpSpPr>
          <p:grpSpPr>
            <a:xfrm>
              <a:off x="5713923" y="3017520"/>
              <a:ext cx="532954" cy="1828800"/>
              <a:chOff x="5713923" y="3017520"/>
              <a:chExt cx="532954" cy="1828800"/>
            </a:xfrm>
          </p:grpSpPr>
          <p:sp>
            <p:nvSpPr>
              <p:cNvPr id="62" name="Freeform: Shape 61">
                <a:extLst>
                  <a:ext uri="{FF2B5EF4-FFF2-40B4-BE49-F238E27FC236}">
                    <a16:creationId xmlns:a16="http://schemas.microsoft.com/office/drawing/2014/main" id="{B4C58E3B-441D-47DC-9675-76281BEB2354}"/>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290B6622-E662-4145-ACEF-5A62349501B8}"/>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 Box 10">
              <a:extLst>
                <a:ext uri="{FF2B5EF4-FFF2-40B4-BE49-F238E27FC236}">
                  <a16:creationId xmlns:a16="http://schemas.microsoft.com/office/drawing/2014/main" id="{BB636372-83B7-464C-8E7D-B6A3B2B44258}"/>
                </a:ext>
              </a:extLst>
            </p:cNvPr>
            <p:cNvSpPr txBox="1">
              <a:spLocks noChangeArrowheads="1"/>
            </p:cNvSpPr>
            <p:nvPr/>
          </p:nvSpPr>
          <p:spPr bwMode="auto">
            <a:xfrm>
              <a:off x="4453560" y="32004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02</a:t>
              </a:r>
            </a:p>
            <a:p>
              <a:pPr algn="ctr"/>
              <a:r>
                <a:rPr lang="en-US" sz="1000" b="1" dirty="0">
                  <a:solidFill>
                    <a:srgbClr val="454545"/>
                  </a:solidFill>
                </a:rPr>
                <a:t>OPTION</a:t>
              </a:r>
            </a:p>
          </p:txBody>
        </p:sp>
      </p:grpSp>
      <p:grpSp>
        <p:nvGrpSpPr>
          <p:cNvPr id="98" name="Group 97">
            <a:extLst>
              <a:ext uri="{FF2B5EF4-FFF2-40B4-BE49-F238E27FC236}">
                <a16:creationId xmlns:a16="http://schemas.microsoft.com/office/drawing/2014/main" id="{BDB6A661-1FE1-427E-A166-AC245E07EE21}"/>
              </a:ext>
            </a:extLst>
          </p:cNvPr>
          <p:cNvGrpSpPr/>
          <p:nvPr/>
        </p:nvGrpSpPr>
        <p:grpSpPr>
          <a:xfrm>
            <a:off x="609600" y="5028551"/>
            <a:ext cx="1585615" cy="1524649"/>
            <a:chOff x="1754150" y="4843985"/>
            <a:chExt cx="1901927" cy="1828800"/>
          </a:xfrm>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43327598-B351-4468-9796-567A1A04CD8A}"/>
                </a:ext>
              </a:extLst>
            </p:cNvPr>
            <p:cNvSpPr/>
            <p:nvPr/>
          </p:nvSpPr>
          <p:spPr>
            <a:xfrm>
              <a:off x="1754150" y="4954537"/>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5" name="Group 94">
              <a:extLst>
                <a:ext uri="{FF2B5EF4-FFF2-40B4-BE49-F238E27FC236}">
                  <a16:creationId xmlns:a16="http://schemas.microsoft.com/office/drawing/2014/main" id="{DA08BFFB-29E7-44AC-B1DC-7AA2E828E754}"/>
                </a:ext>
              </a:extLst>
            </p:cNvPr>
            <p:cNvGrpSpPr/>
            <p:nvPr/>
          </p:nvGrpSpPr>
          <p:grpSpPr>
            <a:xfrm>
              <a:off x="3123123" y="4843985"/>
              <a:ext cx="532954" cy="1828800"/>
              <a:chOff x="3123123" y="4843985"/>
              <a:chExt cx="532954" cy="1828800"/>
            </a:xfrm>
          </p:grpSpPr>
          <p:sp>
            <p:nvSpPr>
              <p:cNvPr id="70" name="Freeform: Shape 69">
                <a:extLst>
                  <a:ext uri="{FF2B5EF4-FFF2-40B4-BE49-F238E27FC236}">
                    <a16:creationId xmlns:a16="http://schemas.microsoft.com/office/drawing/2014/main" id="{4211553D-AF86-4083-92AD-F57A9D3CD5EA}"/>
                  </a:ext>
                </a:extLst>
              </p:cNvPr>
              <p:cNvSpPr/>
              <p:nvPr/>
            </p:nvSpPr>
            <p:spPr>
              <a:xfrm rot="926121">
                <a:off x="3123123" y="4843985"/>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A3EE385-436A-49D4-8463-F8B0D05D81E4}"/>
                  </a:ext>
                </a:extLst>
              </p:cNvPr>
              <p:cNvSpPr/>
              <p:nvPr/>
            </p:nvSpPr>
            <p:spPr>
              <a:xfrm rot="926121">
                <a:off x="3351302" y="4876347"/>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 Box 10">
              <a:extLst>
                <a:ext uri="{FF2B5EF4-FFF2-40B4-BE49-F238E27FC236}">
                  <a16:creationId xmlns:a16="http://schemas.microsoft.com/office/drawing/2014/main" id="{7E49C7F7-19D5-42BA-8237-3173265CD2BB}"/>
                </a:ext>
              </a:extLst>
            </p:cNvPr>
            <p:cNvSpPr txBox="1">
              <a:spLocks noChangeArrowheads="1"/>
            </p:cNvSpPr>
            <p:nvPr/>
          </p:nvSpPr>
          <p:spPr bwMode="auto">
            <a:xfrm>
              <a:off x="1862760" y="5029201"/>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03</a:t>
              </a:r>
            </a:p>
            <a:p>
              <a:pPr algn="ctr"/>
              <a:r>
                <a:rPr lang="en-US" sz="1000" b="1" dirty="0">
                  <a:solidFill>
                    <a:srgbClr val="454545"/>
                  </a:solidFill>
                </a:rPr>
                <a:t>OPTION</a:t>
              </a:r>
            </a:p>
          </p:txBody>
        </p:sp>
      </p:grpSp>
      <p:grpSp>
        <p:nvGrpSpPr>
          <p:cNvPr id="146" name="Group 145">
            <a:extLst>
              <a:ext uri="{FF2B5EF4-FFF2-40B4-BE49-F238E27FC236}">
                <a16:creationId xmlns:a16="http://schemas.microsoft.com/office/drawing/2014/main" id="{1B33B9A6-2853-4FF2-9F9E-C770600767B0}"/>
              </a:ext>
            </a:extLst>
          </p:cNvPr>
          <p:cNvGrpSpPr/>
          <p:nvPr/>
        </p:nvGrpSpPr>
        <p:grpSpPr>
          <a:xfrm>
            <a:off x="6385835" y="1843527"/>
            <a:ext cx="1585615" cy="1524649"/>
            <a:chOff x="1754150" y="1188720"/>
            <a:chExt cx="1901927" cy="1828800"/>
          </a:xfrm>
          <a:effectLst>
            <a:outerShdw blurRad="63500" sx="102000" sy="102000" algn="ctr" rotWithShape="0">
              <a:prstClr val="black">
                <a:alpha val="40000"/>
              </a:prstClr>
            </a:outerShdw>
          </a:effectLst>
        </p:grpSpPr>
        <p:sp>
          <p:nvSpPr>
            <p:cNvPr id="147" name="Freeform: Shape 146">
              <a:extLst>
                <a:ext uri="{FF2B5EF4-FFF2-40B4-BE49-F238E27FC236}">
                  <a16:creationId xmlns:a16="http://schemas.microsoft.com/office/drawing/2014/main" id="{867467DD-2515-424B-9D43-FA2757895625}"/>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8" name="Group 147">
              <a:extLst>
                <a:ext uri="{FF2B5EF4-FFF2-40B4-BE49-F238E27FC236}">
                  <a16:creationId xmlns:a16="http://schemas.microsoft.com/office/drawing/2014/main" id="{398F5291-C521-4013-B4AB-990620980DA6}"/>
                </a:ext>
              </a:extLst>
            </p:cNvPr>
            <p:cNvGrpSpPr/>
            <p:nvPr/>
          </p:nvGrpSpPr>
          <p:grpSpPr>
            <a:xfrm>
              <a:off x="3123123" y="1188720"/>
              <a:ext cx="532954" cy="1828800"/>
              <a:chOff x="3123123" y="1188720"/>
              <a:chExt cx="532954" cy="1828800"/>
            </a:xfrm>
          </p:grpSpPr>
          <p:sp>
            <p:nvSpPr>
              <p:cNvPr id="150" name="Freeform: Shape 149">
                <a:extLst>
                  <a:ext uri="{FF2B5EF4-FFF2-40B4-BE49-F238E27FC236}">
                    <a16:creationId xmlns:a16="http://schemas.microsoft.com/office/drawing/2014/main" id="{B9366861-5FE0-4B6C-A2DB-272B348C74A1}"/>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Freeform: Shape 150">
                <a:extLst>
                  <a:ext uri="{FF2B5EF4-FFF2-40B4-BE49-F238E27FC236}">
                    <a16:creationId xmlns:a16="http://schemas.microsoft.com/office/drawing/2014/main" id="{86340BD3-0037-4EB3-9272-9EA6738D5957}"/>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Text Box 10">
              <a:extLst>
                <a:ext uri="{FF2B5EF4-FFF2-40B4-BE49-F238E27FC236}">
                  <a16:creationId xmlns:a16="http://schemas.microsoft.com/office/drawing/2014/main" id="{82E657D0-49A7-41B0-A6DC-7CC319F69C25}"/>
                </a:ext>
              </a:extLst>
            </p:cNvPr>
            <p:cNvSpPr txBox="1">
              <a:spLocks noChangeArrowheads="1"/>
            </p:cNvSpPr>
            <p:nvPr/>
          </p:nvSpPr>
          <p:spPr bwMode="auto">
            <a:xfrm>
              <a:off x="1876531" y="13716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04</a:t>
              </a:r>
            </a:p>
            <a:p>
              <a:pPr algn="ctr"/>
              <a:r>
                <a:rPr lang="en-US" sz="1000" b="1" dirty="0">
                  <a:solidFill>
                    <a:srgbClr val="454545"/>
                  </a:solidFill>
                </a:rPr>
                <a:t>OPTION</a:t>
              </a:r>
            </a:p>
          </p:txBody>
        </p:sp>
      </p:grpSp>
      <p:grpSp>
        <p:nvGrpSpPr>
          <p:cNvPr id="152" name="Group 151">
            <a:extLst>
              <a:ext uri="{FF2B5EF4-FFF2-40B4-BE49-F238E27FC236}">
                <a16:creationId xmlns:a16="http://schemas.microsoft.com/office/drawing/2014/main" id="{697A62BF-43CD-4A42-A2FE-E70551551F59}"/>
              </a:ext>
            </a:extLst>
          </p:cNvPr>
          <p:cNvGrpSpPr/>
          <p:nvPr/>
        </p:nvGrpSpPr>
        <p:grpSpPr>
          <a:xfrm>
            <a:off x="6392262" y="3413481"/>
            <a:ext cx="1585615" cy="1524649"/>
            <a:chOff x="4344950" y="3017520"/>
            <a:chExt cx="1901927" cy="1828800"/>
          </a:xfrm>
          <a:effectLst>
            <a:outerShdw blurRad="63500" sx="102000" sy="102000" algn="ctr" rotWithShape="0">
              <a:prstClr val="black">
                <a:alpha val="40000"/>
              </a:prstClr>
            </a:outerShdw>
          </a:effectLst>
        </p:grpSpPr>
        <p:sp>
          <p:nvSpPr>
            <p:cNvPr id="153" name="Freeform: Shape 152">
              <a:extLst>
                <a:ext uri="{FF2B5EF4-FFF2-40B4-BE49-F238E27FC236}">
                  <a16:creationId xmlns:a16="http://schemas.microsoft.com/office/drawing/2014/main" id="{4844A2DA-F14A-49BE-9C64-F1C54A1337E6}"/>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a:extLst>
                <a:ext uri="{FF2B5EF4-FFF2-40B4-BE49-F238E27FC236}">
                  <a16:creationId xmlns:a16="http://schemas.microsoft.com/office/drawing/2014/main" id="{5904467D-6D0D-4A92-A10F-EFF4B48BDDDE}"/>
                </a:ext>
              </a:extLst>
            </p:cNvPr>
            <p:cNvGrpSpPr/>
            <p:nvPr/>
          </p:nvGrpSpPr>
          <p:grpSpPr>
            <a:xfrm>
              <a:off x="5713923" y="3017520"/>
              <a:ext cx="532954" cy="1828800"/>
              <a:chOff x="5713923" y="3017520"/>
              <a:chExt cx="532954" cy="1828800"/>
            </a:xfrm>
          </p:grpSpPr>
          <p:sp>
            <p:nvSpPr>
              <p:cNvPr id="156" name="Freeform: Shape 155">
                <a:extLst>
                  <a:ext uri="{FF2B5EF4-FFF2-40B4-BE49-F238E27FC236}">
                    <a16:creationId xmlns:a16="http://schemas.microsoft.com/office/drawing/2014/main" id="{66A252CB-444C-4EA6-9B1E-E0516650508A}"/>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Freeform: Shape 156">
                <a:extLst>
                  <a:ext uri="{FF2B5EF4-FFF2-40B4-BE49-F238E27FC236}">
                    <a16:creationId xmlns:a16="http://schemas.microsoft.com/office/drawing/2014/main" id="{09B5BE33-77AB-4F56-AFB8-26260560F1EF}"/>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 Box 10">
              <a:extLst>
                <a:ext uri="{FF2B5EF4-FFF2-40B4-BE49-F238E27FC236}">
                  <a16:creationId xmlns:a16="http://schemas.microsoft.com/office/drawing/2014/main" id="{D6E05994-1489-4F06-A8DE-C255E7602648}"/>
                </a:ext>
              </a:extLst>
            </p:cNvPr>
            <p:cNvSpPr txBox="1">
              <a:spLocks noChangeArrowheads="1"/>
            </p:cNvSpPr>
            <p:nvPr/>
          </p:nvSpPr>
          <p:spPr bwMode="auto">
            <a:xfrm>
              <a:off x="4453560" y="32004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05</a:t>
              </a:r>
            </a:p>
            <a:p>
              <a:pPr algn="ctr"/>
              <a:r>
                <a:rPr lang="en-US" sz="1000" b="1" dirty="0">
                  <a:solidFill>
                    <a:srgbClr val="454545"/>
                  </a:solidFill>
                </a:rPr>
                <a:t>OPTION</a:t>
              </a:r>
            </a:p>
          </p:txBody>
        </p:sp>
      </p:grpSp>
      <p:grpSp>
        <p:nvGrpSpPr>
          <p:cNvPr id="158" name="Group 157">
            <a:extLst>
              <a:ext uri="{FF2B5EF4-FFF2-40B4-BE49-F238E27FC236}">
                <a16:creationId xmlns:a16="http://schemas.microsoft.com/office/drawing/2014/main" id="{E71D909D-AD25-4E3D-9BC5-FD4D4D888528}"/>
              </a:ext>
            </a:extLst>
          </p:cNvPr>
          <p:cNvGrpSpPr/>
          <p:nvPr/>
        </p:nvGrpSpPr>
        <p:grpSpPr>
          <a:xfrm>
            <a:off x="6385835" y="5013774"/>
            <a:ext cx="1585615" cy="1524649"/>
            <a:chOff x="1754150" y="4843985"/>
            <a:chExt cx="1901927" cy="1828800"/>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9CEB02B5-C6E1-4628-B5C0-554EFE732DD5}"/>
                </a:ext>
              </a:extLst>
            </p:cNvPr>
            <p:cNvSpPr/>
            <p:nvPr/>
          </p:nvSpPr>
          <p:spPr>
            <a:xfrm>
              <a:off x="1754150" y="4954537"/>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0" name="Group 159">
              <a:extLst>
                <a:ext uri="{FF2B5EF4-FFF2-40B4-BE49-F238E27FC236}">
                  <a16:creationId xmlns:a16="http://schemas.microsoft.com/office/drawing/2014/main" id="{FD2E624A-F525-4174-9571-9F43C85E8C86}"/>
                </a:ext>
              </a:extLst>
            </p:cNvPr>
            <p:cNvGrpSpPr/>
            <p:nvPr/>
          </p:nvGrpSpPr>
          <p:grpSpPr>
            <a:xfrm>
              <a:off x="3123123" y="4843985"/>
              <a:ext cx="532954" cy="1828800"/>
              <a:chOff x="3123123" y="4843985"/>
              <a:chExt cx="532954" cy="1828800"/>
            </a:xfrm>
          </p:grpSpPr>
          <p:sp>
            <p:nvSpPr>
              <p:cNvPr id="162" name="Freeform: Shape 161">
                <a:extLst>
                  <a:ext uri="{FF2B5EF4-FFF2-40B4-BE49-F238E27FC236}">
                    <a16:creationId xmlns:a16="http://schemas.microsoft.com/office/drawing/2014/main" id="{B3FC3C4E-76CC-419A-9ACF-EBF720052019}"/>
                  </a:ext>
                </a:extLst>
              </p:cNvPr>
              <p:cNvSpPr/>
              <p:nvPr/>
            </p:nvSpPr>
            <p:spPr>
              <a:xfrm rot="926121">
                <a:off x="3123123" y="4843985"/>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2D6D49BD-256F-45D5-AEEA-6D8AFA3457D4}"/>
                  </a:ext>
                </a:extLst>
              </p:cNvPr>
              <p:cNvSpPr/>
              <p:nvPr/>
            </p:nvSpPr>
            <p:spPr>
              <a:xfrm rot="926121">
                <a:off x="3351302" y="4876347"/>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Text Box 10">
              <a:extLst>
                <a:ext uri="{FF2B5EF4-FFF2-40B4-BE49-F238E27FC236}">
                  <a16:creationId xmlns:a16="http://schemas.microsoft.com/office/drawing/2014/main" id="{346592EB-5A7F-400F-A22F-437F529F75DE}"/>
                </a:ext>
              </a:extLst>
            </p:cNvPr>
            <p:cNvSpPr txBox="1">
              <a:spLocks noChangeArrowheads="1"/>
            </p:cNvSpPr>
            <p:nvPr/>
          </p:nvSpPr>
          <p:spPr bwMode="auto">
            <a:xfrm>
              <a:off x="1862760" y="5029201"/>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06</a:t>
              </a:r>
            </a:p>
            <a:p>
              <a:pPr algn="ctr"/>
              <a:r>
                <a:rPr lang="en-US" sz="1000" b="1" dirty="0">
                  <a:solidFill>
                    <a:srgbClr val="454545"/>
                  </a:solidFill>
                </a:rPr>
                <a:t>OPTION</a:t>
              </a:r>
            </a:p>
          </p:txBody>
        </p:sp>
      </p:grpSp>
      <p:grpSp>
        <p:nvGrpSpPr>
          <p:cNvPr id="170" name="Group 169">
            <a:extLst>
              <a:ext uri="{FF2B5EF4-FFF2-40B4-BE49-F238E27FC236}">
                <a16:creationId xmlns:a16="http://schemas.microsoft.com/office/drawing/2014/main" id="{585D56A6-D04D-437B-80D0-F02E44D48C54}"/>
              </a:ext>
            </a:extLst>
          </p:cNvPr>
          <p:cNvGrpSpPr/>
          <p:nvPr/>
        </p:nvGrpSpPr>
        <p:grpSpPr>
          <a:xfrm>
            <a:off x="10895136" y="2276047"/>
            <a:ext cx="686092" cy="605378"/>
            <a:chOff x="10895136" y="2276047"/>
            <a:chExt cx="686092" cy="605378"/>
          </a:xfrm>
        </p:grpSpPr>
        <p:grpSp>
          <p:nvGrpSpPr>
            <p:cNvPr id="132" name="Group 131">
              <a:extLst>
                <a:ext uri="{FF2B5EF4-FFF2-40B4-BE49-F238E27FC236}">
                  <a16:creationId xmlns:a16="http://schemas.microsoft.com/office/drawing/2014/main" id="{A2F0BFA5-CD1F-438E-9751-3FFF5A03ED15}"/>
                </a:ext>
              </a:extLst>
            </p:cNvPr>
            <p:cNvGrpSpPr/>
            <p:nvPr/>
          </p:nvGrpSpPr>
          <p:grpSpPr>
            <a:xfrm>
              <a:off x="10895136" y="2276047"/>
              <a:ext cx="686092" cy="605378"/>
              <a:chOff x="1097280" y="4389119"/>
              <a:chExt cx="822960" cy="726145"/>
            </a:xfrm>
          </p:grpSpPr>
          <p:sp>
            <p:nvSpPr>
              <p:cNvPr id="134" name="Hexagon 133">
                <a:extLst>
                  <a:ext uri="{FF2B5EF4-FFF2-40B4-BE49-F238E27FC236}">
                    <a16:creationId xmlns:a16="http://schemas.microsoft.com/office/drawing/2014/main" id="{9D84460D-E523-4203-880D-20814DFD3EB0}"/>
                  </a:ext>
                </a:extLst>
              </p:cNvPr>
              <p:cNvSpPr>
                <a:spLocks noChangeAspect="1"/>
              </p:cNvSpPr>
              <p:nvPr/>
            </p:nvSpPr>
            <p:spPr>
              <a:xfrm>
                <a:off x="1097280" y="4389119"/>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Freeform: Shape 134">
                <a:extLst>
                  <a:ext uri="{FF2B5EF4-FFF2-40B4-BE49-F238E27FC236}">
                    <a16:creationId xmlns:a16="http://schemas.microsoft.com/office/drawing/2014/main" id="{705BD922-CAB9-468F-932D-59DCB275C84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4" name="Freeform 11">
              <a:extLst>
                <a:ext uri="{FF2B5EF4-FFF2-40B4-BE49-F238E27FC236}">
                  <a16:creationId xmlns:a16="http://schemas.microsoft.com/office/drawing/2014/main" id="{0213ADF1-5D62-4BE1-A965-17D9F25D4609}"/>
                </a:ext>
              </a:extLst>
            </p:cNvPr>
            <p:cNvSpPr>
              <a:spLocks noChangeAspect="1" noChangeArrowheads="1"/>
            </p:cNvSpPr>
            <p:nvPr/>
          </p:nvSpPr>
          <p:spPr bwMode="auto">
            <a:xfrm>
              <a:off x="11136861" y="2469944"/>
              <a:ext cx="201054" cy="274320"/>
            </a:xfrm>
            <a:custGeom>
              <a:avLst/>
              <a:gdLst>
                <a:gd name="T0" fmla="*/ 259 w 520"/>
                <a:gd name="T1" fmla="*/ 581 h 712"/>
                <a:gd name="T2" fmla="*/ 198 w 520"/>
                <a:gd name="T3" fmla="*/ 649 h 712"/>
                <a:gd name="T4" fmla="*/ 259 w 520"/>
                <a:gd name="T5" fmla="*/ 711 h 712"/>
                <a:gd name="T6" fmla="*/ 321 w 520"/>
                <a:gd name="T7" fmla="*/ 649 h 712"/>
                <a:gd name="T8" fmla="*/ 259 w 520"/>
                <a:gd name="T9" fmla="*/ 581 h 712"/>
                <a:gd name="T10" fmla="*/ 68 w 520"/>
                <a:gd name="T11" fmla="*/ 0 h 712"/>
                <a:gd name="T12" fmla="*/ 0 w 520"/>
                <a:gd name="T13" fmla="*/ 68 h 712"/>
                <a:gd name="T14" fmla="*/ 68 w 520"/>
                <a:gd name="T15" fmla="*/ 130 h 712"/>
                <a:gd name="T16" fmla="*/ 130 w 520"/>
                <a:gd name="T17" fmla="*/ 68 h 712"/>
                <a:gd name="T18" fmla="*/ 68 w 520"/>
                <a:gd name="T19" fmla="*/ 0 h 712"/>
                <a:gd name="T20" fmla="*/ 68 w 520"/>
                <a:gd name="T21" fmla="*/ 198 h 712"/>
                <a:gd name="T22" fmla="*/ 0 w 520"/>
                <a:gd name="T23" fmla="*/ 260 h 712"/>
                <a:gd name="T24" fmla="*/ 68 w 520"/>
                <a:gd name="T25" fmla="*/ 321 h 712"/>
                <a:gd name="T26" fmla="*/ 130 w 520"/>
                <a:gd name="T27" fmla="*/ 260 h 712"/>
                <a:gd name="T28" fmla="*/ 68 w 520"/>
                <a:gd name="T29" fmla="*/ 198 h 712"/>
                <a:gd name="T30" fmla="*/ 68 w 520"/>
                <a:gd name="T31" fmla="*/ 389 h 712"/>
                <a:gd name="T32" fmla="*/ 0 w 520"/>
                <a:gd name="T33" fmla="*/ 451 h 712"/>
                <a:gd name="T34" fmla="*/ 68 w 520"/>
                <a:gd name="T35" fmla="*/ 519 h 712"/>
                <a:gd name="T36" fmla="*/ 130 w 520"/>
                <a:gd name="T37" fmla="*/ 451 h 712"/>
                <a:gd name="T38" fmla="*/ 68 w 520"/>
                <a:gd name="T39" fmla="*/ 389 h 712"/>
                <a:gd name="T40" fmla="*/ 451 w 520"/>
                <a:gd name="T41" fmla="*/ 130 h 712"/>
                <a:gd name="T42" fmla="*/ 519 w 520"/>
                <a:gd name="T43" fmla="*/ 68 h 712"/>
                <a:gd name="T44" fmla="*/ 451 w 520"/>
                <a:gd name="T45" fmla="*/ 0 h 712"/>
                <a:gd name="T46" fmla="*/ 389 w 520"/>
                <a:gd name="T47" fmla="*/ 68 h 712"/>
                <a:gd name="T48" fmla="*/ 451 w 520"/>
                <a:gd name="T49" fmla="*/ 130 h 712"/>
                <a:gd name="T50" fmla="*/ 259 w 520"/>
                <a:gd name="T51" fmla="*/ 389 h 712"/>
                <a:gd name="T52" fmla="*/ 198 w 520"/>
                <a:gd name="T53" fmla="*/ 451 h 712"/>
                <a:gd name="T54" fmla="*/ 259 w 520"/>
                <a:gd name="T55" fmla="*/ 519 h 712"/>
                <a:gd name="T56" fmla="*/ 321 w 520"/>
                <a:gd name="T57" fmla="*/ 451 h 712"/>
                <a:gd name="T58" fmla="*/ 259 w 520"/>
                <a:gd name="T59" fmla="*/ 389 h 712"/>
                <a:gd name="T60" fmla="*/ 451 w 520"/>
                <a:gd name="T61" fmla="*/ 389 h 712"/>
                <a:gd name="T62" fmla="*/ 389 w 520"/>
                <a:gd name="T63" fmla="*/ 451 h 712"/>
                <a:gd name="T64" fmla="*/ 451 w 520"/>
                <a:gd name="T65" fmla="*/ 519 h 712"/>
                <a:gd name="T66" fmla="*/ 519 w 520"/>
                <a:gd name="T67" fmla="*/ 451 h 712"/>
                <a:gd name="T68" fmla="*/ 451 w 520"/>
                <a:gd name="T69" fmla="*/ 389 h 712"/>
                <a:gd name="T70" fmla="*/ 451 w 520"/>
                <a:gd name="T71" fmla="*/ 198 h 712"/>
                <a:gd name="T72" fmla="*/ 389 w 520"/>
                <a:gd name="T73" fmla="*/ 260 h 712"/>
                <a:gd name="T74" fmla="*/ 451 w 520"/>
                <a:gd name="T75" fmla="*/ 321 h 712"/>
                <a:gd name="T76" fmla="*/ 519 w 520"/>
                <a:gd name="T77" fmla="*/ 260 h 712"/>
                <a:gd name="T78" fmla="*/ 451 w 520"/>
                <a:gd name="T79" fmla="*/ 198 h 712"/>
                <a:gd name="T80" fmla="*/ 259 w 520"/>
                <a:gd name="T81" fmla="*/ 198 h 712"/>
                <a:gd name="T82" fmla="*/ 198 w 520"/>
                <a:gd name="T83" fmla="*/ 260 h 712"/>
                <a:gd name="T84" fmla="*/ 259 w 520"/>
                <a:gd name="T85" fmla="*/ 321 h 712"/>
                <a:gd name="T86" fmla="*/ 321 w 520"/>
                <a:gd name="T87" fmla="*/ 260 h 712"/>
                <a:gd name="T88" fmla="*/ 259 w 520"/>
                <a:gd name="T89" fmla="*/ 198 h 712"/>
                <a:gd name="T90" fmla="*/ 259 w 520"/>
                <a:gd name="T91" fmla="*/ 0 h 712"/>
                <a:gd name="T92" fmla="*/ 198 w 520"/>
                <a:gd name="T93" fmla="*/ 68 h 712"/>
                <a:gd name="T94" fmla="*/ 259 w 520"/>
                <a:gd name="T95" fmla="*/ 130 h 712"/>
                <a:gd name="T96" fmla="*/ 321 w 520"/>
                <a:gd name="T97" fmla="*/ 68 h 712"/>
                <a:gd name="T98" fmla="*/ 259 w 520"/>
                <a:gd name="T99"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0" h="712">
                  <a:moveTo>
                    <a:pt x="259" y="581"/>
                  </a:moveTo>
                  <a:cubicBezTo>
                    <a:pt x="222" y="581"/>
                    <a:pt x="198" y="612"/>
                    <a:pt x="198" y="649"/>
                  </a:cubicBezTo>
                  <a:cubicBezTo>
                    <a:pt x="198" y="686"/>
                    <a:pt x="222" y="711"/>
                    <a:pt x="259" y="711"/>
                  </a:cubicBezTo>
                  <a:cubicBezTo>
                    <a:pt x="297" y="711"/>
                    <a:pt x="321" y="686"/>
                    <a:pt x="321" y="649"/>
                  </a:cubicBezTo>
                  <a:cubicBezTo>
                    <a:pt x="321" y="612"/>
                    <a:pt x="297" y="581"/>
                    <a:pt x="259" y="581"/>
                  </a:cubicBezTo>
                  <a:close/>
                  <a:moveTo>
                    <a:pt x="68" y="0"/>
                  </a:moveTo>
                  <a:cubicBezTo>
                    <a:pt x="31" y="0"/>
                    <a:pt x="0" y="34"/>
                    <a:pt x="0" y="68"/>
                  </a:cubicBezTo>
                  <a:cubicBezTo>
                    <a:pt x="0" y="102"/>
                    <a:pt x="34" y="130"/>
                    <a:pt x="68" y="130"/>
                  </a:cubicBezTo>
                  <a:cubicBezTo>
                    <a:pt x="102" y="130"/>
                    <a:pt x="130" y="102"/>
                    <a:pt x="130" y="68"/>
                  </a:cubicBezTo>
                  <a:cubicBezTo>
                    <a:pt x="130" y="34"/>
                    <a:pt x="99" y="0"/>
                    <a:pt x="68" y="0"/>
                  </a:cubicBezTo>
                  <a:close/>
                  <a:moveTo>
                    <a:pt x="68" y="198"/>
                  </a:moveTo>
                  <a:cubicBezTo>
                    <a:pt x="31" y="198"/>
                    <a:pt x="0" y="223"/>
                    <a:pt x="0" y="260"/>
                  </a:cubicBezTo>
                  <a:cubicBezTo>
                    <a:pt x="0" y="297"/>
                    <a:pt x="34" y="321"/>
                    <a:pt x="68" y="321"/>
                  </a:cubicBezTo>
                  <a:cubicBezTo>
                    <a:pt x="102" y="321"/>
                    <a:pt x="130" y="297"/>
                    <a:pt x="130" y="260"/>
                  </a:cubicBezTo>
                  <a:cubicBezTo>
                    <a:pt x="130" y="223"/>
                    <a:pt x="99" y="198"/>
                    <a:pt x="68" y="198"/>
                  </a:cubicBezTo>
                  <a:close/>
                  <a:moveTo>
                    <a:pt x="68" y="389"/>
                  </a:moveTo>
                  <a:cubicBezTo>
                    <a:pt x="31" y="389"/>
                    <a:pt x="0" y="417"/>
                    <a:pt x="0" y="451"/>
                  </a:cubicBezTo>
                  <a:cubicBezTo>
                    <a:pt x="0" y="485"/>
                    <a:pt x="34" y="519"/>
                    <a:pt x="68" y="519"/>
                  </a:cubicBezTo>
                  <a:cubicBezTo>
                    <a:pt x="102" y="519"/>
                    <a:pt x="130" y="485"/>
                    <a:pt x="130" y="451"/>
                  </a:cubicBezTo>
                  <a:cubicBezTo>
                    <a:pt x="130" y="417"/>
                    <a:pt x="99" y="389"/>
                    <a:pt x="68" y="389"/>
                  </a:cubicBezTo>
                  <a:close/>
                  <a:moveTo>
                    <a:pt x="451" y="130"/>
                  </a:moveTo>
                  <a:cubicBezTo>
                    <a:pt x="488" y="130"/>
                    <a:pt x="519" y="102"/>
                    <a:pt x="519" y="68"/>
                  </a:cubicBezTo>
                  <a:cubicBezTo>
                    <a:pt x="519" y="34"/>
                    <a:pt x="485" y="0"/>
                    <a:pt x="451" y="0"/>
                  </a:cubicBezTo>
                  <a:cubicBezTo>
                    <a:pt x="417" y="0"/>
                    <a:pt x="389" y="34"/>
                    <a:pt x="389" y="68"/>
                  </a:cubicBezTo>
                  <a:cubicBezTo>
                    <a:pt x="389" y="102"/>
                    <a:pt x="420" y="130"/>
                    <a:pt x="451" y="130"/>
                  </a:cubicBezTo>
                  <a:close/>
                  <a:moveTo>
                    <a:pt x="259" y="389"/>
                  </a:moveTo>
                  <a:cubicBezTo>
                    <a:pt x="222" y="389"/>
                    <a:pt x="198" y="417"/>
                    <a:pt x="198" y="451"/>
                  </a:cubicBezTo>
                  <a:cubicBezTo>
                    <a:pt x="198" y="485"/>
                    <a:pt x="222" y="519"/>
                    <a:pt x="259" y="519"/>
                  </a:cubicBezTo>
                  <a:cubicBezTo>
                    <a:pt x="297" y="519"/>
                    <a:pt x="321" y="485"/>
                    <a:pt x="321" y="451"/>
                  </a:cubicBezTo>
                  <a:cubicBezTo>
                    <a:pt x="321" y="417"/>
                    <a:pt x="297" y="389"/>
                    <a:pt x="259" y="389"/>
                  </a:cubicBezTo>
                  <a:close/>
                  <a:moveTo>
                    <a:pt x="451" y="389"/>
                  </a:moveTo>
                  <a:cubicBezTo>
                    <a:pt x="420" y="389"/>
                    <a:pt x="389" y="417"/>
                    <a:pt x="389" y="451"/>
                  </a:cubicBezTo>
                  <a:cubicBezTo>
                    <a:pt x="389" y="485"/>
                    <a:pt x="417" y="519"/>
                    <a:pt x="451" y="519"/>
                  </a:cubicBezTo>
                  <a:cubicBezTo>
                    <a:pt x="485" y="519"/>
                    <a:pt x="519" y="485"/>
                    <a:pt x="519" y="451"/>
                  </a:cubicBezTo>
                  <a:cubicBezTo>
                    <a:pt x="519" y="417"/>
                    <a:pt x="488" y="389"/>
                    <a:pt x="451" y="389"/>
                  </a:cubicBezTo>
                  <a:close/>
                  <a:moveTo>
                    <a:pt x="451" y="198"/>
                  </a:moveTo>
                  <a:cubicBezTo>
                    <a:pt x="420" y="198"/>
                    <a:pt x="389" y="223"/>
                    <a:pt x="389" y="260"/>
                  </a:cubicBezTo>
                  <a:cubicBezTo>
                    <a:pt x="389" y="297"/>
                    <a:pt x="417" y="321"/>
                    <a:pt x="451" y="321"/>
                  </a:cubicBezTo>
                  <a:cubicBezTo>
                    <a:pt x="485" y="321"/>
                    <a:pt x="519" y="297"/>
                    <a:pt x="519" y="260"/>
                  </a:cubicBezTo>
                  <a:cubicBezTo>
                    <a:pt x="519" y="223"/>
                    <a:pt x="488" y="198"/>
                    <a:pt x="451" y="198"/>
                  </a:cubicBezTo>
                  <a:close/>
                  <a:moveTo>
                    <a:pt x="259" y="198"/>
                  </a:moveTo>
                  <a:cubicBezTo>
                    <a:pt x="222" y="198"/>
                    <a:pt x="198" y="223"/>
                    <a:pt x="198" y="260"/>
                  </a:cubicBezTo>
                  <a:cubicBezTo>
                    <a:pt x="198" y="297"/>
                    <a:pt x="222" y="321"/>
                    <a:pt x="259" y="321"/>
                  </a:cubicBezTo>
                  <a:cubicBezTo>
                    <a:pt x="297" y="321"/>
                    <a:pt x="321" y="297"/>
                    <a:pt x="321" y="260"/>
                  </a:cubicBezTo>
                  <a:cubicBezTo>
                    <a:pt x="321" y="223"/>
                    <a:pt x="297" y="198"/>
                    <a:pt x="259" y="198"/>
                  </a:cubicBezTo>
                  <a:close/>
                  <a:moveTo>
                    <a:pt x="259" y="0"/>
                  </a:moveTo>
                  <a:cubicBezTo>
                    <a:pt x="222" y="0"/>
                    <a:pt x="198" y="34"/>
                    <a:pt x="198" y="68"/>
                  </a:cubicBezTo>
                  <a:cubicBezTo>
                    <a:pt x="198" y="102"/>
                    <a:pt x="222" y="130"/>
                    <a:pt x="259" y="130"/>
                  </a:cubicBezTo>
                  <a:cubicBezTo>
                    <a:pt x="297" y="130"/>
                    <a:pt x="321" y="102"/>
                    <a:pt x="321" y="68"/>
                  </a:cubicBezTo>
                  <a:cubicBezTo>
                    <a:pt x="321" y="34"/>
                    <a:pt x="297" y="0"/>
                    <a:pt x="259" y="0"/>
                  </a:cubicBezTo>
                  <a:close/>
                </a:path>
              </a:pathLst>
            </a:custGeom>
            <a:solidFill>
              <a:srgbClr val="FFFFFF"/>
            </a:solidFill>
            <a:ln>
              <a:noFill/>
            </a:ln>
            <a:effectLst/>
          </p:spPr>
          <p:txBody>
            <a:bodyPr wrap="none" anchor="ctr"/>
            <a:lstStyle/>
            <a:p>
              <a:endParaRPr lang="en-US"/>
            </a:p>
          </p:txBody>
        </p:sp>
      </p:grpSp>
      <p:grpSp>
        <p:nvGrpSpPr>
          <p:cNvPr id="171" name="Group 170">
            <a:extLst>
              <a:ext uri="{FF2B5EF4-FFF2-40B4-BE49-F238E27FC236}">
                <a16:creationId xmlns:a16="http://schemas.microsoft.com/office/drawing/2014/main" id="{5B5B2276-380C-43AB-BD0F-F47FEA6719F2}"/>
              </a:ext>
            </a:extLst>
          </p:cNvPr>
          <p:cNvGrpSpPr/>
          <p:nvPr/>
        </p:nvGrpSpPr>
        <p:grpSpPr>
          <a:xfrm>
            <a:off x="10882582" y="3870243"/>
            <a:ext cx="686092" cy="605378"/>
            <a:chOff x="10882582" y="3870243"/>
            <a:chExt cx="686092" cy="605378"/>
          </a:xfrm>
        </p:grpSpPr>
        <p:grpSp>
          <p:nvGrpSpPr>
            <p:cNvPr id="137" name="Group 136">
              <a:extLst>
                <a:ext uri="{FF2B5EF4-FFF2-40B4-BE49-F238E27FC236}">
                  <a16:creationId xmlns:a16="http://schemas.microsoft.com/office/drawing/2014/main" id="{38CB5A75-2E3F-4902-806F-0E4AE8C62E6A}"/>
                </a:ext>
              </a:extLst>
            </p:cNvPr>
            <p:cNvGrpSpPr/>
            <p:nvPr/>
          </p:nvGrpSpPr>
          <p:grpSpPr>
            <a:xfrm>
              <a:off x="10882582" y="3870243"/>
              <a:ext cx="686092" cy="605378"/>
              <a:chOff x="3108960" y="4389120"/>
              <a:chExt cx="822960" cy="726144"/>
            </a:xfrm>
          </p:grpSpPr>
          <p:sp>
            <p:nvSpPr>
              <p:cNvPr id="139" name="Hexagon 138">
                <a:extLst>
                  <a:ext uri="{FF2B5EF4-FFF2-40B4-BE49-F238E27FC236}">
                    <a16:creationId xmlns:a16="http://schemas.microsoft.com/office/drawing/2014/main" id="{12137E57-3EB8-402F-A222-59986E13BB49}"/>
                  </a:ext>
                </a:extLst>
              </p:cNvPr>
              <p:cNvSpPr>
                <a:spLocks noChangeAspect="1"/>
              </p:cNvSpPr>
              <p:nvPr/>
            </p:nvSpPr>
            <p:spPr>
              <a:xfrm>
                <a:off x="310896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Freeform: Shape 139">
                <a:extLst>
                  <a:ext uri="{FF2B5EF4-FFF2-40B4-BE49-F238E27FC236}">
                    <a16:creationId xmlns:a16="http://schemas.microsoft.com/office/drawing/2014/main" id="{CD1063C2-F849-4DBB-99C7-91FF2462639E}"/>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5" name="Freeform 14">
              <a:extLst>
                <a:ext uri="{FF2B5EF4-FFF2-40B4-BE49-F238E27FC236}">
                  <a16:creationId xmlns:a16="http://schemas.microsoft.com/office/drawing/2014/main" id="{D6471EAB-9947-4EB2-91EE-82995C986A0A}"/>
                </a:ext>
              </a:extLst>
            </p:cNvPr>
            <p:cNvSpPr>
              <a:spLocks noChangeAspect="1" noChangeArrowheads="1"/>
            </p:cNvSpPr>
            <p:nvPr/>
          </p:nvSpPr>
          <p:spPr bwMode="auto">
            <a:xfrm>
              <a:off x="11081427" y="4076865"/>
              <a:ext cx="256032" cy="202404"/>
            </a:xfrm>
            <a:custGeom>
              <a:avLst/>
              <a:gdLst>
                <a:gd name="T0" fmla="*/ 582 w 651"/>
                <a:gd name="T1" fmla="*/ 0 h 514"/>
                <a:gd name="T2" fmla="*/ 62 w 651"/>
                <a:gd name="T3" fmla="*/ 0 h 514"/>
                <a:gd name="T4" fmla="*/ 0 w 651"/>
                <a:gd name="T5" fmla="*/ 62 h 514"/>
                <a:gd name="T6" fmla="*/ 0 w 651"/>
                <a:gd name="T7" fmla="*/ 451 h 514"/>
                <a:gd name="T8" fmla="*/ 62 w 651"/>
                <a:gd name="T9" fmla="*/ 513 h 514"/>
                <a:gd name="T10" fmla="*/ 582 w 651"/>
                <a:gd name="T11" fmla="*/ 513 h 514"/>
                <a:gd name="T12" fmla="*/ 650 w 651"/>
                <a:gd name="T13" fmla="*/ 451 h 514"/>
                <a:gd name="T14" fmla="*/ 650 w 651"/>
                <a:gd name="T15" fmla="*/ 62 h 514"/>
                <a:gd name="T16" fmla="*/ 582 w 651"/>
                <a:gd name="T17" fmla="*/ 0 h 514"/>
                <a:gd name="T18" fmla="*/ 582 w 651"/>
                <a:gd name="T19" fmla="*/ 451 h 514"/>
                <a:gd name="T20" fmla="*/ 520 w 651"/>
                <a:gd name="T21" fmla="*/ 451 h 514"/>
                <a:gd name="T22" fmla="*/ 520 w 651"/>
                <a:gd name="T23" fmla="*/ 167 h 514"/>
                <a:gd name="T24" fmla="*/ 322 w 651"/>
                <a:gd name="T25" fmla="*/ 291 h 514"/>
                <a:gd name="T26" fmla="*/ 130 w 651"/>
                <a:gd name="T27" fmla="*/ 167 h 514"/>
                <a:gd name="T28" fmla="*/ 130 w 651"/>
                <a:gd name="T29" fmla="*/ 451 h 514"/>
                <a:gd name="T30" fmla="*/ 62 w 651"/>
                <a:gd name="T31" fmla="*/ 451 h 514"/>
                <a:gd name="T32" fmla="*/ 62 w 651"/>
                <a:gd name="T33" fmla="*/ 62 h 514"/>
                <a:gd name="T34" fmla="*/ 106 w 651"/>
                <a:gd name="T35" fmla="*/ 62 h 514"/>
                <a:gd name="T36" fmla="*/ 322 w 651"/>
                <a:gd name="T37" fmla="*/ 198 h 514"/>
                <a:gd name="T38" fmla="*/ 544 w 651"/>
                <a:gd name="T39" fmla="*/ 62 h 514"/>
                <a:gd name="T40" fmla="*/ 582 w 651"/>
                <a:gd name="T41" fmla="*/ 62 h 514"/>
                <a:gd name="T42" fmla="*/ 582 w 651"/>
                <a:gd name="T43" fmla="*/ 45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1" h="514">
                  <a:moveTo>
                    <a:pt x="582" y="0"/>
                  </a:moveTo>
                  <a:lnTo>
                    <a:pt x="62" y="0"/>
                  </a:lnTo>
                  <a:cubicBezTo>
                    <a:pt x="31" y="0"/>
                    <a:pt x="0" y="25"/>
                    <a:pt x="0" y="62"/>
                  </a:cubicBezTo>
                  <a:lnTo>
                    <a:pt x="0" y="451"/>
                  </a:lnTo>
                  <a:cubicBezTo>
                    <a:pt x="0" y="488"/>
                    <a:pt x="31" y="513"/>
                    <a:pt x="62" y="513"/>
                  </a:cubicBezTo>
                  <a:lnTo>
                    <a:pt x="582" y="513"/>
                  </a:lnTo>
                  <a:cubicBezTo>
                    <a:pt x="619" y="513"/>
                    <a:pt x="650" y="488"/>
                    <a:pt x="650" y="451"/>
                  </a:cubicBezTo>
                  <a:lnTo>
                    <a:pt x="650" y="62"/>
                  </a:lnTo>
                  <a:cubicBezTo>
                    <a:pt x="650" y="25"/>
                    <a:pt x="619" y="0"/>
                    <a:pt x="582" y="0"/>
                  </a:cubicBezTo>
                  <a:close/>
                  <a:moveTo>
                    <a:pt x="582" y="451"/>
                  </a:moveTo>
                  <a:lnTo>
                    <a:pt x="520" y="451"/>
                  </a:lnTo>
                  <a:lnTo>
                    <a:pt x="520" y="167"/>
                  </a:lnTo>
                  <a:lnTo>
                    <a:pt x="322" y="291"/>
                  </a:lnTo>
                  <a:lnTo>
                    <a:pt x="130" y="167"/>
                  </a:lnTo>
                  <a:lnTo>
                    <a:pt x="130" y="451"/>
                  </a:lnTo>
                  <a:lnTo>
                    <a:pt x="62" y="451"/>
                  </a:lnTo>
                  <a:lnTo>
                    <a:pt x="62" y="62"/>
                  </a:lnTo>
                  <a:lnTo>
                    <a:pt x="106" y="62"/>
                  </a:lnTo>
                  <a:lnTo>
                    <a:pt x="322" y="198"/>
                  </a:lnTo>
                  <a:lnTo>
                    <a:pt x="544" y="62"/>
                  </a:lnTo>
                  <a:lnTo>
                    <a:pt x="582" y="62"/>
                  </a:lnTo>
                  <a:lnTo>
                    <a:pt x="582" y="451"/>
                  </a:lnTo>
                  <a:close/>
                </a:path>
              </a:pathLst>
            </a:custGeom>
            <a:solidFill>
              <a:srgbClr val="FFFFFF"/>
            </a:solidFill>
            <a:ln>
              <a:noFill/>
            </a:ln>
            <a:effectLst/>
          </p:spPr>
          <p:txBody>
            <a:bodyPr wrap="none" anchor="ctr"/>
            <a:lstStyle/>
            <a:p>
              <a:endParaRPr lang="en-US"/>
            </a:p>
          </p:txBody>
        </p:sp>
      </p:grpSp>
      <p:grpSp>
        <p:nvGrpSpPr>
          <p:cNvPr id="172" name="Group 171">
            <a:extLst>
              <a:ext uri="{FF2B5EF4-FFF2-40B4-BE49-F238E27FC236}">
                <a16:creationId xmlns:a16="http://schemas.microsoft.com/office/drawing/2014/main" id="{DF3007C1-E6DE-481C-97DC-0D2AE762AF3E}"/>
              </a:ext>
            </a:extLst>
          </p:cNvPr>
          <p:cNvGrpSpPr/>
          <p:nvPr/>
        </p:nvGrpSpPr>
        <p:grpSpPr>
          <a:xfrm>
            <a:off x="10895136" y="5466035"/>
            <a:ext cx="686092" cy="605378"/>
            <a:chOff x="10895136" y="5466035"/>
            <a:chExt cx="686092" cy="605378"/>
          </a:xfrm>
        </p:grpSpPr>
        <p:grpSp>
          <p:nvGrpSpPr>
            <p:cNvPr id="142" name="Group 141">
              <a:extLst>
                <a:ext uri="{FF2B5EF4-FFF2-40B4-BE49-F238E27FC236}">
                  <a16:creationId xmlns:a16="http://schemas.microsoft.com/office/drawing/2014/main" id="{276B1DD6-9326-4F54-8FC5-3AA06712BE00}"/>
                </a:ext>
              </a:extLst>
            </p:cNvPr>
            <p:cNvGrpSpPr/>
            <p:nvPr/>
          </p:nvGrpSpPr>
          <p:grpSpPr>
            <a:xfrm>
              <a:off x="10895136" y="5466035"/>
              <a:ext cx="686092" cy="605378"/>
              <a:chOff x="5120640" y="4389120"/>
              <a:chExt cx="822960" cy="726144"/>
            </a:xfrm>
          </p:grpSpPr>
          <p:sp>
            <p:nvSpPr>
              <p:cNvPr id="144" name="Hexagon 143">
                <a:extLst>
                  <a:ext uri="{FF2B5EF4-FFF2-40B4-BE49-F238E27FC236}">
                    <a16:creationId xmlns:a16="http://schemas.microsoft.com/office/drawing/2014/main" id="{1DEC6679-B1CD-435C-8B3B-22ED828BE306}"/>
                  </a:ext>
                </a:extLst>
              </p:cNvPr>
              <p:cNvSpPr>
                <a:spLocks noChangeAspect="1"/>
              </p:cNvSpPr>
              <p:nvPr/>
            </p:nvSpPr>
            <p:spPr>
              <a:xfrm>
                <a:off x="512064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0B320167-0D0C-42DF-8BDD-C051301FBB91}"/>
                  </a:ext>
                </a:extLst>
              </p:cNvPr>
              <p:cNvSpPr>
                <a:spLocks noChangeAspect="1"/>
              </p:cNvSpPr>
              <p:nvPr/>
            </p:nvSpPr>
            <p:spPr>
              <a:xfrm>
                <a:off x="512064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6" name="Freeform 19">
              <a:extLst>
                <a:ext uri="{FF2B5EF4-FFF2-40B4-BE49-F238E27FC236}">
                  <a16:creationId xmlns:a16="http://schemas.microsoft.com/office/drawing/2014/main" id="{DA57DBD6-889C-4DC7-9940-4B7CF76147A7}"/>
                </a:ext>
              </a:extLst>
            </p:cNvPr>
            <p:cNvSpPr>
              <a:spLocks noChangeAspect="1" noChangeArrowheads="1"/>
            </p:cNvSpPr>
            <p:nvPr/>
          </p:nvSpPr>
          <p:spPr bwMode="auto">
            <a:xfrm>
              <a:off x="11120616" y="5672028"/>
              <a:ext cx="219456" cy="256032"/>
            </a:xfrm>
            <a:custGeom>
              <a:avLst/>
              <a:gdLst>
                <a:gd name="T0" fmla="*/ 520 w 583"/>
                <a:gd name="T1" fmla="*/ 0 h 681"/>
                <a:gd name="T2" fmla="*/ 62 w 583"/>
                <a:gd name="T3" fmla="*/ 0 h 681"/>
                <a:gd name="T4" fmla="*/ 0 w 583"/>
                <a:gd name="T5" fmla="*/ 62 h 681"/>
                <a:gd name="T6" fmla="*/ 0 w 583"/>
                <a:gd name="T7" fmla="*/ 513 h 681"/>
                <a:gd name="T8" fmla="*/ 62 w 583"/>
                <a:gd name="T9" fmla="*/ 581 h 681"/>
                <a:gd name="T10" fmla="*/ 192 w 583"/>
                <a:gd name="T11" fmla="*/ 581 h 681"/>
                <a:gd name="T12" fmla="*/ 291 w 583"/>
                <a:gd name="T13" fmla="*/ 680 h 681"/>
                <a:gd name="T14" fmla="*/ 390 w 583"/>
                <a:gd name="T15" fmla="*/ 581 h 681"/>
                <a:gd name="T16" fmla="*/ 520 w 583"/>
                <a:gd name="T17" fmla="*/ 581 h 681"/>
                <a:gd name="T18" fmla="*/ 582 w 583"/>
                <a:gd name="T19" fmla="*/ 513 h 681"/>
                <a:gd name="T20" fmla="*/ 582 w 583"/>
                <a:gd name="T21" fmla="*/ 62 h 681"/>
                <a:gd name="T22" fmla="*/ 520 w 583"/>
                <a:gd name="T23" fmla="*/ 0 h 681"/>
                <a:gd name="T24" fmla="*/ 322 w 583"/>
                <a:gd name="T25" fmla="*/ 513 h 681"/>
                <a:gd name="T26" fmla="*/ 260 w 583"/>
                <a:gd name="T27" fmla="*/ 513 h 681"/>
                <a:gd name="T28" fmla="*/ 260 w 583"/>
                <a:gd name="T29" fmla="*/ 451 h 681"/>
                <a:gd name="T30" fmla="*/ 322 w 583"/>
                <a:gd name="T31" fmla="*/ 451 h 681"/>
                <a:gd name="T32" fmla="*/ 322 w 583"/>
                <a:gd name="T33" fmla="*/ 513 h 681"/>
                <a:gd name="T34" fmla="*/ 390 w 583"/>
                <a:gd name="T35" fmla="*/ 266 h 681"/>
                <a:gd name="T36" fmla="*/ 365 w 583"/>
                <a:gd name="T37" fmla="*/ 297 h 681"/>
                <a:gd name="T38" fmla="*/ 322 w 583"/>
                <a:gd name="T39" fmla="*/ 383 h 681"/>
                <a:gd name="T40" fmla="*/ 260 w 583"/>
                <a:gd name="T41" fmla="*/ 383 h 681"/>
                <a:gd name="T42" fmla="*/ 260 w 583"/>
                <a:gd name="T43" fmla="*/ 371 h 681"/>
                <a:gd name="T44" fmla="*/ 297 w 583"/>
                <a:gd name="T45" fmla="*/ 278 h 681"/>
                <a:gd name="T46" fmla="*/ 334 w 583"/>
                <a:gd name="T47" fmla="*/ 235 h 681"/>
                <a:gd name="T48" fmla="*/ 353 w 583"/>
                <a:gd name="T49" fmla="*/ 192 h 681"/>
                <a:gd name="T50" fmla="*/ 291 w 583"/>
                <a:gd name="T51" fmla="*/ 130 h 681"/>
                <a:gd name="T52" fmla="*/ 229 w 583"/>
                <a:gd name="T53" fmla="*/ 192 h 681"/>
                <a:gd name="T54" fmla="*/ 161 w 583"/>
                <a:gd name="T55" fmla="*/ 192 h 681"/>
                <a:gd name="T56" fmla="*/ 291 w 583"/>
                <a:gd name="T57" fmla="*/ 62 h 681"/>
                <a:gd name="T58" fmla="*/ 421 w 583"/>
                <a:gd name="T59" fmla="*/ 192 h 681"/>
                <a:gd name="T60" fmla="*/ 390 w 583"/>
                <a:gd name="T61" fmla="*/ 266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3" h="681">
                  <a:moveTo>
                    <a:pt x="520" y="0"/>
                  </a:moveTo>
                  <a:lnTo>
                    <a:pt x="62" y="0"/>
                  </a:lnTo>
                  <a:cubicBezTo>
                    <a:pt x="31" y="0"/>
                    <a:pt x="0" y="25"/>
                    <a:pt x="0" y="62"/>
                  </a:cubicBezTo>
                  <a:lnTo>
                    <a:pt x="0" y="513"/>
                  </a:lnTo>
                  <a:cubicBezTo>
                    <a:pt x="0" y="550"/>
                    <a:pt x="31" y="581"/>
                    <a:pt x="62" y="581"/>
                  </a:cubicBezTo>
                  <a:lnTo>
                    <a:pt x="192" y="581"/>
                  </a:lnTo>
                  <a:lnTo>
                    <a:pt x="291" y="680"/>
                  </a:lnTo>
                  <a:lnTo>
                    <a:pt x="390" y="581"/>
                  </a:lnTo>
                  <a:lnTo>
                    <a:pt x="520" y="581"/>
                  </a:lnTo>
                  <a:cubicBezTo>
                    <a:pt x="551" y="581"/>
                    <a:pt x="582" y="550"/>
                    <a:pt x="582" y="513"/>
                  </a:cubicBezTo>
                  <a:lnTo>
                    <a:pt x="582" y="62"/>
                  </a:lnTo>
                  <a:cubicBezTo>
                    <a:pt x="582" y="25"/>
                    <a:pt x="551" y="0"/>
                    <a:pt x="520" y="0"/>
                  </a:cubicBezTo>
                  <a:close/>
                  <a:moveTo>
                    <a:pt x="322" y="513"/>
                  </a:moveTo>
                  <a:lnTo>
                    <a:pt x="260" y="513"/>
                  </a:lnTo>
                  <a:lnTo>
                    <a:pt x="260" y="451"/>
                  </a:lnTo>
                  <a:lnTo>
                    <a:pt x="322" y="451"/>
                  </a:lnTo>
                  <a:lnTo>
                    <a:pt x="322" y="513"/>
                  </a:lnTo>
                  <a:close/>
                  <a:moveTo>
                    <a:pt x="390" y="266"/>
                  </a:moveTo>
                  <a:lnTo>
                    <a:pt x="365" y="297"/>
                  </a:lnTo>
                  <a:cubicBezTo>
                    <a:pt x="334" y="321"/>
                    <a:pt x="322" y="340"/>
                    <a:pt x="322" y="383"/>
                  </a:cubicBezTo>
                  <a:lnTo>
                    <a:pt x="260" y="383"/>
                  </a:lnTo>
                  <a:lnTo>
                    <a:pt x="260" y="371"/>
                  </a:lnTo>
                  <a:cubicBezTo>
                    <a:pt x="260" y="334"/>
                    <a:pt x="272" y="303"/>
                    <a:pt x="297" y="278"/>
                  </a:cubicBezTo>
                  <a:lnTo>
                    <a:pt x="334" y="235"/>
                  </a:lnTo>
                  <a:cubicBezTo>
                    <a:pt x="347" y="229"/>
                    <a:pt x="353" y="210"/>
                    <a:pt x="353" y="192"/>
                  </a:cubicBezTo>
                  <a:cubicBezTo>
                    <a:pt x="353" y="155"/>
                    <a:pt x="328" y="130"/>
                    <a:pt x="291" y="130"/>
                  </a:cubicBezTo>
                  <a:cubicBezTo>
                    <a:pt x="254" y="130"/>
                    <a:pt x="229" y="155"/>
                    <a:pt x="229" y="192"/>
                  </a:cubicBezTo>
                  <a:lnTo>
                    <a:pt x="161" y="192"/>
                  </a:lnTo>
                  <a:cubicBezTo>
                    <a:pt x="161" y="124"/>
                    <a:pt x="220" y="62"/>
                    <a:pt x="291" y="62"/>
                  </a:cubicBezTo>
                  <a:cubicBezTo>
                    <a:pt x="362" y="62"/>
                    <a:pt x="421" y="124"/>
                    <a:pt x="421" y="192"/>
                  </a:cubicBezTo>
                  <a:cubicBezTo>
                    <a:pt x="421" y="223"/>
                    <a:pt x="408" y="247"/>
                    <a:pt x="390" y="266"/>
                  </a:cubicBezTo>
                  <a:close/>
                </a:path>
              </a:pathLst>
            </a:custGeom>
            <a:solidFill>
              <a:srgbClr val="FFFFFF"/>
            </a:solidFill>
            <a:ln>
              <a:noFill/>
            </a:ln>
            <a:effectLst/>
          </p:spPr>
          <p:txBody>
            <a:bodyPr wrap="none" anchor="ctr"/>
            <a:lstStyle/>
            <a:p>
              <a:endParaRPr lang="en-US"/>
            </a:p>
          </p:txBody>
        </p:sp>
      </p:grpSp>
      <p:sp>
        <p:nvSpPr>
          <p:cNvPr id="173" name="TextBox 172">
            <a:extLst>
              <a:ext uri="{FF2B5EF4-FFF2-40B4-BE49-F238E27FC236}">
                <a16:creationId xmlns:a16="http://schemas.microsoft.com/office/drawing/2014/main" id="{2E42995E-F63E-4714-8883-1CCA7587142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585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wipe(left)">
                                      <p:cBhvr>
                                        <p:cTn id="7" dur="1000"/>
                                        <p:tgtEl>
                                          <p:spTgt spid="173"/>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1000" fill="hold"/>
                                        <p:tgtEl>
                                          <p:spTgt spid="96"/>
                                        </p:tgtEl>
                                        <p:attrNameLst>
                                          <p:attrName>ppt_x</p:attrName>
                                        </p:attrNameLst>
                                      </p:cBhvr>
                                      <p:tavLst>
                                        <p:tav tm="0">
                                          <p:val>
                                            <p:strVal val="0-#ppt_w/2"/>
                                          </p:val>
                                        </p:tav>
                                        <p:tav tm="100000">
                                          <p:val>
                                            <p:strVal val="#ppt_x"/>
                                          </p:val>
                                        </p:tav>
                                      </p:tavLst>
                                    </p:anim>
                                    <p:anim calcmode="lin" valueType="num">
                                      <p:cBhvr additive="base">
                                        <p:cTn id="12" dur="10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1000" fill="hold"/>
                                        <p:tgtEl>
                                          <p:spTgt spid="99"/>
                                        </p:tgtEl>
                                        <p:attrNameLst>
                                          <p:attrName>ppt_x</p:attrName>
                                        </p:attrNameLst>
                                      </p:cBhvr>
                                      <p:tavLst>
                                        <p:tav tm="0">
                                          <p:val>
                                            <p:strVal val="0-#ppt_w/2"/>
                                          </p:val>
                                        </p:tav>
                                        <p:tav tm="100000">
                                          <p:val>
                                            <p:strVal val="#ppt_x"/>
                                          </p:val>
                                        </p:tav>
                                      </p:tavLst>
                                    </p:anim>
                                    <p:anim calcmode="lin" valueType="num">
                                      <p:cBhvr additive="base">
                                        <p:cTn id="16" dur="1000" fill="hold"/>
                                        <p:tgtEl>
                                          <p:spTgt spid="99"/>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wipe(left)">
                                      <p:cBhvr>
                                        <p:cTn id="20" dur="1000"/>
                                        <p:tgtEl>
                                          <p:spTgt spid="102"/>
                                        </p:tgtEl>
                                      </p:cBhvr>
                                    </p:animEffect>
                                  </p:childTnLst>
                                </p:cTn>
                              </p:par>
                            </p:childTnLst>
                          </p:cTn>
                        </p:par>
                        <p:par>
                          <p:cTn id="21" fill="hold">
                            <p:stCondLst>
                              <p:cond delay="3000"/>
                            </p:stCondLst>
                            <p:childTnLst>
                              <p:par>
                                <p:cTn id="22" presetID="53" presetClass="entr" presetSubtype="16" fill="hold" nodeType="afterEffect">
                                  <p:stCondLst>
                                    <p:cond delay="0"/>
                                  </p:stCondLst>
                                  <p:childTnLst>
                                    <p:set>
                                      <p:cBhvr>
                                        <p:cTn id="23" dur="1" fill="hold">
                                          <p:stCondLst>
                                            <p:cond delay="0"/>
                                          </p:stCondLst>
                                        </p:cTn>
                                        <p:tgtEl>
                                          <p:spTgt spid="167"/>
                                        </p:tgtEl>
                                        <p:attrNameLst>
                                          <p:attrName>style.visibility</p:attrName>
                                        </p:attrNameLst>
                                      </p:cBhvr>
                                      <p:to>
                                        <p:strVal val="visible"/>
                                      </p:to>
                                    </p:set>
                                    <p:anim calcmode="lin" valueType="num">
                                      <p:cBhvr>
                                        <p:cTn id="24" dur="500" fill="hold"/>
                                        <p:tgtEl>
                                          <p:spTgt spid="167"/>
                                        </p:tgtEl>
                                        <p:attrNameLst>
                                          <p:attrName>ppt_w</p:attrName>
                                        </p:attrNameLst>
                                      </p:cBhvr>
                                      <p:tavLst>
                                        <p:tav tm="0">
                                          <p:val>
                                            <p:fltVal val="0"/>
                                          </p:val>
                                        </p:tav>
                                        <p:tav tm="100000">
                                          <p:val>
                                            <p:strVal val="#ppt_w"/>
                                          </p:val>
                                        </p:tav>
                                      </p:tavLst>
                                    </p:anim>
                                    <p:anim calcmode="lin" valueType="num">
                                      <p:cBhvr>
                                        <p:cTn id="25" dur="500" fill="hold"/>
                                        <p:tgtEl>
                                          <p:spTgt spid="167"/>
                                        </p:tgtEl>
                                        <p:attrNameLst>
                                          <p:attrName>ppt_h</p:attrName>
                                        </p:attrNameLst>
                                      </p:cBhvr>
                                      <p:tavLst>
                                        <p:tav tm="0">
                                          <p:val>
                                            <p:fltVal val="0"/>
                                          </p:val>
                                        </p:tav>
                                        <p:tav tm="100000">
                                          <p:val>
                                            <p:strVal val="#ppt_h"/>
                                          </p:val>
                                        </p:tav>
                                      </p:tavLst>
                                    </p:anim>
                                    <p:animEffect transition="in" filter="fade">
                                      <p:cBhvr>
                                        <p:cTn id="26" dur="500"/>
                                        <p:tgtEl>
                                          <p:spTgt spid="167"/>
                                        </p:tgtEl>
                                      </p:cBhvr>
                                    </p:animEffect>
                                  </p:childTnLst>
                                </p:cTn>
                              </p:par>
                            </p:childTnLst>
                          </p:cTn>
                        </p:par>
                        <p:par>
                          <p:cTn id="27" fill="hold">
                            <p:stCondLst>
                              <p:cond delay="3500"/>
                            </p:stCondLst>
                            <p:childTnLst>
                              <p:par>
                                <p:cTn id="28" presetID="2" presetClass="entr" presetSubtype="8" fill="hold" nodeType="afterEffect">
                                  <p:stCondLst>
                                    <p:cond delay="0"/>
                                  </p:stCondLst>
                                  <p:childTnLst>
                                    <p:set>
                                      <p:cBhvr>
                                        <p:cTn id="29" dur="1" fill="hold">
                                          <p:stCondLst>
                                            <p:cond delay="0"/>
                                          </p:stCondLst>
                                        </p:cTn>
                                        <p:tgtEl>
                                          <p:spTgt spid="97"/>
                                        </p:tgtEl>
                                        <p:attrNameLst>
                                          <p:attrName>style.visibility</p:attrName>
                                        </p:attrNameLst>
                                      </p:cBhvr>
                                      <p:to>
                                        <p:strVal val="visible"/>
                                      </p:to>
                                    </p:set>
                                    <p:anim calcmode="lin" valueType="num">
                                      <p:cBhvr additive="base">
                                        <p:cTn id="30" dur="1000" fill="hold"/>
                                        <p:tgtEl>
                                          <p:spTgt spid="97"/>
                                        </p:tgtEl>
                                        <p:attrNameLst>
                                          <p:attrName>ppt_x</p:attrName>
                                        </p:attrNameLst>
                                      </p:cBhvr>
                                      <p:tavLst>
                                        <p:tav tm="0">
                                          <p:val>
                                            <p:strVal val="0-#ppt_w/2"/>
                                          </p:val>
                                        </p:tav>
                                        <p:tav tm="100000">
                                          <p:val>
                                            <p:strVal val="#ppt_x"/>
                                          </p:val>
                                        </p:tav>
                                      </p:tavLst>
                                    </p:anim>
                                    <p:anim calcmode="lin" valueType="num">
                                      <p:cBhvr additive="base">
                                        <p:cTn id="31" dur="1000" fill="hold"/>
                                        <p:tgtEl>
                                          <p:spTgt spid="9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anim calcmode="lin" valueType="num">
                                      <p:cBhvr additive="base">
                                        <p:cTn id="34" dur="1000" fill="hold"/>
                                        <p:tgtEl>
                                          <p:spTgt spid="100"/>
                                        </p:tgtEl>
                                        <p:attrNameLst>
                                          <p:attrName>ppt_x</p:attrName>
                                        </p:attrNameLst>
                                      </p:cBhvr>
                                      <p:tavLst>
                                        <p:tav tm="0">
                                          <p:val>
                                            <p:strVal val="0-#ppt_w/2"/>
                                          </p:val>
                                        </p:tav>
                                        <p:tav tm="100000">
                                          <p:val>
                                            <p:strVal val="#ppt_x"/>
                                          </p:val>
                                        </p:tav>
                                      </p:tavLst>
                                    </p:anim>
                                    <p:anim calcmode="lin" valueType="num">
                                      <p:cBhvr additive="base">
                                        <p:cTn id="35" dur="1000" fill="hold"/>
                                        <p:tgtEl>
                                          <p:spTgt spid="100"/>
                                        </p:tgtEl>
                                        <p:attrNameLst>
                                          <p:attrName>ppt_y</p:attrName>
                                        </p:attrNameLst>
                                      </p:cBhvr>
                                      <p:tavLst>
                                        <p:tav tm="0">
                                          <p:val>
                                            <p:strVal val="#ppt_y"/>
                                          </p:val>
                                        </p:tav>
                                        <p:tav tm="100000">
                                          <p:val>
                                            <p:strVal val="#ppt_y"/>
                                          </p:val>
                                        </p:tav>
                                      </p:tavLst>
                                    </p:anim>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103"/>
                                        </p:tgtEl>
                                        <p:attrNameLst>
                                          <p:attrName>style.visibility</p:attrName>
                                        </p:attrNameLst>
                                      </p:cBhvr>
                                      <p:to>
                                        <p:strVal val="visible"/>
                                      </p:to>
                                    </p:set>
                                    <p:animEffect transition="in" filter="wipe(left)">
                                      <p:cBhvr>
                                        <p:cTn id="39" dur="1000"/>
                                        <p:tgtEl>
                                          <p:spTgt spid="103"/>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68"/>
                                        </p:tgtEl>
                                        <p:attrNameLst>
                                          <p:attrName>style.visibility</p:attrName>
                                        </p:attrNameLst>
                                      </p:cBhvr>
                                      <p:to>
                                        <p:strVal val="visible"/>
                                      </p:to>
                                    </p:set>
                                    <p:anim calcmode="lin" valueType="num">
                                      <p:cBhvr>
                                        <p:cTn id="43" dur="500" fill="hold"/>
                                        <p:tgtEl>
                                          <p:spTgt spid="168"/>
                                        </p:tgtEl>
                                        <p:attrNameLst>
                                          <p:attrName>ppt_w</p:attrName>
                                        </p:attrNameLst>
                                      </p:cBhvr>
                                      <p:tavLst>
                                        <p:tav tm="0">
                                          <p:val>
                                            <p:fltVal val="0"/>
                                          </p:val>
                                        </p:tav>
                                        <p:tav tm="100000">
                                          <p:val>
                                            <p:strVal val="#ppt_w"/>
                                          </p:val>
                                        </p:tav>
                                      </p:tavLst>
                                    </p:anim>
                                    <p:anim calcmode="lin" valueType="num">
                                      <p:cBhvr>
                                        <p:cTn id="44" dur="500" fill="hold"/>
                                        <p:tgtEl>
                                          <p:spTgt spid="168"/>
                                        </p:tgtEl>
                                        <p:attrNameLst>
                                          <p:attrName>ppt_h</p:attrName>
                                        </p:attrNameLst>
                                      </p:cBhvr>
                                      <p:tavLst>
                                        <p:tav tm="0">
                                          <p:val>
                                            <p:fltVal val="0"/>
                                          </p:val>
                                        </p:tav>
                                        <p:tav tm="100000">
                                          <p:val>
                                            <p:strVal val="#ppt_h"/>
                                          </p:val>
                                        </p:tav>
                                      </p:tavLst>
                                    </p:anim>
                                    <p:animEffect transition="in" filter="fade">
                                      <p:cBhvr>
                                        <p:cTn id="45" dur="500"/>
                                        <p:tgtEl>
                                          <p:spTgt spid="168"/>
                                        </p:tgtEl>
                                      </p:cBhvr>
                                    </p:animEffect>
                                  </p:childTnLst>
                                </p:cTn>
                              </p:par>
                            </p:childTnLst>
                          </p:cTn>
                        </p:par>
                        <p:par>
                          <p:cTn id="46" fill="hold">
                            <p:stCondLst>
                              <p:cond delay="6000"/>
                            </p:stCondLst>
                            <p:childTnLst>
                              <p:par>
                                <p:cTn id="47" presetID="2" presetClass="entr" presetSubtype="8" fill="hold" nodeType="afterEffect">
                                  <p:stCondLst>
                                    <p:cond delay="0"/>
                                  </p:stCondLst>
                                  <p:childTnLst>
                                    <p:set>
                                      <p:cBhvr>
                                        <p:cTn id="48" dur="1" fill="hold">
                                          <p:stCondLst>
                                            <p:cond delay="0"/>
                                          </p:stCondLst>
                                        </p:cTn>
                                        <p:tgtEl>
                                          <p:spTgt spid="98"/>
                                        </p:tgtEl>
                                        <p:attrNameLst>
                                          <p:attrName>style.visibility</p:attrName>
                                        </p:attrNameLst>
                                      </p:cBhvr>
                                      <p:to>
                                        <p:strVal val="visible"/>
                                      </p:to>
                                    </p:set>
                                    <p:anim calcmode="lin" valueType="num">
                                      <p:cBhvr additive="base">
                                        <p:cTn id="49" dur="1000" fill="hold"/>
                                        <p:tgtEl>
                                          <p:spTgt spid="98"/>
                                        </p:tgtEl>
                                        <p:attrNameLst>
                                          <p:attrName>ppt_x</p:attrName>
                                        </p:attrNameLst>
                                      </p:cBhvr>
                                      <p:tavLst>
                                        <p:tav tm="0">
                                          <p:val>
                                            <p:strVal val="0-#ppt_w/2"/>
                                          </p:val>
                                        </p:tav>
                                        <p:tav tm="100000">
                                          <p:val>
                                            <p:strVal val="#ppt_x"/>
                                          </p:val>
                                        </p:tav>
                                      </p:tavLst>
                                    </p:anim>
                                    <p:anim calcmode="lin" valueType="num">
                                      <p:cBhvr additive="base">
                                        <p:cTn id="50" dur="1000" fill="hold"/>
                                        <p:tgtEl>
                                          <p:spTgt spid="98"/>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1000" fill="hold"/>
                                        <p:tgtEl>
                                          <p:spTgt spid="101"/>
                                        </p:tgtEl>
                                        <p:attrNameLst>
                                          <p:attrName>ppt_x</p:attrName>
                                        </p:attrNameLst>
                                      </p:cBhvr>
                                      <p:tavLst>
                                        <p:tav tm="0">
                                          <p:val>
                                            <p:strVal val="0-#ppt_w/2"/>
                                          </p:val>
                                        </p:tav>
                                        <p:tav tm="100000">
                                          <p:val>
                                            <p:strVal val="#ppt_x"/>
                                          </p:val>
                                        </p:tav>
                                      </p:tavLst>
                                    </p:anim>
                                    <p:anim calcmode="lin" valueType="num">
                                      <p:cBhvr additive="base">
                                        <p:cTn id="54" dur="1000" fill="hold"/>
                                        <p:tgtEl>
                                          <p:spTgt spid="101"/>
                                        </p:tgtEl>
                                        <p:attrNameLst>
                                          <p:attrName>ppt_y</p:attrName>
                                        </p:attrNameLst>
                                      </p:cBhvr>
                                      <p:tavLst>
                                        <p:tav tm="0">
                                          <p:val>
                                            <p:strVal val="#ppt_y"/>
                                          </p:val>
                                        </p:tav>
                                        <p:tav tm="100000">
                                          <p:val>
                                            <p:strVal val="#ppt_y"/>
                                          </p:val>
                                        </p:tav>
                                      </p:tavLst>
                                    </p:anim>
                                  </p:childTnLst>
                                </p:cTn>
                              </p:par>
                            </p:childTnLst>
                          </p:cTn>
                        </p:par>
                        <p:par>
                          <p:cTn id="55" fill="hold">
                            <p:stCondLst>
                              <p:cond delay="7000"/>
                            </p:stCondLst>
                            <p:childTnLst>
                              <p:par>
                                <p:cTn id="56" presetID="22" presetClass="entr" presetSubtype="8"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1000"/>
                                        <p:tgtEl>
                                          <p:spTgt spid="104"/>
                                        </p:tgtEl>
                                      </p:cBhvr>
                                    </p:animEffect>
                                  </p:childTnLst>
                                </p:cTn>
                              </p:par>
                            </p:childTnLst>
                          </p:cTn>
                        </p:par>
                        <p:par>
                          <p:cTn id="59" fill="hold">
                            <p:stCondLst>
                              <p:cond delay="8000"/>
                            </p:stCondLst>
                            <p:childTnLst>
                              <p:par>
                                <p:cTn id="60" presetID="53" presetClass="entr" presetSubtype="16" fill="hold" nodeType="afterEffect">
                                  <p:stCondLst>
                                    <p:cond delay="0"/>
                                  </p:stCondLst>
                                  <p:childTnLst>
                                    <p:set>
                                      <p:cBhvr>
                                        <p:cTn id="61" dur="1" fill="hold">
                                          <p:stCondLst>
                                            <p:cond delay="0"/>
                                          </p:stCondLst>
                                        </p:cTn>
                                        <p:tgtEl>
                                          <p:spTgt spid="169"/>
                                        </p:tgtEl>
                                        <p:attrNameLst>
                                          <p:attrName>style.visibility</p:attrName>
                                        </p:attrNameLst>
                                      </p:cBhvr>
                                      <p:to>
                                        <p:strVal val="visible"/>
                                      </p:to>
                                    </p:set>
                                    <p:anim calcmode="lin" valueType="num">
                                      <p:cBhvr>
                                        <p:cTn id="62" dur="500" fill="hold"/>
                                        <p:tgtEl>
                                          <p:spTgt spid="169"/>
                                        </p:tgtEl>
                                        <p:attrNameLst>
                                          <p:attrName>ppt_w</p:attrName>
                                        </p:attrNameLst>
                                      </p:cBhvr>
                                      <p:tavLst>
                                        <p:tav tm="0">
                                          <p:val>
                                            <p:fltVal val="0"/>
                                          </p:val>
                                        </p:tav>
                                        <p:tav tm="100000">
                                          <p:val>
                                            <p:strVal val="#ppt_w"/>
                                          </p:val>
                                        </p:tav>
                                      </p:tavLst>
                                    </p:anim>
                                    <p:anim calcmode="lin" valueType="num">
                                      <p:cBhvr>
                                        <p:cTn id="63" dur="500" fill="hold"/>
                                        <p:tgtEl>
                                          <p:spTgt spid="169"/>
                                        </p:tgtEl>
                                        <p:attrNameLst>
                                          <p:attrName>ppt_h</p:attrName>
                                        </p:attrNameLst>
                                      </p:cBhvr>
                                      <p:tavLst>
                                        <p:tav tm="0">
                                          <p:val>
                                            <p:fltVal val="0"/>
                                          </p:val>
                                        </p:tav>
                                        <p:tav tm="100000">
                                          <p:val>
                                            <p:strVal val="#ppt_h"/>
                                          </p:val>
                                        </p:tav>
                                      </p:tavLst>
                                    </p:anim>
                                    <p:animEffect transition="in" filter="fade">
                                      <p:cBhvr>
                                        <p:cTn id="64" dur="500"/>
                                        <p:tgtEl>
                                          <p:spTgt spid="169"/>
                                        </p:tgtEl>
                                      </p:cBhvr>
                                    </p:animEffect>
                                  </p:childTnLst>
                                </p:cTn>
                              </p:par>
                            </p:childTnLst>
                          </p:cTn>
                        </p:par>
                        <p:par>
                          <p:cTn id="65" fill="hold">
                            <p:stCondLst>
                              <p:cond delay="8500"/>
                            </p:stCondLst>
                            <p:childTnLst>
                              <p:par>
                                <p:cTn id="66" presetID="2" presetClass="entr" presetSubtype="4" fill="hold" nodeType="afterEffect">
                                  <p:stCondLst>
                                    <p:cond delay="0"/>
                                  </p:stCondLst>
                                  <p:childTnLst>
                                    <p:set>
                                      <p:cBhvr>
                                        <p:cTn id="67" dur="1" fill="hold">
                                          <p:stCondLst>
                                            <p:cond delay="0"/>
                                          </p:stCondLst>
                                        </p:cTn>
                                        <p:tgtEl>
                                          <p:spTgt spid="146"/>
                                        </p:tgtEl>
                                        <p:attrNameLst>
                                          <p:attrName>style.visibility</p:attrName>
                                        </p:attrNameLst>
                                      </p:cBhvr>
                                      <p:to>
                                        <p:strVal val="visible"/>
                                      </p:to>
                                    </p:set>
                                    <p:anim calcmode="lin" valueType="num">
                                      <p:cBhvr additive="base">
                                        <p:cTn id="68" dur="1000" fill="hold"/>
                                        <p:tgtEl>
                                          <p:spTgt spid="146"/>
                                        </p:tgtEl>
                                        <p:attrNameLst>
                                          <p:attrName>ppt_x</p:attrName>
                                        </p:attrNameLst>
                                      </p:cBhvr>
                                      <p:tavLst>
                                        <p:tav tm="0">
                                          <p:val>
                                            <p:strVal val="#ppt_x"/>
                                          </p:val>
                                        </p:tav>
                                        <p:tav tm="100000">
                                          <p:val>
                                            <p:strVal val="#ppt_x"/>
                                          </p:val>
                                        </p:tav>
                                      </p:tavLst>
                                    </p:anim>
                                    <p:anim calcmode="lin" valueType="num">
                                      <p:cBhvr additive="base">
                                        <p:cTn id="69" dur="1000" fill="hold"/>
                                        <p:tgtEl>
                                          <p:spTgt spid="146"/>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124"/>
                                        </p:tgtEl>
                                        <p:attrNameLst>
                                          <p:attrName>style.visibility</p:attrName>
                                        </p:attrNameLst>
                                      </p:cBhvr>
                                      <p:to>
                                        <p:strVal val="visible"/>
                                      </p:to>
                                    </p:set>
                                    <p:anim calcmode="lin" valueType="num">
                                      <p:cBhvr additive="base">
                                        <p:cTn id="72" dur="1000" fill="hold"/>
                                        <p:tgtEl>
                                          <p:spTgt spid="124"/>
                                        </p:tgtEl>
                                        <p:attrNameLst>
                                          <p:attrName>ppt_x</p:attrName>
                                        </p:attrNameLst>
                                      </p:cBhvr>
                                      <p:tavLst>
                                        <p:tav tm="0">
                                          <p:val>
                                            <p:strVal val="#ppt_x"/>
                                          </p:val>
                                        </p:tav>
                                        <p:tav tm="100000">
                                          <p:val>
                                            <p:strVal val="#ppt_x"/>
                                          </p:val>
                                        </p:tav>
                                      </p:tavLst>
                                    </p:anim>
                                    <p:anim calcmode="lin" valueType="num">
                                      <p:cBhvr additive="base">
                                        <p:cTn id="73" dur="1000" fill="hold"/>
                                        <p:tgtEl>
                                          <p:spTgt spid="124"/>
                                        </p:tgtEl>
                                        <p:attrNameLst>
                                          <p:attrName>ppt_y</p:attrName>
                                        </p:attrNameLst>
                                      </p:cBhvr>
                                      <p:tavLst>
                                        <p:tav tm="0">
                                          <p:val>
                                            <p:strVal val="1+#ppt_h/2"/>
                                          </p:val>
                                        </p:tav>
                                        <p:tav tm="100000">
                                          <p:val>
                                            <p:strVal val="#ppt_y"/>
                                          </p:val>
                                        </p:tav>
                                      </p:tavLst>
                                    </p:anim>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128"/>
                                        </p:tgtEl>
                                        <p:attrNameLst>
                                          <p:attrName>style.visibility</p:attrName>
                                        </p:attrNameLst>
                                      </p:cBhvr>
                                      <p:to>
                                        <p:strVal val="visible"/>
                                      </p:to>
                                    </p:set>
                                    <p:animEffect transition="in" filter="wipe(left)">
                                      <p:cBhvr>
                                        <p:cTn id="77" dur="1000"/>
                                        <p:tgtEl>
                                          <p:spTgt spid="128"/>
                                        </p:tgtEl>
                                      </p:cBhvr>
                                    </p:animEffect>
                                  </p:childTnLst>
                                </p:cTn>
                              </p:par>
                            </p:childTnLst>
                          </p:cTn>
                        </p:par>
                        <p:par>
                          <p:cTn id="78" fill="hold">
                            <p:stCondLst>
                              <p:cond delay="10500"/>
                            </p:stCondLst>
                            <p:childTnLst>
                              <p:par>
                                <p:cTn id="79" presetID="53" presetClass="entr" presetSubtype="16" fill="hold" nodeType="afterEffect">
                                  <p:stCondLst>
                                    <p:cond delay="0"/>
                                  </p:stCondLst>
                                  <p:childTnLst>
                                    <p:set>
                                      <p:cBhvr>
                                        <p:cTn id="80" dur="1" fill="hold">
                                          <p:stCondLst>
                                            <p:cond delay="0"/>
                                          </p:stCondLst>
                                        </p:cTn>
                                        <p:tgtEl>
                                          <p:spTgt spid="170"/>
                                        </p:tgtEl>
                                        <p:attrNameLst>
                                          <p:attrName>style.visibility</p:attrName>
                                        </p:attrNameLst>
                                      </p:cBhvr>
                                      <p:to>
                                        <p:strVal val="visible"/>
                                      </p:to>
                                    </p:set>
                                    <p:anim calcmode="lin" valueType="num">
                                      <p:cBhvr>
                                        <p:cTn id="81" dur="500" fill="hold"/>
                                        <p:tgtEl>
                                          <p:spTgt spid="170"/>
                                        </p:tgtEl>
                                        <p:attrNameLst>
                                          <p:attrName>ppt_w</p:attrName>
                                        </p:attrNameLst>
                                      </p:cBhvr>
                                      <p:tavLst>
                                        <p:tav tm="0">
                                          <p:val>
                                            <p:fltVal val="0"/>
                                          </p:val>
                                        </p:tav>
                                        <p:tav tm="100000">
                                          <p:val>
                                            <p:strVal val="#ppt_w"/>
                                          </p:val>
                                        </p:tav>
                                      </p:tavLst>
                                    </p:anim>
                                    <p:anim calcmode="lin" valueType="num">
                                      <p:cBhvr>
                                        <p:cTn id="82" dur="500" fill="hold"/>
                                        <p:tgtEl>
                                          <p:spTgt spid="170"/>
                                        </p:tgtEl>
                                        <p:attrNameLst>
                                          <p:attrName>ppt_h</p:attrName>
                                        </p:attrNameLst>
                                      </p:cBhvr>
                                      <p:tavLst>
                                        <p:tav tm="0">
                                          <p:val>
                                            <p:fltVal val="0"/>
                                          </p:val>
                                        </p:tav>
                                        <p:tav tm="100000">
                                          <p:val>
                                            <p:strVal val="#ppt_h"/>
                                          </p:val>
                                        </p:tav>
                                      </p:tavLst>
                                    </p:anim>
                                    <p:animEffect transition="in" filter="fade">
                                      <p:cBhvr>
                                        <p:cTn id="83" dur="500"/>
                                        <p:tgtEl>
                                          <p:spTgt spid="170"/>
                                        </p:tgtEl>
                                      </p:cBhvr>
                                    </p:animEffect>
                                  </p:childTnLst>
                                </p:cTn>
                              </p:par>
                            </p:childTnLst>
                          </p:cTn>
                        </p:par>
                        <p:par>
                          <p:cTn id="84" fill="hold">
                            <p:stCondLst>
                              <p:cond delay="11000"/>
                            </p:stCondLst>
                            <p:childTnLst>
                              <p:par>
                                <p:cTn id="85" presetID="2" presetClass="entr" presetSubtype="4" fill="hold" nodeType="afterEffect">
                                  <p:stCondLst>
                                    <p:cond delay="0"/>
                                  </p:stCondLst>
                                  <p:childTnLst>
                                    <p:set>
                                      <p:cBhvr>
                                        <p:cTn id="86" dur="1" fill="hold">
                                          <p:stCondLst>
                                            <p:cond delay="0"/>
                                          </p:stCondLst>
                                        </p:cTn>
                                        <p:tgtEl>
                                          <p:spTgt spid="152"/>
                                        </p:tgtEl>
                                        <p:attrNameLst>
                                          <p:attrName>style.visibility</p:attrName>
                                        </p:attrNameLst>
                                      </p:cBhvr>
                                      <p:to>
                                        <p:strVal val="visible"/>
                                      </p:to>
                                    </p:set>
                                    <p:anim calcmode="lin" valueType="num">
                                      <p:cBhvr additive="base">
                                        <p:cTn id="87" dur="1000" fill="hold"/>
                                        <p:tgtEl>
                                          <p:spTgt spid="152"/>
                                        </p:tgtEl>
                                        <p:attrNameLst>
                                          <p:attrName>ppt_x</p:attrName>
                                        </p:attrNameLst>
                                      </p:cBhvr>
                                      <p:tavLst>
                                        <p:tav tm="0">
                                          <p:val>
                                            <p:strVal val="#ppt_x"/>
                                          </p:val>
                                        </p:tav>
                                        <p:tav tm="100000">
                                          <p:val>
                                            <p:strVal val="#ppt_x"/>
                                          </p:val>
                                        </p:tav>
                                      </p:tavLst>
                                    </p:anim>
                                    <p:anim calcmode="lin" valueType="num">
                                      <p:cBhvr additive="base">
                                        <p:cTn id="88" dur="1000" fill="hold"/>
                                        <p:tgtEl>
                                          <p:spTgt spid="152"/>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17"/>
                                        </p:tgtEl>
                                        <p:attrNameLst>
                                          <p:attrName>style.visibility</p:attrName>
                                        </p:attrNameLst>
                                      </p:cBhvr>
                                      <p:to>
                                        <p:strVal val="visible"/>
                                      </p:to>
                                    </p:set>
                                    <p:anim calcmode="lin" valueType="num">
                                      <p:cBhvr additive="base">
                                        <p:cTn id="91" dur="1000" fill="hold"/>
                                        <p:tgtEl>
                                          <p:spTgt spid="117"/>
                                        </p:tgtEl>
                                        <p:attrNameLst>
                                          <p:attrName>ppt_x</p:attrName>
                                        </p:attrNameLst>
                                      </p:cBhvr>
                                      <p:tavLst>
                                        <p:tav tm="0">
                                          <p:val>
                                            <p:strVal val="#ppt_x"/>
                                          </p:val>
                                        </p:tav>
                                        <p:tav tm="100000">
                                          <p:val>
                                            <p:strVal val="#ppt_x"/>
                                          </p:val>
                                        </p:tav>
                                      </p:tavLst>
                                    </p:anim>
                                    <p:anim calcmode="lin" valueType="num">
                                      <p:cBhvr additive="base">
                                        <p:cTn id="92" dur="1000" fill="hold"/>
                                        <p:tgtEl>
                                          <p:spTgt spid="117"/>
                                        </p:tgtEl>
                                        <p:attrNameLst>
                                          <p:attrName>ppt_y</p:attrName>
                                        </p:attrNameLst>
                                      </p:cBhvr>
                                      <p:tavLst>
                                        <p:tav tm="0">
                                          <p:val>
                                            <p:strVal val="1+#ppt_h/2"/>
                                          </p:val>
                                        </p:tav>
                                        <p:tav tm="100000">
                                          <p:val>
                                            <p:strVal val="#ppt_y"/>
                                          </p:val>
                                        </p:tav>
                                      </p:tavLst>
                                    </p:anim>
                                  </p:childTnLst>
                                </p:cTn>
                              </p:par>
                            </p:childTnLst>
                          </p:cTn>
                        </p:par>
                        <p:par>
                          <p:cTn id="93" fill="hold">
                            <p:stCondLst>
                              <p:cond delay="12000"/>
                            </p:stCondLst>
                            <p:childTnLst>
                              <p:par>
                                <p:cTn id="94" presetID="22" presetClass="entr" presetSubtype="8" fill="hold" nodeType="afterEffect">
                                  <p:stCondLst>
                                    <p:cond delay="0"/>
                                  </p:stCondLst>
                                  <p:childTnLst>
                                    <p:set>
                                      <p:cBhvr>
                                        <p:cTn id="95" dur="1" fill="hold">
                                          <p:stCondLst>
                                            <p:cond delay="0"/>
                                          </p:stCondLst>
                                        </p:cTn>
                                        <p:tgtEl>
                                          <p:spTgt spid="121"/>
                                        </p:tgtEl>
                                        <p:attrNameLst>
                                          <p:attrName>style.visibility</p:attrName>
                                        </p:attrNameLst>
                                      </p:cBhvr>
                                      <p:to>
                                        <p:strVal val="visible"/>
                                      </p:to>
                                    </p:set>
                                    <p:animEffect transition="in" filter="wipe(left)">
                                      <p:cBhvr>
                                        <p:cTn id="96" dur="1000"/>
                                        <p:tgtEl>
                                          <p:spTgt spid="121"/>
                                        </p:tgtEl>
                                      </p:cBhvr>
                                    </p:animEffect>
                                  </p:childTnLst>
                                </p:cTn>
                              </p:par>
                            </p:childTnLst>
                          </p:cTn>
                        </p:par>
                        <p:par>
                          <p:cTn id="97" fill="hold">
                            <p:stCondLst>
                              <p:cond delay="13000"/>
                            </p:stCondLst>
                            <p:childTnLst>
                              <p:par>
                                <p:cTn id="98" presetID="53" presetClass="entr" presetSubtype="16" fill="hold" nodeType="afterEffect">
                                  <p:stCondLst>
                                    <p:cond delay="0"/>
                                  </p:stCondLst>
                                  <p:childTnLst>
                                    <p:set>
                                      <p:cBhvr>
                                        <p:cTn id="99" dur="1" fill="hold">
                                          <p:stCondLst>
                                            <p:cond delay="0"/>
                                          </p:stCondLst>
                                        </p:cTn>
                                        <p:tgtEl>
                                          <p:spTgt spid="171"/>
                                        </p:tgtEl>
                                        <p:attrNameLst>
                                          <p:attrName>style.visibility</p:attrName>
                                        </p:attrNameLst>
                                      </p:cBhvr>
                                      <p:to>
                                        <p:strVal val="visible"/>
                                      </p:to>
                                    </p:set>
                                    <p:anim calcmode="lin" valueType="num">
                                      <p:cBhvr>
                                        <p:cTn id="100" dur="500" fill="hold"/>
                                        <p:tgtEl>
                                          <p:spTgt spid="171"/>
                                        </p:tgtEl>
                                        <p:attrNameLst>
                                          <p:attrName>ppt_w</p:attrName>
                                        </p:attrNameLst>
                                      </p:cBhvr>
                                      <p:tavLst>
                                        <p:tav tm="0">
                                          <p:val>
                                            <p:fltVal val="0"/>
                                          </p:val>
                                        </p:tav>
                                        <p:tav tm="100000">
                                          <p:val>
                                            <p:strVal val="#ppt_w"/>
                                          </p:val>
                                        </p:tav>
                                      </p:tavLst>
                                    </p:anim>
                                    <p:anim calcmode="lin" valueType="num">
                                      <p:cBhvr>
                                        <p:cTn id="101" dur="500" fill="hold"/>
                                        <p:tgtEl>
                                          <p:spTgt spid="171"/>
                                        </p:tgtEl>
                                        <p:attrNameLst>
                                          <p:attrName>ppt_h</p:attrName>
                                        </p:attrNameLst>
                                      </p:cBhvr>
                                      <p:tavLst>
                                        <p:tav tm="0">
                                          <p:val>
                                            <p:fltVal val="0"/>
                                          </p:val>
                                        </p:tav>
                                        <p:tav tm="100000">
                                          <p:val>
                                            <p:strVal val="#ppt_h"/>
                                          </p:val>
                                        </p:tav>
                                      </p:tavLst>
                                    </p:anim>
                                    <p:animEffect transition="in" filter="fade">
                                      <p:cBhvr>
                                        <p:cTn id="102" dur="500"/>
                                        <p:tgtEl>
                                          <p:spTgt spid="171"/>
                                        </p:tgtEl>
                                      </p:cBhvr>
                                    </p:animEffect>
                                  </p:childTnLst>
                                </p:cTn>
                              </p:par>
                            </p:childTnLst>
                          </p:cTn>
                        </p:par>
                        <p:par>
                          <p:cTn id="103" fill="hold">
                            <p:stCondLst>
                              <p:cond delay="13500"/>
                            </p:stCondLst>
                            <p:childTnLst>
                              <p:par>
                                <p:cTn id="104" presetID="2" presetClass="entr" presetSubtype="4" fill="hold" nodeType="afterEffect">
                                  <p:stCondLst>
                                    <p:cond delay="0"/>
                                  </p:stCondLst>
                                  <p:childTnLst>
                                    <p:set>
                                      <p:cBhvr>
                                        <p:cTn id="105" dur="1" fill="hold">
                                          <p:stCondLst>
                                            <p:cond delay="0"/>
                                          </p:stCondLst>
                                        </p:cTn>
                                        <p:tgtEl>
                                          <p:spTgt spid="158"/>
                                        </p:tgtEl>
                                        <p:attrNameLst>
                                          <p:attrName>style.visibility</p:attrName>
                                        </p:attrNameLst>
                                      </p:cBhvr>
                                      <p:to>
                                        <p:strVal val="visible"/>
                                      </p:to>
                                    </p:set>
                                    <p:anim calcmode="lin" valueType="num">
                                      <p:cBhvr additive="base">
                                        <p:cTn id="106" dur="1000" fill="hold"/>
                                        <p:tgtEl>
                                          <p:spTgt spid="158"/>
                                        </p:tgtEl>
                                        <p:attrNameLst>
                                          <p:attrName>ppt_x</p:attrName>
                                        </p:attrNameLst>
                                      </p:cBhvr>
                                      <p:tavLst>
                                        <p:tav tm="0">
                                          <p:val>
                                            <p:strVal val="#ppt_x"/>
                                          </p:val>
                                        </p:tav>
                                        <p:tav tm="100000">
                                          <p:val>
                                            <p:strVal val="#ppt_x"/>
                                          </p:val>
                                        </p:tav>
                                      </p:tavLst>
                                    </p:anim>
                                    <p:anim calcmode="lin" valueType="num">
                                      <p:cBhvr additive="base">
                                        <p:cTn id="107" dur="1000" fill="hold"/>
                                        <p:tgtEl>
                                          <p:spTgt spid="158"/>
                                        </p:tgtEl>
                                        <p:attrNameLst>
                                          <p:attrName>ppt_y</p:attrName>
                                        </p:attrNameLst>
                                      </p:cBhvr>
                                      <p:tavLst>
                                        <p:tav tm="0">
                                          <p:val>
                                            <p:strVal val="1+#ppt_h/2"/>
                                          </p:val>
                                        </p:tav>
                                        <p:tav tm="100000">
                                          <p:val>
                                            <p:strVal val="#ppt_y"/>
                                          </p:val>
                                        </p:tav>
                                      </p:tavLst>
                                    </p:anim>
                                  </p:childTnLst>
                                </p:cTn>
                              </p:par>
                              <p:par>
                                <p:cTn id="108" presetID="2" presetClass="entr" presetSubtype="4" fill="hold" nodeType="withEffect">
                                  <p:stCondLst>
                                    <p:cond delay="0"/>
                                  </p:stCondLst>
                                  <p:childTnLst>
                                    <p:set>
                                      <p:cBhvr>
                                        <p:cTn id="109" dur="1" fill="hold">
                                          <p:stCondLst>
                                            <p:cond delay="0"/>
                                          </p:stCondLst>
                                        </p:cTn>
                                        <p:tgtEl>
                                          <p:spTgt spid="113"/>
                                        </p:tgtEl>
                                        <p:attrNameLst>
                                          <p:attrName>style.visibility</p:attrName>
                                        </p:attrNameLst>
                                      </p:cBhvr>
                                      <p:to>
                                        <p:strVal val="visible"/>
                                      </p:to>
                                    </p:set>
                                    <p:anim calcmode="lin" valueType="num">
                                      <p:cBhvr additive="base">
                                        <p:cTn id="110" dur="1000" fill="hold"/>
                                        <p:tgtEl>
                                          <p:spTgt spid="113"/>
                                        </p:tgtEl>
                                        <p:attrNameLst>
                                          <p:attrName>ppt_x</p:attrName>
                                        </p:attrNameLst>
                                      </p:cBhvr>
                                      <p:tavLst>
                                        <p:tav tm="0">
                                          <p:val>
                                            <p:strVal val="#ppt_x"/>
                                          </p:val>
                                        </p:tav>
                                        <p:tav tm="100000">
                                          <p:val>
                                            <p:strVal val="#ppt_x"/>
                                          </p:val>
                                        </p:tav>
                                      </p:tavLst>
                                    </p:anim>
                                    <p:anim calcmode="lin" valueType="num">
                                      <p:cBhvr additive="base">
                                        <p:cTn id="111" dur="1000" fill="hold"/>
                                        <p:tgtEl>
                                          <p:spTgt spid="113"/>
                                        </p:tgtEl>
                                        <p:attrNameLst>
                                          <p:attrName>ppt_y</p:attrName>
                                        </p:attrNameLst>
                                      </p:cBhvr>
                                      <p:tavLst>
                                        <p:tav tm="0">
                                          <p:val>
                                            <p:strVal val="1+#ppt_h/2"/>
                                          </p:val>
                                        </p:tav>
                                        <p:tav tm="100000">
                                          <p:val>
                                            <p:strVal val="#ppt_y"/>
                                          </p:val>
                                        </p:tav>
                                      </p:tavLst>
                                    </p:anim>
                                  </p:childTnLst>
                                </p:cTn>
                              </p:par>
                            </p:childTnLst>
                          </p:cTn>
                        </p:par>
                        <p:par>
                          <p:cTn id="112" fill="hold">
                            <p:stCondLst>
                              <p:cond delay="14500"/>
                            </p:stCondLst>
                            <p:childTnLst>
                              <p:par>
                                <p:cTn id="113" presetID="22" presetClass="entr" presetSubtype="8" fill="hold"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1000"/>
                                        <p:tgtEl>
                                          <p:spTgt spid="110"/>
                                        </p:tgtEl>
                                      </p:cBhvr>
                                    </p:animEffect>
                                  </p:childTnLst>
                                </p:cTn>
                              </p:par>
                            </p:childTnLst>
                          </p:cTn>
                        </p:par>
                        <p:par>
                          <p:cTn id="116" fill="hold">
                            <p:stCondLst>
                              <p:cond delay="15500"/>
                            </p:stCondLst>
                            <p:childTnLst>
                              <p:par>
                                <p:cTn id="117" presetID="53" presetClass="entr" presetSubtype="16" fill="hold" nodeType="afterEffect">
                                  <p:stCondLst>
                                    <p:cond delay="0"/>
                                  </p:stCondLst>
                                  <p:childTnLst>
                                    <p:set>
                                      <p:cBhvr>
                                        <p:cTn id="118" dur="1" fill="hold">
                                          <p:stCondLst>
                                            <p:cond delay="0"/>
                                          </p:stCondLst>
                                        </p:cTn>
                                        <p:tgtEl>
                                          <p:spTgt spid="172"/>
                                        </p:tgtEl>
                                        <p:attrNameLst>
                                          <p:attrName>style.visibility</p:attrName>
                                        </p:attrNameLst>
                                      </p:cBhvr>
                                      <p:to>
                                        <p:strVal val="visible"/>
                                      </p:to>
                                    </p:set>
                                    <p:anim calcmode="lin" valueType="num">
                                      <p:cBhvr>
                                        <p:cTn id="119" dur="500" fill="hold"/>
                                        <p:tgtEl>
                                          <p:spTgt spid="172"/>
                                        </p:tgtEl>
                                        <p:attrNameLst>
                                          <p:attrName>ppt_w</p:attrName>
                                        </p:attrNameLst>
                                      </p:cBhvr>
                                      <p:tavLst>
                                        <p:tav tm="0">
                                          <p:val>
                                            <p:fltVal val="0"/>
                                          </p:val>
                                        </p:tav>
                                        <p:tav tm="100000">
                                          <p:val>
                                            <p:strVal val="#ppt_w"/>
                                          </p:val>
                                        </p:tav>
                                      </p:tavLst>
                                    </p:anim>
                                    <p:anim calcmode="lin" valueType="num">
                                      <p:cBhvr>
                                        <p:cTn id="120" dur="500" fill="hold"/>
                                        <p:tgtEl>
                                          <p:spTgt spid="172"/>
                                        </p:tgtEl>
                                        <p:attrNameLst>
                                          <p:attrName>ppt_h</p:attrName>
                                        </p:attrNameLst>
                                      </p:cBhvr>
                                      <p:tavLst>
                                        <p:tav tm="0">
                                          <p:val>
                                            <p:fltVal val="0"/>
                                          </p:val>
                                        </p:tav>
                                        <p:tav tm="100000">
                                          <p:val>
                                            <p:strVal val="#ppt_h"/>
                                          </p:val>
                                        </p:tav>
                                      </p:tavLst>
                                    </p:anim>
                                    <p:animEffect transition="in" filter="fade">
                                      <p:cBhvr>
                                        <p:cTn id="121"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3FD35DF-B472-440B-8FBA-B8EC70F6F07A}"/>
              </a:ext>
            </a:extLst>
          </p:cNvPr>
          <p:cNvGrpSpPr>
            <a:grpSpLocks noChangeAspect="1"/>
          </p:cNvGrpSpPr>
          <p:nvPr/>
        </p:nvGrpSpPr>
        <p:grpSpPr>
          <a:xfrm>
            <a:off x="1676400" y="2985455"/>
            <a:ext cx="1828800" cy="1714501"/>
            <a:chOff x="3200400" y="2209800"/>
            <a:chExt cx="3657600" cy="3429001"/>
          </a:xfrm>
        </p:grpSpPr>
        <p:sp>
          <p:nvSpPr>
            <p:cNvPr id="2" name="Oval 1">
              <a:extLst>
                <a:ext uri="{FF2B5EF4-FFF2-40B4-BE49-F238E27FC236}">
                  <a16:creationId xmlns:a16="http://schemas.microsoft.com/office/drawing/2014/main" id="{D2E871AF-8C18-4716-8FE8-DEB5269E55D9}"/>
                </a:ext>
              </a:extLst>
            </p:cNvPr>
            <p:cNvSpPr>
              <a:spLocks noChangeAspect="1"/>
            </p:cNvSpPr>
            <p:nvPr/>
          </p:nvSpPr>
          <p:spPr>
            <a:xfrm>
              <a:off x="3383280" y="2209800"/>
              <a:ext cx="3291840" cy="3291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8" name="Freeform: Shape 7">
              <a:extLst>
                <a:ext uri="{FF2B5EF4-FFF2-40B4-BE49-F238E27FC236}">
                  <a16:creationId xmlns:a16="http://schemas.microsoft.com/office/drawing/2014/main" id="{269F8701-8DA7-425F-BC4E-4737821E0A61}"/>
                </a:ext>
              </a:extLst>
            </p:cNvPr>
            <p:cNvSpPr>
              <a:spLocks noChangeAspect="1"/>
            </p:cNvSpPr>
            <p:nvPr/>
          </p:nvSpPr>
          <p:spPr>
            <a:xfrm>
              <a:off x="3200400" y="2448844"/>
              <a:ext cx="3657600" cy="3189957"/>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4" name="Group 3">
            <a:extLst>
              <a:ext uri="{FF2B5EF4-FFF2-40B4-BE49-F238E27FC236}">
                <a16:creationId xmlns:a16="http://schemas.microsoft.com/office/drawing/2014/main" id="{78BA316B-A68D-4257-8721-FDDE9CFD2312}"/>
              </a:ext>
            </a:extLst>
          </p:cNvPr>
          <p:cNvGrpSpPr/>
          <p:nvPr/>
        </p:nvGrpSpPr>
        <p:grpSpPr>
          <a:xfrm rot="10500000">
            <a:off x="3390424" y="2921447"/>
            <a:ext cx="1828800" cy="1714501"/>
            <a:chOff x="4114800" y="2786522"/>
            <a:chExt cx="1828800" cy="1714501"/>
          </a:xfrm>
        </p:grpSpPr>
        <p:sp>
          <p:nvSpPr>
            <p:cNvPr id="10" name="Oval 9">
              <a:extLst>
                <a:ext uri="{FF2B5EF4-FFF2-40B4-BE49-F238E27FC236}">
                  <a16:creationId xmlns:a16="http://schemas.microsoft.com/office/drawing/2014/main" id="{12B9923A-A5FE-4204-8C46-620BAA897A3E}"/>
                </a:ext>
              </a:extLst>
            </p:cNvPr>
            <p:cNvSpPr>
              <a:spLocks noChangeAspect="1"/>
            </p:cNvSpPr>
            <p:nvPr/>
          </p:nvSpPr>
          <p:spPr>
            <a:xfrm>
              <a:off x="4206240" y="2786522"/>
              <a:ext cx="1645920" cy="16459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 name="Freeform: Shape 10">
              <a:extLst>
                <a:ext uri="{FF2B5EF4-FFF2-40B4-BE49-F238E27FC236}">
                  <a16:creationId xmlns:a16="http://schemas.microsoft.com/office/drawing/2014/main" id="{EAFDD3F9-FC1D-4E97-BF0C-19D0683928DB}"/>
                </a:ext>
              </a:extLst>
            </p:cNvPr>
            <p:cNvSpPr>
              <a:spLocks noChangeAspect="1"/>
            </p:cNvSpPr>
            <p:nvPr/>
          </p:nvSpPr>
          <p:spPr>
            <a:xfrm flipH="1">
              <a:off x="4114800" y="2906044"/>
              <a:ext cx="1828800" cy="1594979"/>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14" name="Group 13">
            <a:extLst>
              <a:ext uri="{FF2B5EF4-FFF2-40B4-BE49-F238E27FC236}">
                <a16:creationId xmlns:a16="http://schemas.microsoft.com/office/drawing/2014/main" id="{86FAED1B-A873-4585-800B-A80456767D6F}"/>
              </a:ext>
            </a:extLst>
          </p:cNvPr>
          <p:cNvGrpSpPr>
            <a:grpSpLocks noChangeAspect="1"/>
          </p:cNvGrpSpPr>
          <p:nvPr/>
        </p:nvGrpSpPr>
        <p:grpSpPr>
          <a:xfrm>
            <a:off x="5105400" y="2985455"/>
            <a:ext cx="1828800" cy="1714501"/>
            <a:chOff x="3200400" y="2209800"/>
            <a:chExt cx="3657600" cy="3429001"/>
          </a:xfrm>
        </p:grpSpPr>
        <p:sp>
          <p:nvSpPr>
            <p:cNvPr id="15" name="Oval 14">
              <a:extLst>
                <a:ext uri="{FF2B5EF4-FFF2-40B4-BE49-F238E27FC236}">
                  <a16:creationId xmlns:a16="http://schemas.microsoft.com/office/drawing/2014/main" id="{97F486FC-327B-4F30-B706-DA3622AEA651}"/>
                </a:ext>
              </a:extLst>
            </p:cNvPr>
            <p:cNvSpPr>
              <a:spLocks noChangeAspect="1"/>
            </p:cNvSpPr>
            <p:nvPr/>
          </p:nvSpPr>
          <p:spPr>
            <a:xfrm>
              <a:off x="3383280" y="2209800"/>
              <a:ext cx="3291840" cy="3291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6" name="Freeform: Shape 15">
              <a:extLst>
                <a:ext uri="{FF2B5EF4-FFF2-40B4-BE49-F238E27FC236}">
                  <a16:creationId xmlns:a16="http://schemas.microsoft.com/office/drawing/2014/main" id="{D99C0EFD-4DD0-4831-AD2D-92B5292598D5}"/>
                </a:ext>
              </a:extLst>
            </p:cNvPr>
            <p:cNvSpPr>
              <a:spLocks noChangeAspect="1"/>
            </p:cNvSpPr>
            <p:nvPr/>
          </p:nvSpPr>
          <p:spPr>
            <a:xfrm>
              <a:off x="3200400" y="2448844"/>
              <a:ext cx="3657600" cy="3189957"/>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17" name="Group 16">
            <a:extLst>
              <a:ext uri="{FF2B5EF4-FFF2-40B4-BE49-F238E27FC236}">
                <a16:creationId xmlns:a16="http://schemas.microsoft.com/office/drawing/2014/main" id="{24DB6C17-C33F-4DE8-A962-AED2DC57BE5A}"/>
              </a:ext>
            </a:extLst>
          </p:cNvPr>
          <p:cNvGrpSpPr/>
          <p:nvPr/>
        </p:nvGrpSpPr>
        <p:grpSpPr>
          <a:xfrm rot="10500000">
            <a:off x="6815328" y="2921447"/>
            <a:ext cx="1828800" cy="1714501"/>
            <a:chOff x="4114800" y="2786522"/>
            <a:chExt cx="1828800" cy="1714501"/>
          </a:xfrm>
        </p:grpSpPr>
        <p:sp>
          <p:nvSpPr>
            <p:cNvPr id="18" name="Oval 17">
              <a:extLst>
                <a:ext uri="{FF2B5EF4-FFF2-40B4-BE49-F238E27FC236}">
                  <a16:creationId xmlns:a16="http://schemas.microsoft.com/office/drawing/2014/main" id="{C229E83F-A78D-44E1-8BC9-B394E930F3D8}"/>
                </a:ext>
              </a:extLst>
            </p:cNvPr>
            <p:cNvSpPr>
              <a:spLocks noChangeAspect="1"/>
            </p:cNvSpPr>
            <p:nvPr/>
          </p:nvSpPr>
          <p:spPr>
            <a:xfrm>
              <a:off x="4206240" y="2786522"/>
              <a:ext cx="1645920" cy="16459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9" name="Freeform: Shape 18">
              <a:extLst>
                <a:ext uri="{FF2B5EF4-FFF2-40B4-BE49-F238E27FC236}">
                  <a16:creationId xmlns:a16="http://schemas.microsoft.com/office/drawing/2014/main" id="{53E32B64-42A0-4DAF-93EE-8E20F75F2822}"/>
                </a:ext>
              </a:extLst>
            </p:cNvPr>
            <p:cNvSpPr>
              <a:spLocks noChangeAspect="1"/>
            </p:cNvSpPr>
            <p:nvPr/>
          </p:nvSpPr>
          <p:spPr>
            <a:xfrm flipH="1">
              <a:off x="4114800" y="2906044"/>
              <a:ext cx="1828800" cy="1594979"/>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20" name="Group 19">
            <a:extLst>
              <a:ext uri="{FF2B5EF4-FFF2-40B4-BE49-F238E27FC236}">
                <a16:creationId xmlns:a16="http://schemas.microsoft.com/office/drawing/2014/main" id="{E00B642E-7F46-47B0-9C3D-7BDF292923B2}"/>
              </a:ext>
            </a:extLst>
          </p:cNvPr>
          <p:cNvGrpSpPr>
            <a:grpSpLocks noChangeAspect="1"/>
          </p:cNvGrpSpPr>
          <p:nvPr/>
        </p:nvGrpSpPr>
        <p:grpSpPr>
          <a:xfrm>
            <a:off x="8534400" y="2985455"/>
            <a:ext cx="1828800" cy="1714501"/>
            <a:chOff x="3200400" y="2209800"/>
            <a:chExt cx="3657600" cy="3429001"/>
          </a:xfrm>
        </p:grpSpPr>
        <p:sp>
          <p:nvSpPr>
            <p:cNvPr id="21" name="Oval 20">
              <a:extLst>
                <a:ext uri="{FF2B5EF4-FFF2-40B4-BE49-F238E27FC236}">
                  <a16:creationId xmlns:a16="http://schemas.microsoft.com/office/drawing/2014/main" id="{A7CE02B5-F2EF-48D6-8849-3485861B0112}"/>
                </a:ext>
              </a:extLst>
            </p:cNvPr>
            <p:cNvSpPr>
              <a:spLocks noChangeAspect="1"/>
            </p:cNvSpPr>
            <p:nvPr/>
          </p:nvSpPr>
          <p:spPr>
            <a:xfrm>
              <a:off x="3383280" y="2209800"/>
              <a:ext cx="3291840" cy="3291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2" name="Freeform: Shape 21">
              <a:extLst>
                <a:ext uri="{FF2B5EF4-FFF2-40B4-BE49-F238E27FC236}">
                  <a16:creationId xmlns:a16="http://schemas.microsoft.com/office/drawing/2014/main" id="{945B9924-DA3B-4D84-9CBE-8A357064F566}"/>
                </a:ext>
              </a:extLst>
            </p:cNvPr>
            <p:cNvSpPr>
              <a:spLocks noChangeAspect="1"/>
            </p:cNvSpPr>
            <p:nvPr/>
          </p:nvSpPr>
          <p:spPr>
            <a:xfrm>
              <a:off x="3200400" y="2448844"/>
              <a:ext cx="3657600" cy="3189957"/>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pic>
        <p:nvPicPr>
          <p:cNvPr id="38" name="Graphic 37" descr="Microscope">
            <a:extLst>
              <a:ext uri="{FF2B5EF4-FFF2-40B4-BE49-F238E27FC236}">
                <a16:creationId xmlns:a16="http://schemas.microsoft.com/office/drawing/2014/main" id="{D1E1E9EE-87E8-4D8B-868F-65218362E83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1919" y="3602675"/>
            <a:ext cx="411480" cy="411480"/>
          </a:xfrm>
          <a:prstGeom prst="rect">
            <a:avLst/>
          </a:prstGeom>
        </p:spPr>
      </p:pic>
      <p:pic>
        <p:nvPicPr>
          <p:cNvPr id="39" name="Graphic 38" descr="Stethoscope">
            <a:extLst>
              <a:ext uri="{FF2B5EF4-FFF2-40B4-BE49-F238E27FC236}">
                <a16:creationId xmlns:a16="http://schemas.microsoft.com/office/drawing/2014/main" id="{E04DCE9B-5523-4E4F-837A-12BC4DB587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89621" y="3602675"/>
            <a:ext cx="411480" cy="411480"/>
          </a:xfrm>
          <a:prstGeom prst="rect">
            <a:avLst/>
          </a:prstGeom>
        </p:spPr>
      </p:pic>
      <p:pic>
        <p:nvPicPr>
          <p:cNvPr id="40" name="Graphic 39" descr="Heartbeat">
            <a:extLst>
              <a:ext uri="{FF2B5EF4-FFF2-40B4-BE49-F238E27FC236}">
                <a16:creationId xmlns:a16="http://schemas.microsoft.com/office/drawing/2014/main" id="{6026EEA4-B75F-4C0F-9EDC-9D150F0CE5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45846" y="3602675"/>
            <a:ext cx="411480" cy="411480"/>
          </a:xfrm>
          <a:prstGeom prst="rect">
            <a:avLst/>
          </a:prstGeom>
        </p:spPr>
      </p:pic>
      <p:pic>
        <p:nvPicPr>
          <p:cNvPr id="41" name="Graphic 40" descr="Needle">
            <a:extLst>
              <a:ext uri="{FF2B5EF4-FFF2-40B4-BE49-F238E27FC236}">
                <a16:creationId xmlns:a16="http://schemas.microsoft.com/office/drawing/2014/main" id="{4365D010-42EA-4452-AC36-B38FEDB89A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04322" y="3602675"/>
            <a:ext cx="411480" cy="411480"/>
          </a:xfrm>
          <a:prstGeom prst="rect">
            <a:avLst/>
          </a:prstGeom>
        </p:spPr>
      </p:pic>
      <p:pic>
        <p:nvPicPr>
          <p:cNvPr id="43" name="Graphic 42" descr="Medicine">
            <a:extLst>
              <a:ext uri="{FF2B5EF4-FFF2-40B4-BE49-F238E27FC236}">
                <a16:creationId xmlns:a16="http://schemas.microsoft.com/office/drawing/2014/main" id="{5E49BA56-95F2-4674-813B-0C129EDFFCF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66461" y="3602675"/>
            <a:ext cx="411480" cy="411480"/>
          </a:xfrm>
          <a:prstGeom prst="rect">
            <a:avLst/>
          </a:prstGeom>
        </p:spPr>
      </p:pic>
      <p:sp>
        <p:nvSpPr>
          <p:cNvPr id="45" name="TextBox 44">
            <a:extLst>
              <a:ext uri="{FF2B5EF4-FFF2-40B4-BE49-F238E27FC236}">
                <a16:creationId xmlns:a16="http://schemas.microsoft.com/office/drawing/2014/main" id="{50C26635-DB89-47DB-B1A1-DC16B7661DE3}"/>
              </a:ext>
            </a:extLst>
          </p:cNvPr>
          <p:cNvSpPr txBox="1"/>
          <p:nvPr/>
        </p:nvSpPr>
        <p:spPr>
          <a:xfrm>
            <a:off x="640080" y="4846320"/>
            <a:ext cx="3657600" cy="182880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DD582D3-D128-4DBD-BC96-3D983A60AEE0}"/>
              </a:ext>
            </a:extLst>
          </p:cNvPr>
          <p:cNvSpPr txBox="1"/>
          <p:nvPr/>
        </p:nvSpPr>
        <p:spPr>
          <a:xfrm>
            <a:off x="1645920" y="1005840"/>
            <a:ext cx="3657600" cy="182880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185C2288-7C31-4012-B99C-AC439301623B}"/>
              </a:ext>
            </a:extLst>
          </p:cNvPr>
          <p:cNvSpPr txBox="1"/>
          <p:nvPr/>
        </p:nvSpPr>
        <p:spPr>
          <a:xfrm>
            <a:off x="4297680" y="4846320"/>
            <a:ext cx="3657600" cy="182880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F29651E2-A3CB-40DA-A8BB-6B02D6CA7615}"/>
              </a:ext>
            </a:extLst>
          </p:cNvPr>
          <p:cNvSpPr txBox="1"/>
          <p:nvPr/>
        </p:nvSpPr>
        <p:spPr>
          <a:xfrm>
            <a:off x="5303520" y="1005840"/>
            <a:ext cx="3657600" cy="182880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9" name="TextBox 48">
            <a:extLst>
              <a:ext uri="{FF2B5EF4-FFF2-40B4-BE49-F238E27FC236}">
                <a16:creationId xmlns:a16="http://schemas.microsoft.com/office/drawing/2014/main" id="{F8B53470-6CC3-4BD9-A820-1EE8E4AE451D}"/>
              </a:ext>
            </a:extLst>
          </p:cNvPr>
          <p:cNvSpPr txBox="1"/>
          <p:nvPr/>
        </p:nvSpPr>
        <p:spPr>
          <a:xfrm>
            <a:off x="7955280" y="4846320"/>
            <a:ext cx="3657600" cy="182880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 </a:t>
            </a:r>
            <a:endParaRPr lang="en-US" sz="1500" dirty="0">
              <a:solidFill>
                <a:srgbClr val="0050AA"/>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51" name="TextBox 50">
            <a:extLst>
              <a:ext uri="{FF2B5EF4-FFF2-40B4-BE49-F238E27FC236}">
                <a16:creationId xmlns:a16="http://schemas.microsoft.com/office/drawing/2014/main" id="{B0AA9730-6DC8-44CF-84C4-F9583F622F02}"/>
              </a:ext>
            </a:extLst>
          </p:cNvPr>
          <p:cNvSpPr txBox="1"/>
          <p:nvPr/>
        </p:nvSpPr>
        <p:spPr>
          <a:xfrm>
            <a:off x="7462981" y="258228"/>
            <a:ext cx="4356485" cy="1046440"/>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dirty="0">
                <a:solidFill>
                  <a:srgbClr val="454545"/>
                </a:solidFill>
                <a:latin typeface="Candara" panose="020E0502030303020204" pitchFamily="34" charset="0"/>
              </a:rPr>
              <a:t>Your Subtitle</a:t>
            </a:r>
          </a:p>
        </p:txBody>
      </p:sp>
    </p:spTree>
    <p:extLst>
      <p:ext uri="{BB962C8B-B14F-4D97-AF65-F5344CB8AC3E}">
        <p14:creationId xmlns:p14="http://schemas.microsoft.com/office/powerpoint/2010/main" val="314186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right)">
                                      <p:cBhvr>
                                        <p:cTn id="7" dur="1000"/>
                                        <p:tgtEl>
                                          <p:spTgt spid="51"/>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par>
                                <p:cTn id="15" presetID="3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1000" fill="hold"/>
                                        <p:tgtEl>
                                          <p:spTgt spid="39"/>
                                        </p:tgtEl>
                                        <p:attrNameLst>
                                          <p:attrName>ppt_w</p:attrName>
                                        </p:attrNameLst>
                                      </p:cBhvr>
                                      <p:tavLst>
                                        <p:tav tm="0">
                                          <p:val>
                                            <p:fltVal val="0"/>
                                          </p:val>
                                        </p:tav>
                                        <p:tav tm="100000">
                                          <p:val>
                                            <p:strVal val="#ppt_w"/>
                                          </p:val>
                                        </p:tav>
                                      </p:tavLst>
                                    </p:anim>
                                    <p:anim calcmode="lin" valueType="num">
                                      <p:cBhvr>
                                        <p:cTn id="18" dur="1000" fill="hold"/>
                                        <p:tgtEl>
                                          <p:spTgt spid="39"/>
                                        </p:tgtEl>
                                        <p:attrNameLst>
                                          <p:attrName>ppt_h</p:attrName>
                                        </p:attrNameLst>
                                      </p:cBhvr>
                                      <p:tavLst>
                                        <p:tav tm="0">
                                          <p:val>
                                            <p:fltVal val="0"/>
                                          </p:val>
                                        </p:tav>
                                        <p:tav tm="100000">
                                          <p:val>
                                            <p:strVal val="#ppt_h"/>
                                          </p:val>
                                        </p:tav>
                                      </p:tavLst>
                                    </p:anim>
                                    <p:anim calcmode="lin" valueType="num">
                                      <p:cBhvr>
                                        <p:cTn id="19" dur="1000" fill="hold"/>
                                        <p:tgtEl>
                                          <p:spTgt spid="39"/>
                                        </p:tgtEl>
                                        <p:attrNameLst>
                                          <p:attrName>style.rotation</p:attrName>
                                        </p:attrNameLst>
                                      </p:cBhvr>
                                      <p:tavLst>
                                        <p:tav tm="0">
                                          <p:val>
                                            <p:fltVal val="90"/>
                                          </p:val>
                                        </p:tav>
                                        <p:tav tm="100000">
                                          <p:val>
                                            <p:fltVal val="0"/>
                                          </p:val>
                                        </p:tav>
                                      </p:tavLst>
                                    </p:anim>
                                    <p:animEffect transition="in" filter="fade">
                                      <p:cBhvr>
                                        <p:cTn id="20" dur="1000"/>
                                        <p:tgtEl>
                                          <p:spTgt spid="39"/>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anim calcmode="lin" valueType="num">
                                      <p:cBhvr>
                                        <p:cTn id="25" dur="1000" fill="hold"/>
                                        <p:tgtEl>
                                          <p:spTgt spid="45"/>
                                        </p:tgtEl>
                                        <p:attrNameLst>
                                          <p:attrName>ppt_x</p:attrName>
                                        </p:attrNameLst>
                                      </p:cBhvr>
                                      <p:tavLst>
                                        <p:tav tm="0">
                                          <p:val>
                                            <p:strVal val="#ppt_x"/>
                                          </p:val>
                                        </p:tav>
                                        <p:tav tm="100000">
                                          <p:val>
                                            <p:strVal val="#ppt_x"/>
                                          </p:val>
                                        </p:tav>
                                      </p:tavLst>
                                    </p:anim>
                                    <p:anim calcmode="lin" valueType="num">
                                      <p:cBhvr>
                                        <p:cTn id="26" dur="1000" fill="hold"/>
                                        <p:tgtEl>
                                          <p:spTgt spid="45"/>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par>
                                <p:cTn id="34" presetID="31" presetClass="entr" presetSubtype="0"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1000" fill="hold"/>
                                        <p:tgtEl>
                                          <p:spTgt spid="41"/>
                                        </p:tgtEl>
                                        <p:attrNameLst>
                                          <p:attrName>ppt_w</p:attrName>
                                        </p:attrNameLst>
                                      </p:cBhvr>
                                      <p:tavLst>
                                        <p:tav tm="0">
                                          <p:val>
                                            <p:fltVal val="0"/>
                                          </p:val>
                                        </p:tav>
                                        <p:tav tm="100000">
                                          <p:val>
                                            <p:strVal val="#ppt_w"/>
                                          </p:val>
                                        </p:tav>
                                      </p:tavLst>
                                    </p:anim>
                                    <p:anim calcmode="lin" valueType="num">
                                      <p:cBhvr>
                                        <p:cTn id="37" dur="1000" fill="hold"/>
                                        <p:tgtEl>
                                          <p:spTgt spid="41"/>
                                        </p:tgtEl>
                                        <p:attrNameLst>
                                          <p:attrName>ppt_h</p:attrName>
                                        </p:attrNameLst>
                                      </p:cBhvr>
                                      <p:tavLst>
                                        <p:tav tm="0">
                                          <p:val>
                                            <p:fltVal val="0"/>
                                          </p:val>
                                        </p:tav>
                                        <p:tav tm="100000">
                                          <p:val>
                                            <p:strVal val="#ppt_h"/>
                                          </p:val>
                                        </p:tav>
                                      </p:tavLst>
                                    </p:anim>
                                    <p:anim calcmode="lin" valueType="num">
                                      <p:cBhvr>
                                        <p:cTn id="38" dur="1000" fill="hold"/>
                                        <p:tgtEl>
                                          <p:spTgt spid="41"/>
                                        </p:tgtEl>
                                        <p:attrNameLst>
                                          <p:attrName>style.rotation</p:attrName>
                                        </p:attrNameLst>
                                      </p:cBhvr>
                                      <p:tavLst>
                                        <p:tav tm="0">
                                          <p:val>
                                            <p:fltVal val="90"/>
                                          </p:val>
                                        </p:tav>
                                        <p:tav tm="100000">
                                          <p:val>
                                            <p:fltVal val="0"/>
                                          </p:val>
                                        </p:tav>
                                      </p:tavLst>
                                    </p:anim>
                                    <p:animEffect transition="in" filter="fade">
                                      <p:cBhvr>
                                        <p:cTn id="39" dur="1000"/>
                                        <p:tgtEl>
                                          <p:spTgt spid="41"/>
                                        </p:tgtEl>
                                      </p:cBhvr>
                                    </p:animEffect>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1000" fill="hold"/>
                                        <p:tgtEl>
                                          <p:spTgt spid="46"/>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31"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anim calcmode="lin" valueType="num">
                                      <p:cBhvr>
                                        <p:cTn id="51" dur="1000" fill="hold"/>
                                        <p:tgtEl>
                                          <p:spTgt spid="14"/>
                                        </p:tgtEl>
                                        <p:attrNameLst>
                                          <p:attrName>style.rotation</p:attrName>
                                        </p:attrNameLst>
                                      </p:cBhvr>
                                      <p:tavLst>
                                        <p:tav tm="0">
                                          <p:val>
                                            <p:fltVal val="90"/>
                                          </p:val>
                                        </p:tav>
                                        <p:tav tm="100000">
                                          <p:val>
                                            <p:fltVal val="0"/>
                                          </p:val>
                                        </p:tav>
                                      </p:tavLst>
                                    </p:anim>
                                    <p:animEffect transition="in" filter="fade">
                                      <p:cBhvr>
                                        <p:cTn id="52" dur="1000"/>
                                        <p:tgtEl>
                                          <p:spTgt spid="14"/>
                                        </p:tgtEl>
                                      </p:cBhvr>
                                    </p:animEffect>
                                  </p:childTnLst>
                                </p:cTn>
                              </p:par>
                              <p:par>
                                <p:cTn id="53" presetID="3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1000" fill="hold"/>
                                        <p:tgtEl>
                                          <p:spTgt spid="38"/>
                                        </p:tgtEl>
                                        <p:attrNameLst>
                                          <p:attrName>ppt_w</p:attrName>
                                        </p:attrNameLst>
                                      </p:cBhvr>
                                      <p:tavLst>
                                        <p:tav tm="0">
                                          <p:val>
                                            <p:fltVal val="0"/>
                                          </p:val>
                                        </p:tav>
                                        <p:tav tm="100000">
                                          <p:val>
                                            <p:strVal val="#ppt_w"/>
                                          </p:val>
                                        </p:tav>
                                      </p:tavLst>
                                    </p:anim>
                                    <p:anim calcmode="lin" valueType="num">
                                      <p:cBhvr>
                                        <p:cTn id="56" dur="1000" fill="hold"/>
                                        <p:tgtEl>
                                          <p:spTgt spid="38"/>
                                        </p:tgtEl>
                                        <p:attrNameLst>
                                          <p:attrName>ppt_h</p:attrName>
                                        </p:attrNameLst>
                                      </p:cBhvr>
                                      <p:tavLst>
                                        <p:tav tm="0">
                                          <p:val>
                                            <p:fltVal val="0"/>
                                          </p:val>
                                        </p:tav>
                                        <p:tav tm="100000">
                                          <p:val>
                                            <p:strVal val="#ppt_h"/>
                                          </p:val>
                                        </p:tav>
                                      </p:tavLst>
                                    </p:anim>
                                    <p:anim calcmode="lin" valueType="num">
                                      <p:cBhvr>
                                        <p:cTn id="57" dur="1000" fill="hold"/>
                                        <p:tgtEl>
                                          <p:spTgt spid="38"/>
                                        </p:tgtEl>
                                        <p:attrNameLst>
                                          <p:attrName>style.rotation</p:attrName>
                                        </p:attrNameLst>
                                      </p:cBhvr>
                                      <p:tavLst>
                                        <p:tav tm="0">
                                          <p:val>
                                            <p:fltVal val="90"/>
                                          </p:val>
                                        </p:tav>
                                        <p:tav tm="100000">
                                          <p:val>
                                            <p:fltVal val="0"/>
                                          </p:val>
                                        </p:tav>
                                      </p:tavLst>
                                    </p:anim>
                                    <p:animEffect transition="in" filter="fade">
                                      <p:cBhvr>
                                        <p:cTn id="58" dur="1000"/>
                                        <p:tgtEl>
                                          <p:spTgt spid="38"/>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1000"/>
                                        <p:tgtEl>
                                          <p:spTgt spid="47"/>
                                        </p:tgtEl>
                                      </p:cBhvr>
                                    </p:animEffect>
                                    <p:anim calcmode="lin" valueType="num">
                                      <p:cBhvr>
                                        <p:cTn id="63" dur="1000" fill="hold"/>
                                        <p:tgtEl>
                                          <p:spTgt spid="47"/>
                                        </p:tgtEl>
                                        <p:attrNameLst>
                                          <p:attrName>ppt_x</p:attrName>
                                        </p:attrNameLst>
                                      </p:cBhvr>
                                      <p:tavLst>
                                        <p:tav tm="0">
                                          <p:val>
                                            <p:strVal val="#ppt_x"/>
                                          </p:val>
                                        </p:tav>
                                        <p:tav tm="100000">
                                          <p:val>
                                            <p:strVal val="#ppt_x"/>
                                          </p:val>
                                        </p:tav>
                                      </p:tavLst>
                                    </p:anim>
                                    <p:anim calcmode="lin" valueType="num">
                                      <p:cBhvr>
                                        <p:cTn id="64" dur="1000" fill="hold"/>
                                        <p:tgtEl>
                                          <p:spTgt spid="47"/>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31" presetClass="entr" presetSubtype="0"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1000" fill="hold"/>
                                        <p:tgtEl>
                                          <p:spTgt spid="17"/>
                                        </p:tgtEl>
                                        <p:attrNameLst>
                                          <p:attrName>ppt_w</p:attrName>
                                        </p:attrNameLst>
                                      </p:cBhvr>
                                      <p:tavLst>
                                        <p:tav tm="0">
                                          <p:val>
                                            <p:fltVal val="0"/>
                                          </p:val>
                                        </p:tav>
                                        <p:tav tm="100000">
                                          <p:val>
                                            <p:strVal val="#ppt_w"/>
                                          </p:val>
                                        </p:tav>
                                      </p:tavLst>
                                    </p:anim>
                                    <p:anim calcmode="lin" valueType="num">
                                      <p:cBhvr>
                                        <p:cTn id="69" dur="1000" fill="hold"/>
                                        <p:tgtEl>
                                          <p:spTgt spid="17"/>
                                        </p:tgtEl>
                                        <p:attrNameLst>
                                          <p:attrName>ppt_h</p:attrName>
                                        </p:attrNameLst>
                                      </p:cBhvr>
                                      <p:tavLst>
                                        <p:tav tm="0">
                                          <p:val>
                                            <p:fltVal val="0"/>
                                          </p:val>
                                        </p:tav>
                                        <p:tav tm="100000">
                                          <p:val>
                                            <p:strVal val="#ppt_h"/>
                                          </p:val>
                                        </p:tav>
                                      </p:tavLst>
                                    </p:anim>
                                    <p:anim calcmode="lin" valueType="num">
                                      <p:cBhvr>
                                        <p:cTn id="70" dur="1000" fill="hold"/>
                                        <p:tgtEl>
                                          <p:spTgt spid="17"/>
                                        </p:tgtEl>
                                        <p:attrNameLst>
                                          <p:attrName>style.rotation</p:attrName>
                                        </p:attrNameLst>
                                      </p:cBhvr>
                                      <p:tavLst>
                                        <p:tav tm="0">
                                          <p:val>
                                            <p:fltVal val="90"/>
                                          </p:val>
                                        </p:tav>
                                        <p:tav tm="100000">
                                          <p:val>
                                            <p:fltVal val="0"/>
                                          </p:val>
                                        </p:tav>
                                      </p:tavLst>
                                    </p:anim>
                                    <p:animEffect transition="in" filter="fade">
                                      <p:cBhvr>
                                        <p:cTn id="71" dur="1000"/>
                                        <p:tgtEl>
                                          <p:spTgt spid="17"/>
                                        </p:tgtEl>
                                      </p:cBhvr>
                                    </p:animEffect>
                                  </p:childTnLst>
                                </p:cTn>
                              </p:par>
                              <p:par>
                                <p:cTn id="72" presetID="31" presetClass="entr" presetSubtype="0" fill="hold" nodeType="with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1000" fill="hold"/>
                                        <p:tgtEl>
                                          <p:spTgt spid="43"/>
                                        </p:tgtEl>
                                        <p:attrNameLst>
                                          <p:attrName>ppt_w</p:attrName>
                                        </p:attrNameLst>
                                      </p:cBhvr>
                                      <p:tavLst>
                                        <p:tav tm="0">
                                          <p:val>
                                            <p:fltVal val="0"/>
                                          </p:val>
                                        </p:tav>
                                        <p:tav tm="100000">
                                          <p:val>
                                            <p:strVal val="#ppt_w"/>
                                          </p:val>
                                        </p:tav>
                                      </p:tavLst>
                                    </p:anim>
                                    <p:anim calcmode="lin" valueType="num">
                                      <p:cBhvr>
                                        <p:cTn id="75" dur="1000" fill="hold"/>
                                        <p:tgtEl>
                                          <p:spTgt spid="43"/>
                                        </p:tgtEl>
                                        <p:attrNameLst>
                                          <p:attrName>ppt_h</p:attrName>
                                        </p:attrNameLst>
                                      </p:cBhvr>
                                      <p:tavLst>
                                        <p:tav tm="0">
                                          <p:val>
                                            <p:fltVal val="0"/>
                                          </p:val>
                                        </p:tav>
                                        <p:tav tm="100000">
                                          <p:val>
                                            <p:strVal val="#ppt_h"/>
                                          </p:val>
                                        </p:tav>
                                      </p:tavLst>
                                    </p:anim>
                                    <p:anim calcmode="lin" valueType="num">
                                      <p:cBhvr>
                                        <p:cTn id="76" dur="1000" fill="hold"/>
                                        <p:tgtEl>
                                          <p:spTgt spid="43"/>
                                        </p:tgtEl>
                                        <p:attrNameLst>
                                          <p:attrName>style.rotation</p:attrName>
                                        </p:attrNameLst>
                                      </p:cBhvr>
                                      <p:tavLst>
                                        <p:tav tm="0">
                                          <p:val>
                                            <p:fltVal val="90"/>
                                          </p:val>
                                        </p:tav>
                                        <p:tav tm="100000">
                                          <p:val>
                                            <p:fltVal val="0"/>
                                          </p:val>
                                        </p:tav>
                                      </p:tavLst>
                                    </p:anim>
                                    <p:animEffect transition="in" filter="fade">
                                      <p:cBhvr>
                                        <p:cTn id="77" dur="1000"/>
                                        <p:tgtEl>
                                          <p:spTgt spid="43"/>
                                        </p:tgtEl>
                                      </p:cBhvr>
                                    </p:animEffect>
                                  </p:childTnLst>
                                </p:cTn>
                              </p:par>
                            </p:childTnLst>
                          </p:cTn>
                        </p:par>
                        <p:par>
                          <p:cTn id="78" fill="hold">
                            <p:stCondLst>
                              <p:cond delay="8000"/>
                            </p:stCondLst>
                            <p:childTnLst>
                              <p:par>
                                <p:cTn id="79" presetID="47" presetClass="entr" presetSubtype="0" fill="hold" grpId="0" nodeType="after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1000"/>
                                        <p:tgtEl>
                                          <p:spTgt spid="48"/>
                                        </p:tgtEl>
                                      </p:cBhvr>
                                    </p:animEffect>
                                    <p:anim calcmode="lin" valueType="num">
                                      <p:cBhvr>
                                        <p:cTn id="82" dur="1000" fill="hold"/>
                                        <p:tgtEl>
                                          <p:spTgt spid="48"/>
                                        </p:tgtEl>
                                        <p:attrNameLst>
                                          <p:attrName>ppt_x</p:attrName>
                                        </p:attrNameLst>
                                      </p:cBhvr>
                                      <p:tavLst>
                                        <p:tav tm="0">
                                          <p:val>
                                            <p:strVal val="#ppt_x"/>
                                          </p:val>
                                        </p:tav>
                                        <p:tav tm="100000">
                                          <p:val>
                                            <p:strVal val="#ppt_x"/>
                                          </p:val>
                                        </p:tav>
                                      </p:tavLst>
                                    </p:anim>
                                    <p:anim calcmode="lin" valueType="num">
                                      <p:cBhvr>
                                        <p:cTn id="83" dur="1000" fill="hold"/>
                                        <p:tgtEl>
                                          <p:spTgt spid="48"/>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31" presetClass="entr" presetSubtype="0"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1000" fill="hold"/>
                                        <p:tgtEl>
                                          <p:spTgt spid="20"/>
                                        </p:tgtEl>
                                        <p:attrNameLst>
                                          <p:attrName>ppt_w</p:attrName>
                                        </p:attrNameLst>
                                      </p:cBhvr>
                                      <p:tavLst>
                                        <p:tav tm="0">
                                          <p:val>
                                            <p:fltVal val="0"/>
                                          </p:val>
                                        </p:tav>
                                        <p:tav tm="100000">
                                          <p:val>
                                            <p:strVal val="#ppt_w"/>
                                          </p:val>
                                        </p:tav>
                                      </p:tavLst>
                                    </p:anim>
                                    <p:anim calcmode="lin" valueType="num">
                                      <p:cBhvr>
                                        <p:cTn id="88" dur="1000" fill="hold"/>
                                        <p:tgtEl>
                                          <p:spTgt spid="20"/>
                                        </p:tgtEl>
                                        <p:attrNameLst>
                                          <p:attrName>ppt_h</p:attrName>
                                        </p:attrNameLst>
                                      </p:cBhvr>
                                      <p:tavLst>
                                        <p:tav tm="0">
                                          <p:val>
                                            <p:fltVal val="0"/>
                                          </p:val>
                                        </p:tav>
                                        <p:tav tm="100000">
                                          <p:val>
                                            <p:strVal val="#ppt_h"/>
                                          </p:val>
                                        </p:tav>
                                      </p:tavLst>
                                    </p:anim>
                                    <p:anim calcmode="lin" valueType="num">
                                      <p:cBhvr>
                                        <p:cTn id="89" dur="1000" fill="hold"/>
                                        <p:tgtEl>
                                          <p:spTgt spid="20"/>
                                        </p:tgtEl>
                                        <p:attrNameLst>
                                          <p:attrName>style.rotation</p:attrName>
                                        </p:attrNameLst>
                                      </p:cBhvr>
                                      <p:tavLst>
                                        <p:tav tm="0">
                                          <p:val>
                                            <p:fltVal val="90"/>
                                          </p:val>
                                        </p:tav>
                                        <p:tav tm="100000">
                                          <p:val>
                                            <p:fltVal val="0"/>
                                          </p:val>
                                        </p:tav>
                                      </p:tavLst>
                                    </p:anim>
                                    <p:animEffect transition="in" filter="fade">
                                      <p:cBhvr>
                                        <p:cTn id="90" dur="1000"/>
                                        <p:tgtEl>
                                          <p:spTgt spid="20"/>
                                        </p:tgtEl>
                                      </p:cBhvr>
                                    </p:animEffect>
                                  </p:childTnLst>
                                </p:cTn>
                              </p:par>
                              <p:par>
                                <p:cTn id="91" presetID="31" presetClass="entr" presetSubtype="0" fill="hold" nodeType="with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p:cTn id="93" dur="1000" fill="hold"/>
                                        <p:tgtEl>
                                          <p:spTgt spid="40"/>
                                        </p:tgtEl>
                                        <p:attrNameLst>
                                          <p:attrName>ppt_w</p:attrName>
                                        </p:attrNameLst>
                                      </p:cBhvr>
                                      <p:tavLst>
                                        <p:tav tm="0">
                                          <p:val>
                                            <p:fltVal val="0"/>
                                          </p:val>
                                        </p:tav>
                                        <p:tav tm="100000">
                                          <p:val>
                                            <p:strVal val="#ppt_w"/>
                                          </p:val>
                                        </p:tav>
                                      </p:tavLst>
                                    </p:anim>
                                    <p:anim calcmode="lin" valueType="num">
                                      <p:cBhvr>
                                        <p:cTn id="94" dur="1000" fill="hold"/>
                                        <p:tgtEl>
                                          <p:spTgt spid="40"/>
                                        </p:tgtEl>
                                        <p:attrNameLst>
                                          <p:attrName>ppt_h</p:attrName>
                                        </p:attrNameLst>
                                      </p:cBhvr>
                                      <p:tavLst>
                                        <p:tav tm="0">
                                          <p:val>
                                            <p:fltVal val="0"/>
                                          </p:val>
                                        </p:tav>
                                        <p:tav tm="100000">
                                          <p:val>
                                            <p:strVal val="#ppt_h"/>
                                          </p:val>
                                        </p:tav>
                                      </p:tavLst>
                                    </p:anim>
                                    <p:anim calcmode="lin" valueType="num">
                                      <p:cBhvr>
                                        <p:cTn id="95" dur="1000" fill="hold"/>
                                        <p:tgtEl>
                                          <p:spTgt spid="40"/>
                                        </p:tgtEl>
                                        <p:attrNameLst>
                                          <p:attrName>style.rotation</p:attrName>
                                        </p:attrNameLst>
                                      </p:cBhvr>
                                      <p:tavLst>
                                        <p:tav tm="0">
                                          <p:val>
                                            <p:fltVal val="90"/>
                                          </p:val>
                                        </p:tav>
                                        <p:tav tm="100000">
                                          <p:val>
                                            <p:fltVal val="0"/>
                                          </p:val>
                                        </p:tav>
                                      </p:tavLst>
                                    </p:anim>
                                    <p:animEffect transition="in" filter="fade">
                                      <p:cBhvr>
                                        <p:cTn id="96" dur="1000"/>
                                        <p:tgtEl>
                                          <p:spTgt spid="40"/>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fade">
                                      <p:cBhvr>
                                        <p:cTn id="100" dur="1000"/>
                                        <p:tgtEl>
                                          <p:spTgt spid="49"/>
                                        </p:tgtEl>
                                      </p:cBhvr>
                                    </p:animEffect>
                                    <p:anim calcmode="lin" valueType="num">
                                      <p:cBhvr>
                                        <p:cTn id="101" dur="1000" fill="hold"/>
                                        <p:tgtEl>
                                          <p:spTgt spid="49"/>
                                        </p:tgtEl>
                                        <p:attrNameLst>
                                          <p:attrName>ppt_x</p:attrName>
                                        </p:attrNameLst>
                                      </p:cBhvr>
                                      <p:tavLst>
                                        <p:tav tm="0">
                                          <p:val>
                                            <p:strVal val="#ppt_x"/>
                                          </p:val>
                                        </p:tav>
                                        <p:tav tm="100000">
                                          <p:val>
                                            <p:strVal val="#ppt_x"/>
                                          </p:val>
                                        </p:tav>
                                      </p:tavLst>
                                    </p:anim>
                                    <p:anim calcmode="lin" valueType="num">
                                      <p:cBhvr>
                                        <p:cTn id="10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105B3BFD-3B8B-4B2F-8F7C-B472E39BF4F5}"/>
              </a:ext>
            </a:extLst>
          </p:cNvPr>
          <p:cNvSpPr txBox="1"/>
          <p:nvPr/>
        </p:nvSpPr>
        <p:spPr>
          <a:xfrm>
            <a:off x="6400800" y="5120640"/>
            <a:ext cx="4572000" cy="155448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grpSp>
        <p:nvGrpSpPr>
          <p:cNvPr id="8" name="Group 7">
            <a:extLst>
              <a:ext uri="{FF2B5EF4-FFF2-40B4-BE49-F238E27FC236}">
                <a16:creationId xmlns:a16="http://schemas.microsoft.com/office/drawing/2014/main" id="{6C06CBB1-C620-4420-9C24-204129B44F7F}"/>
              </a:ext>
            </a:extLst>
          </p:cNvPr>
          <p:cNvGrpSpPr>
            <a:grpSpLocks noChangeAspect="1"/>
          </p:cNvGrpSpPr>
          <p:nvPr/>
        </p:nvGrpSpPr>
        <p:grpSpPr>
          <a:xfrm>
            <a:off x="2612025" y="4857642"/>
            <a:ext cx="2554335" cy="1645920"/>
            <a:chOff x="-240527" y="156703"/>
            <a:chExt cx="10136969" cy="6531876"/>
          </a:xfrm>
          <a:effectLst>
            <a:outerShdw blurRad="139700" dist="279400" dir="8100000" algn="tr" rotWithShape="0">
              <a:prstClr val="black">
                <a:alpha val="40000"/>
              </a:prstClr>
            </a:outerShdw>
          </a:effectLst>
        </p:grpSpPr>
        <p:sp>
          <p:nvSpPr>
            <p:cNvPr id="9" name="Freeform: Shape 8">
              <a:extLst>
                <a:ext uri="{FF2B5EF4-FFF2-40B4-BE49-F238E27FC236}">
                  <a16:creationId xmlns:a16="http://schemas.microsoft.com/office/drawing/2014/main" id="{358E7127-784B-4C6C-9C93-7A53826CC7BB}"/>
                </a:ext>
              </a:extLst>
            </p:cNvPr>
            <p:cNvSpPr/>
            <p:nvPr/>
          </p:nvSpPr>
          <p:spPr>
            <a:xfrm rot="19825804">
              <a:off x="768719" y="156703"/>
              <a:ext cx="8538673" cy="6531876"/>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0" name="Freeform: Shape 9">
              <a:extLst>
                <a:ext uri="{FF2B5EF4-FFF2-40B4-BE49-F238E27FC236}">
                  <a16:creationId xmlns:a16="http://schemas.microsoft.com/office/drawing/2014/main" id="{A90A43AB-2610-4D53-9917-D8E75A9D36D9}"/>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 name="Freeform: Shape 10">
              <a:extLst>
                <a:ext uri="{FF2B5EF4-FFF2-40B4-BE49-F238E27FC236}">
                  <a16:creationId xmlns:a16="http://schemas.microsoft.com/office/drawing/2014/main" id="{09DBEB80-9F02-4F1F-AD17-73BB1F5597D7}"/>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 name="Freeform: Shape 11">
              <a:extLst>
                <a:ext uri="{FF2B5EF4-FFF2-40B4-BE49-F238E27FC236}">
                  <a16:creationId xmlns:a16="http://schemas.microsoft.com/office/drawing/2014/main" id="{F1BCF7B0-A6B3-4557-8FD8-DB3B0F7F76D7}"/>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 name="Freeform: Shape 12">
              <a:extLst>
                <a:ext uri="{FF2B5EF4-FFF2-40B4-BE49-F238E27FC236}">
                  <a16:creationId xmlns:a16="http://schemas.microsoft.com/office/drawing/2014/main" id="{208EE8FA-7103-422C-88C0-E6300BADDC94}"/>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grpSp>
        <p:nvGrpSpPr>
          <p:cNvPr id="14" name="Group 13">
            <a:extLst>
              <a:ext uri="{FF2B5EF4-FFF2-40B4-BE49-F238E27FC236}">
                <a16:creationId xmlns:a16="http://schemas.microsoft.com/office/drawing/2014/main" id="{2C75BF8D-D7DB-4C7E-9BDA-B46564B2558A}"/>
              </a:ext>
            </a:extLst>
          </p:cNvPr>
          <p:cNvGrpSpPr>
            <a:grpSpLocks noChangeAspect="1"/>
          </p:cNvGrpSpPr>
          <p:nvPr/>
        </p:nvGrpSpPr>
        <p:grpSpPr>
          <a:xfrm>
            <a:off x="3252105" y="3927313"/>
            <a:ext cx="2554335" cy="1645920"/>
            <a:chOff x="-240527" y="156703"/>
            <a:chExt cx="10136969" cy="6531875"/>
          </a:xfrm>
          <a:effectLst>
            <a:outerShdw blurRad="139700" dist="279400" dir="8100000" algn="tr" rotWithShape="0">
              <a:prstClr val="black">
                <a:alpha val="40000"/>
              </a:prstClr>
            </a:outerShdw>
          </a:effectLst>
        </p:grpSpPr>
        <p:sp>
          <p:nvSpPr>
            <p:cNvPr id="15" name="Freeform: Shape 14">
              <a:extLst>
                <a:ext uri="{FF2B5EF4-FFF2-40B4-BE49-F238E27FC236}">
                  <a16:creationId xmlns:a16="http://schemas.microsoft.com/office/drawing/2014/main" id="{DD93C55F-8CDC-4FCC-ACBA-26FE9D176694}"/>
                </a:ext>
              </a:extLst>
            </p:cNvPr>
            <p:cNvSpPr/>
            <p:nvPr/>
          </p:nvSpPr>
          <p:spPr>
            <a:xfrm rot="19825804">
              <a:off x="768719" y="156703"/>
              <a:ext cx="8538675"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6" name="Freeform: Shape 15">
              <a:extLst>
                <a:ext uri="{FF2B5EF4-FFF2-40B4-BE49-F238E27FC236}">
                  <a16:creationId xmlns:a16="http://schemas.microsoft.com/office/drawing/2014/main" id="{1736105D-B1C0-46B0-A640-2F0A8523A229}"/>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7" name="Freeform: Shape 16">
              <a:extLst>
                <a:ext uri="{FF2B5EF4-FFF2-40B4-BE49-F238E27FC236}">
                  <a16:creationId xmlns:a16="http://schemas.microsoft.com/office/drawing/2014/main" id="{3F4862FC-39DD-4DBE-9FB7-DF980BAF4EB4}"/>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8" name="Freeform: Shape 17">
              <a:extLst>
                <a:ext uri="{FF2B5EF4-FFF2-40B4-BE49-F238E27FC236}">
                  <a16:creationId xmlns:a16="http://schemas.microsoft.com/office/drawing/2014/main" id="{71A9C8D8-3385-438E-9D15-5ED33495DDA5}"/>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9" name="Freeform: Shape 18">
              <a:extLst>
                <a:ext uri="{FF2B5EF4-FFF2-40B4-BE49-F238E27FC236}">
                  <a16:creationId xmlns:a16="http://schemas.microsoft.com/office/drawing/2014/main" id="{ED9EE609-2E10-483D-B784-2A71690C9C96}"/>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grpSp>
        <p:nvGrpSpPr>
          <p:cNvPr id="20" name="Group 19">
            <a:extLst>
              <a:ext uri="{FF2B5EF4-FFF2-40B4-BE49-F238E27FC236}">
                <a16:creationId xmlns:a16="http://schemas.microsoft.com/office/drawing/2014/main" id="{42349D6F-692D-4C05-BC93-4011D8928E04}"/>
              </a:ext>
            </a:extLst>
          </p:cNvPr>
          <p:cNvGrpSpPr>
            <a:grpSpLocks noChangeAspect="1"/>
          </p:cNvGrpSpPr>
          <p:nvPr/>
        </p:nvGrpSpPr>
        <p:grpSpPr>
          <a:xfrm>
            <a:off x="3892185" y="2986494"/>
            <a:ext cx="2554335" cy="1645920"/>
            <a:chOff x="-240527" y="156703"/>
            <a:chExt cx="10136969" cy="6531875"/>
          </a:xfrm>
          <a:effectLst>
            <a:outerShdw blurRad="139700" dist="279400" dir="8100000" algn="tr" rotWithShape="0">
              <a:prstClr val="black">
                <a:alpha val="40000"/>
              </a:prstClr>
            </a:outerShdw>
          </a:effectLst>
        </p:grpSpPr>
        <p:sp>
          <p:nvSpPr>
            <p:cNvPr id="21" name="Freeform: Shape 20">
              <a:extLst>
                <a:ext uri="{FF2B5EF4-FFF2-40B4-BE49-F238E27FC236}">
                  <a16:creationId xmlns:a16="http://schemas.microsoft.com/office/drawing/2014/main" id="{3C3F5B8B-AAA4-4370-9ECF-15982D6D7154}"/>
                </a:ext>
              </a:extLst>
            </p:cNvPr>
            <p:cNvSpPr/>
            <p:nvPr/>
          </p:nvSpPr>
          <p:spPr>
            <a:xfrm rot="19825804">
              <a:off x="768719" y="156703"/>
              <a:ext cx="8538675"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2" name="Freeform: Shape 21">
              <a:extLst>
                <a:ext uri="{FF2B5EF4-FFF2-40B4-BE49-F238E27FC236}">
                  <a16:creationId xmlns:a16="http://schemas.microsoft.com/office/drawing/2014/main" id="{F34DB4B0-DA24-4CE3-AE82-8BB61A9153C9}"/>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3" name="Freeform: Shape 22">
              <a:extLst>
                <a:ext uri="{FF2B5EF4-FFF2-40B4-BE49-F238E27FC236}">
                  <a16:creationId xmlns:a16="http://schemas.microsoft.com/office/drawing/2014/main" id="{11D317E9-EE2C-4D15-887A-57C9E310F712}"/>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4" name="Freeform: Shape 23">
              <a:extLst>
                <a:ext uri="{FF2B5EF4-FFF2-40B4-BE49-F238E27FC236}">
                  <a16:creationId xmlns:a16="http://schemas.microsoft.com/office/drawing/2014/main" id="{8F60B14A-6305-4C88-8655-1FB88A99CDE6}"/>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5" name="Freeform: Shape 24">
              <a:extLst>
                <a:ext uri="{FF2B5EF4-FFF2-40B4-BE49-F238E27FC236}">
                  <a16:creationId xmlns:a16="http://schemas.microsoft.com/office/drawing/2014/main" id="{36AACD3A-3CD4-404B-B8A1-B9F4BF27EC2E}"/>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grpSp>
        <p:nvGrpSpPr>
          <p:cNvPr id="26" name="Group 25">
            <a:extLst>
              <a:ext uri="{FF2B5EF4-FFF2-40B4-BE49-F238E27FC236}">
                <a16:creationId xmlns:a16="http://schemas.microsoft.com/office/drawing/2014/main" id="{999EC733-B2ED-423E-A362-26E0F445B702}"/>
              </a:ext>
            </a:extLst>
          </p:cNvPr>
          <p:cNvGrpSpPr>
            <a:grpSpLocks noChangeAspect="1"/>
          </p:cNvGrpSpPr>
          <p:nvPr/>
        </p:nvGrpSpPr>
        <p:grpSpPr>
          <a:xfrm>
            <a:off x="4623705" y="2087116"/>
            <a:ext cx="2554335" cy="1645920"/>
            <a:chOff x="-240527" y="156703"/>
            <a:chExt cx="10136969" cy="6531875"/>
          </a:xfrm>
          <a:effectLst>
            <a:outerShdw blurRad="139700" dist="279400" dir="8100000" algn="tr" rotWithShape="0">
              <a:prstClr val="black">
                <a:alpha val="40000"/>
              </a:prstClr>
            </a:outerShdw>
          </a:effectLst>
        </p:grpSpPr>
        <p:sp>
          <p:nvSpPr>
            <p:cNvPr id="27" name="Freeform: Shape 26">
              <a:extLst>
                <a:ext uri="{FF2B5EF4-FFF2-40B4-BE49-F238E27FC236}">
                  <a16:creationId xmlns:a16="http://schemas.microsoft.com/office/drawing/2014/main" id="{FBE0CC74-4E7F-4A6F-BA9E-AF4C33E6FDD7}"/>
                </a:ext>
              </a:extLst>
            </p:cNvPr>
            <p:cNvSpPr/>
            <p:nvPr/>
          </p:nvSpPr>
          <p:spPr>
            <a:xfrm rot="19825804">
              <a:off x="768719" y="156703"/>
              <a:ext cx="8538675"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8" name="Freeform: Shape 27">
              <a:extLst>
                <a:ext uri="{FF2B5EF4-FFF2-40B4-BE49-F238E27FC236}">
                  <a16:creationId xmlns:a16="http://schemas.microsoft.com/office/drawing/2014/main" id="{6B87442B-A745-4ABB-B27D-AAFA8830DDAD}"/>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9" name="Freeform: Shape 28">
              <a:extLst>
                <a:ext uri="{FF2B5EF4-FFF2-40B4-BE49-F238E27FC236}">
                  <a16:creationId xmlns:a16="http://schemas.microsoft.com/office/drawing/2014/main" id="{67FB3903-ACD2-480E-9C63-F7F71009B795}"/>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0" name="Freeform: Shape 29">
              <a:extLst>
                <a:ext uri="{FF2B5EF4-FFF2-40B4-BE49-F238E27FC236}">
                  <a16:creationId xmlns:a16="http://schemas.microsoft.com/office/drawing/2014/main" id="{D19608EE-0011-46A1-B128-C964DC3C459A}"/>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1" name="Freeform: Shape 30">
              <a:extLst>
                <a:ext uri="{FF2B5EF4-FFF2-40B4-BE49-F238E27FC236}">
                  <a16:creationId xmlns:a16="http://schemas.microsoft.com/office/drawing/2014/main" id="{9F8E3739-B59F-46F7-9A85-D58CBECF9433}"/>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grpSp>
        <p:nvGrpSpPr>
          <p:cNvPr id="32" name="Group 31">
            <a:extLst>
              <a:ext uri="{FF2B5EF4-FFF2-40B4-BE49-F238E27FC236}">
                <a16:creationId xmlns:a16="http://schemas.microsoft.com/office/drawing/2014/main" id="{9BDD60DF-6C2B-4109-822E-588657A1EB73}"/>
              </a:ext>
            </a:extLst>
          </p:cNvPr>
          <p:cNvGrpSpPr>
            <a:grpSpLocks noChangeAspect="1"/>
          </p:cNvGrpSpPr>
          <p:nvPr/>
        </p:nvGrpSpPr>
        <p:grpSpPr>
          <a:xfrm>
            <a:off x="5446665" y="1210124"/>
            <a:ext cx="2554335" cy="1645920"/>
            <a:chOff x="-240527" y="156704"/>
            <a:chExt cx="10136969" cy="6531875"/>
          </a:xfrm>
          <a:effectLst>
            <a:outerShdw blurRad="139700" dist="279400" dir="8100000" algn="tr" rotWithShape="0">
              <a:prstClr val="black">
                <a:alpha val="40000"/>
              </a:prstClr>
            </a:outerShdw>
          </a:effectLst>
        </p:grpSpPr>
        <p:sp>
          <p:nvSpPr>
            <p:cNvPr id="33" name="Freeform: Shape 32">
              <a:extLst>
                <a:ext uri="{FF2B5EF4-FFF2-40B4-BE49-F238E27FC236}">
                  <a16:creationId xmlns:a16="http://schemas.microsoft.com/office/drawing/2014/main" id="{AB536DAB-171F-4896-90A2-873BE8EE2FE4}"/>
                </a:ext>
              </a:extLst>
            </p:cNvPr>
            <p:cNvSpPr/>
            <p:nvPr/>
          </p:nvSpPr>
          <p:spPr>
            <a:xfrm rot="19825804">
              <a:off x="768719" y="156704"/>
              <a:ext cx="8538673"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4" name="Freeform: Shape 33">
              <a:extLst>
                <a:ext uri="{FF2B5EF4-FFF2-40B4-BE49-F238E27FC236}">
                  <a16:creationId xmlns:a16="http://schemas.microsoft.com/office/drawing/2014/main" id="{39EE878F-44B1-48A9-845F-DC97E7CE1115}"/>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5" name="Freeform: Shape 34">
              <a:extLst>
                <a:ext uri="{FF2B5EF4-FFF2-40B4-BE49-F238E27FC236}">
                  <a16:creationId xmlns:a16="http://schemas.microsoft.com/office/drawing/2014/main" id="{E9A7516B-A2D5-4C80-87EF-C37F08831EA6}"/>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6" name="Freeform: Shape 35">
              <a:extLst>
                <a:ext uri="{FF2B5EF4-FFF2-40B4-BE49-F238E27FC236}">
                  <a16:creationId xmlns:a16="http://schemas.microsoft.com/office/drawing/2014/main" id="{35796035-DE8A-4674-8F10-3EB07B045D3A}"/>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7" name="Freeform: Shape 36">
              <a:extLst>
                <a:ext uri="{FF2B5EF4-FFF2-40B4-BE49-F238E27FC236}">
                  <a16:creationId xmlns:a16="http://schemas.microsoft.com/office/drawing/2014/main" id="{1C6B450F-1022-44FE-A9B0-8CEDCA9C33B0}"/>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sp>
        <p:nvSpPr>
          <p:cNvPr id="38" name="TextBox 37">
            <a:extLst>
              <a:ext uri="{FF2B5EF4-FFF2-40B4-BE49-F238E27FC236}">
                <a16:creationId xmlns:a16="http://schemas.microsoft.com/office/drawing/2014/main" id="{48F4FA4B-AC6C-4AD9-B7FD-7128ED038A03}"/>
              </a:ext>
            </a:extLst>
          </p:cNvPr>
          <p:cNvSpPr txBox="1"/>
          <p:nvPr/>
        </p:nvSpPr>
        <p:spPr>
          <a:xfrm>
            <a:off x="7315200" y="3383280"/>
            <a:ext cx="4572000" cy="155448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1CF9B1A7-02C7-4AA3-8E81-B9403B05E3AC}"/>
              </a:ext>
            </a:extLst>
          </p:cNvPr>
          <p:cNvSpPr txBox="1"/>
          <p:nvPr/>
        </p:nvSpPr>
        <p:spPr>
          <a:xfrm>
            <a:off x="8229600" y="1463040"/>
            <a:ext cx="3657600" cy="1769715"/>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 </a:t>
            </a:r>
            <a:endParaRPr lang="en-US" sz="1500" dirty="0">
              <a:solidFill>
                <a:srgbClr val="0050AA"/>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E0EECA13-4B4D-4C08-8FAC-526ABBD70E0C}"/>
              </a:ext>
            </a:extLst>
          </p:cNvPr>
          <p:cNvSpPr txBox="1"/>
          <p:nvPr/>
        </p:nvSpPr>
        <p:spPr>
          <a:xfrm>
            <a:off x="274320" y="2249821"/>
            <a:ext cx="3581252"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B440E60-2EFB-4EC7-8553-922247311E30}"/>
              </a:ext>
            </a:extLst>
          </p:cNvPr>
          <p:cNvSpPr txBox="1"/>
          <p:nvPr/>
        </p:nvSpPr>
        <p:spPr>
          <a:xfrm>
            <a:off x="274320" y="4214442"/>
            <a:ext cx="2445529" cy="233910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46C2B27F-159D-4EFF-A554-08A03430F410}"/>
              </a:ext>
            </a:extLst>
          </p:cNvPr>
          <p:cNvSpPr txBox="1"/>
          <p:nvPr/>
        </p:nvSpPr>
        <p:spPr>
          <a:xfrm>
            <a:off x="370046" y="304456"/>
            <a:ext cx="4728427"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49" name="TextBox 48">
            <a:extLst>
              <a:ext uri="{FF2B5EF4-FFF2-40B4-BE49-F238E27FC236}">
                <a16:creationId xmlns:a16="http://schemas.microsoft.com/office/drawing/2014/main" id="{005C40EB-9246-4009-82B7-FDD9DF7A3EC9}"/>
              </a:ext>
            </a:extLst>
          </p:cNvPr>
          <p:cNvSpPr txBox="1"/>
          <p:nvPr/>
        </p:nvSpPr>
        <p:spPr>
          <a:xfrm rot="1916982">
            <a:off x="5060172" y="2909776"/>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$6,197</a:t>
            </a:r>
          </a:p>
        </p:txBody>
      </p:sp>
      <p:sp>
        <p:nvSpPr>
          <p:cNvPr id="50" name="TextBox 49">
            <a:extLst>
              <a:ext uri="{FF2B5EF4-FFF2-40B4-BE49-F238E27FC236}">
                <a16:creationId xmlns:a16="http://schemas.microsoft.com/office/drawing/2014/main" id="{515C0ABC-8586-4D02-89B5-E25B63C55DD4}"/>
              </a:ext>
            </a:extLst>
          </p:cNvPr>
          <p:cNvSpPr txBox="1"/>
          <p:nvPr/>
        </p:nvSpPr>
        <p:spPr>
          <a:xfrm rot="1916982">
            <a:off x="5837974" y="2082866"/>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$4,442</a:t>
            </a:r>
          </a:p>
        </p:txBody>
      </p:sp>
      <p:sp>
        <p:nvSpPr>
          <p:cNvPr id="51" name="TextBox 50">
            <a:extLst>
              <a:ext uri="{FF2B5EF4-FFF2-40B4-BE49-F238E27FC236}">
                <a16:creationId xmlns:a16="http://schemas.microsoft.com/office/drawing/2014/main" id="{4860E277-3470-4C40-BC6D-D33164E7CDA1}"/>
              </a:ext>
            </a:extLst>
          </p:cNvPr>
          <p:cNvSpPr txBox="1"/>
          <p:nvPr/>
        </p:nvSpPr>
        <p:spPr>
          <a:xfrm rot="1916982">
            <a:off x="4314091" y="3832536"/>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$4,799</a:t>
            </a:r>
          </a:p>
        </p:txBody>
      </p:sp>
      <p:sp>
        <p:nvSpPr>
          <p:cNvPr id="52" name="TextBox 51">
            <a:extLst>
              <a:ext uri="{FF2B5EF4-FFF2-40B4-BE49-F238E27FC236}">
                <a16:creationId xmlns:a16="http://schemas.microsoft.com/office/drawing/2014/main" id="{F2C37264-05F4-41B6-AFA3-FCC973CDBE40}"/>
              </a:ext>
            </a:extLst>
          </p:cNvPr>
          <p:cNvSpPr txBox="1"/>
          <p:nvPr/>
        </p:nvSpPr>
        <p:spPr>
          <a:xfrm rot="1916982">
            <a:off x="3674011" y="4773355"/>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$2,479</a:t>
            </a:r>
          </a:p>
        </p:txBody>
      </p:sp>
      <p:sp>
        <p:nvSpPr>
          <p:cNvPr id="53" name="TextBox 52">
            <a:extLst>
              <a:ext uri="{FF2B5EF4-FFF2-40B4-BE49-F238E27FC236}">
                <a16:creationId xmlns:a16="http://schemas.microsoft.com/office/drawing/2014/main" id="{A78D6DFF-E98E-48F5-91F9-3F9625704369}"/>
              </a:ext>
            </a:extLst>
          </p:cNvPr>
          <p:cNvSpPr txBox="1"/>
          <p:nvPr/>
        </p:nvSpPr>
        <p:spPr>
          <a:xfrm rot="1916982">
            <a:off x="3041570" y="5703684"/>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$5,329</a:t>
            </a:r>
          </a:p>
        </p:txBody>
      </p:sp>
    </p:spTree>
    <p:extLst>
      <p:ext uri="{BB962C8B-B14F-4D97-AF65-F5344CB8AC3E}">
        <p14:creationId xmlns:p14="http://schemas.microsoft.com/office/powerpoint/2010/main" val="206402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0-#ppt_w/2"/>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0-#ppt_w/2"/>
                                          </p:val>
                                        </p:tav>
                                        <p:tav tm="100000">
                                          <p:val>
                                            <p:strVal val="#ppt_x"/>
                                          </p:val>
                                        </p:tav>
                                      </p:tavLst>
                                    </p:anim>
                                    <p:anim calcmode="lin" valueType="num">
                                      <p:cBhvr additive="base">
                                        <p:cTn id="16" dur="750" fill="hold"/>
                                        <p:tgtEl>
                                          <p:spTgt spid="5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1000"/>
                                        <p:tgtEl>
                                          <p:spTgt spid="48"/>
                                        </p:tgtEl>
                                      </p:cBhvr>
                                    </p:animEffect>
                                    <p:anim calcmode="lin" valueType="num">
                                      <p:cBhvr>
                                        <p:cTn id="21" dur="1000" fill="hold"/>
                                        <p:tgtEl>
                                          <p:spTgt spid="48"/>
                                        </p:tgtEl>
                                        <p:attrNameLst>
                                          <p:attrName>ppt_x</p:attrName>
                                        </p:attrNameLst>
                                      </p:cBhvr>
                                      <p:tavLst>
                                        <p:tav tm="0">
                                          <p:val>
                                            <p:strVal val="#ppt_x"/>
                                          </p:val>
                                        </p:tav>
                                        <p:tav tm="100000">
                                          <p:val>
                                            <p:strVal val="#ppt_x"/>
                                          </p:val>
                                        </p:tav>
                                      </p:tavLst>
                                    </p:anim>
                                    <p:anim calcmode="lin" valueType="num">
                                      <p:cBhvr>
                                        <p:cTn id="22" dur="1000" fill="hold"/>
                                        <p:tgtEl>
                                          <p:spTgt spid="48"/>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1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750" fill="hold"/>
                                        <p:tgtEl>
                                          <p:spTgt spid="14"/>
                                        </p:tgtEl>
                                        <p:attrNameLst>
                                          <p:attrName>ppt_x</p:attrName>
                                        </p:attrNameLst>
                                      </p:cBhvr>
                                      <p:tavLst>
                                        <p:tav tm="0">
                                          <p:val>
                                            <p:strVal val="0-#ppt_w/2"/>
                                          </p:val>
                                        </p:tav>
                                        <p:tav tm="100000">
                                          <p:val>
                                            <p:strVal val="#ppt_x"/>
                                          </p:val>
                                        </p:tav>
                                      </p:tavLst>
                                    </p:anim>
                                    <p:anim calcmode="lin" valueType="num">
                                      <p:cBhvr additive="base">
                                        <p:cTn id="27" dur="75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12"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additive="base">
                                        <p:cTn id="30" dur="750" fill="hold"/>
                                        <p:tgtEl>
                                          <p:spTgt spid="52"/>
                                        </p:tgtEl>
                                        <p:attrNameLst>
                                          <p:attrName>ppt_x</p:attrName>
                                        </p:attrNameLst>
                                      </p:cBhvr>
                                      <p:tavLst>
                                        <p:tav tm="0">
                                          <p:val>
                                            <p:strVal val="0-#ppt_w/2"/>
                                          </p:val>
                                        </p:tav>
                                        <p:tav tm="100000">
                                          <p:val>
                                            <p:strVal val="#ppt_x"/>
                                          </p:val>
                                        </p:tav>
                                      </p:tavLst>
                                    </p:anim>
                                    <p:anim calcmode="lin" valueType="num">
                                      <p:cBhvr additive="base">
                                        <p:cTn id="31" dur="750" fill="hold"/>
                                        <p:tgtEl>
                                          <p:spTgt spid="52"/>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anim calcmode="lin" valueType="num">
                                      <p:cBhvr>
                                        <p:cTn id="36" dur="1000" fill="hold"/>
                                        <p:tgtEl>
                                          <p:spTgt spid="46"/>
                                        </p:tgtEl>
                                        <p:attrNameLst>
                                          <p:attrName>ppt_x</p:attrName>
                                        </p:attrNameLst>
                                      </p:cBhvr>
                                      <p:tavLst>
                                        <p:tav tm="0">
                                          <p:val>
                                            <p:strVal val="#ppt_x"/>
                                          </p:val>
                                        </p:tav>
                                        <p:tav tm="100000">
                                          <p:val>
                                            <p:strVal val="#ppt_x"/>
                                          </p:val>
                                        </p:tav>
                                      </p:tavLst>
                                    </p:anim>
                                    <p:anim calcmode="lin" valueType="num">
                                      <p:cBhvr>
                                        <p:cTn id="37" dur="100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0-#ppt_w/2"/>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750" fill="hold"/>
                                        <p:tgtEl>
                                          <p:spTgt spid="51"/>
                                        </p:tgtEl>
                                        <p:attrNameLst>
                                          <p:attrName>ppt_x</p:attrName>
                                        </p:attrNameLst>
                                      </p:cBhvr>
                                      <p:tavLst>
                                        <p:tav tm="0">
                                          <p:val>
                                            <p:strVal val="0-#ppt_w/2"/>
                                          </p:val>
                                        </p:tav>
                                        <p:tav tm="100000">
                                          <p:val>
                                            <p:strVal val="#ppt_x"/>
                                          </p:val>
                                        </p:tav>
                                      </p:tavLst>
                                    </p:anim>
                                    <p:anim calcmode="lin" valueType="num">
                                      <p:cBhvr additive="base">
                                        <p:cTn id="46" dur="750" fill="hold"/>
                                        <p:tgtEl>
                                          <p:spTgt spid="51"/>
                                        </p:tgtEl>
                                        <p:attrNameLst>
                                          <p:attrName>ppt_y</p:attrName>
                                        </p:attrNameLst>
                                      </p:cBhvr>
                                      <p:tavLst>
                                        <p:tav tm="0">
                                          <p:val>
                                            <p:strVal val="1+#ppt_h/2"/>
                                          </p:val>
                                        </p:tav>
                                        <p:tav tm="100000">
                                          <p:val>
                                            <p:strVal val="#ppt_y"/>
                                          </p:val>
                                        </p:tav>
                                      </p:tavLst>
                                    </p:anim>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 presetClass="entr" presetSubtype="1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750" fill="hold"/>
                                        <p:tgtEl>
                                          <p:spTgt spid="26"/>
                                        </p:tgtEl>
                                        <p:attrNameLst>
                                          <p:attrName>ppt_x</p:attrName>
                                        </p:attrNameLst>
                                      </p:cBhvr>
                                      <p:tavLst>
                                        <p:tav tm="0">
                                          <p:val>
                                            <p:strVal val="0-#ppt_w/2"/>
                                          </p:val>
                                        </p:tav>
                                        <p:tav tm="100000">
                                          <p:val>
                                            <p:strVal val="#ppt_x"/>
                                          </p:val>
                                        </p:tav>
                                      </p:tavLst>
                                    </p:anim>
                                    <p:anim calcmode="lin" valueType="num">
                                      <p:cBhvr additive="base">
                                        <p:cTn id="57" dur="75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12"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additive="base">
                                        <p:cTn id="60" dur="750" fill="hold"/>
                                        <p:tgtEl>
                                          <p:spTgt spid="49"/>
                                        </p:tgtEl>
                                        <p:attrNameLst>
                                          <p:attrName>ppt_x</p:attrName>
                                        </p:attrNameLst>
                                      </p:cBhvr>
                                      <p:tavLst>
                                        <p:tav tm="0">
                                          <p:val>
                                            <p:strVal val="0-#ppt_w/2"/>
                                          </p:val>
                                        </p:tav>
                                        <p:tav tm="100000">
                                          <p:val>
                                            <p:strVal val="#ppt_x"/>
                                          </p:val>
                                        </p:tav>
                                      </p:tavLst>
                                    </p:anim>
                                    <p:anim calcmode="lin" valueType="num">
                                      <p:cBhvr additive="base">
                                        <p:cTn id="61" dur="750" fill="hold"/>
                                        <p:tgtEl>
                                          <p:spTgt spid="49"/>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 presetClass="entr" presetSubtype="12"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750" fill="hold"/>
                                        <p:tgtEl>
                                          <p:spTgt spid="32"/>
                                        </p:tgtEl>
                                        <p:attrNameLst>
                                          <p:attrName>ppt_x</p:attrName>
                                        </p:attrNameLst>
                                      </p:cBhvr>
                                      <p:tavLst>
                                        <p:tav tm="0">
                                          <p:val>
                                            <p:strVal val="0-#ppt_w/2"/>
                                          </p:val>
                                        </p:tav>
                                        <p:tav tm="100000">
                                          <p:val>
                                            <p:strVal val="#ppt_x"/>
                                          </p:val>
                                        </p:tav>
                                      </p:tavLst>
                                    </p:anim>
                                    <p:anim calcmode="lin" valueType="num">
                                      <p:cBhvr additive="base">
                                        <p:cTn id="72" dur="750" fill="hold"/>
                                        <p:tgtEl>
                                          <p:spTgt spid="32"/>
                                        </p:tgtEl>
                                        <p:attrNameLst>
                                          <p:attrName>ppt_y</p:attrName>
                                        </p:attrNameLst>
                                      </p:cBhvr>
                                      <p:tavLst>
                                        <p:tav tm="0">
                                          <p:val>
                                            <p:strVal val="1+#ppt_h/2"/>
                                          </p:val>
                                        </p:tav>
                                        <p:tav tm="100000">
                                          <p:val>
                                            <p:strVal val="#ppt_y"/>
                                          </p:val>
                                        </p:tav>
                                      </p:tavLst>
                                    </p:anim>
                                  </p:childTnLst>
                                </p:cTn>
                              </p:par>
                              <p:par>
                                <p:cTn id="73" presetID="2" presetClass="entr" presetSubtype="12"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additive="base">
                                        <p:cTn id="75" dur="750" fill="hold"/>
                                        <p:tgtEl>
                                          <p:spTgt spid="50"/>
                                        </p:tgtEl>
                                        <p:attrNameLst>
                                          <p:attrName>ppt_x</p:attrName>
                                        </p:attrNameLst>
                                      </p:cBhvr>
                                      <p:tavLst>
                                        <p:tav tm="0">
                                          <p:val>
                                            <p:strVal val="0-#ppt_w/2"/>
                                          </p:val>
                                        </p:tav>
                                        <p:tav tm="100000">
                                          <p:val>
                                            <p:strVal val="#ppt_x"/>
                                          </p:val>
                                        </p:tav>
                                      </p:tavLst>
                                    </p:anim>
                                    <p:anim calcmode="lin" valueType="num">
                                      <p:cBhvr additive="base">
                                        <p:cTn id="76" dur="750" fill="hold"/>
                                        <p:tgtEl>
                                          <p:spTgt spid="50"/>
                                        </p:tgtEl>
                                        <p:attrNameLst>
                                          <p:attrName>ppt_y</p:attrName>
                                        </p:attrNameLst>
                                      </p:cBhvr>
                                      <p:tavLst>
                                        <p:tav tm="0">
                                          <p:val>
                                            <p:strVal val="1+#ppt_h/2"/>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1000"/>
                                        <p:tgtEl>
                                          <p:spTgt spid="39"/>
                                        </p:tgtEl>
                                      </p:cBhvr>
                                    </p:animEffect>
                                    <p:anim calcmode="lin" valueType="num">
                                      <p:cBhvr>
                                        <p:cTn id="81" dur="1000" fill="hold"/>
                                        <p:tgtEl>
                                          <p:spTgt spid="39"/>
                                        </p:tgtEl>
                                        <p:attrNameLst>
                                          <p:attrName>ppt_x</p:attrName>
                                        </p:attrNameLst>
                                      </p:cBhvr>
                                      <p:tavLst>
                                        <p:tav tm="0">
                                          <p:val>
                                            <p:strVal val="#ppt_x"/>
                                          </p:val>
                                        </p:tav>
                                        <p:tav tm="100000">
                                          <p:val>
                                            <p:strVal val="#ppt_x"/>
                                          </p:val>
                                        </p:tav>
                                      </p:tavLst>
                                    </p:anim>
                                    <p:anim calcmode="lin" valueType="num">
                                      <p:cBhvr>
                                        <p:cTn id="8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38" grpId="0"/>
      <p:bldP spid="39" grpId="0"/>
      <p:bldP spid="45" grpId="0"/>
      <p:bldP spid="46" grpId="0"/>
      <p:bldP spid="47" grpId="0"/>
      <p:bldP spid="49" grpId="0"/>
      <p:bldP spid="50" grpId="0"/>
      <p:bldP spid="51" grpId="0"/>
      <p:bldP spid="52"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dirty="0">
                <a:solidFill>
                  <a:srgbClr val="454545"/>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nvGrpSpPr>
          <p:cNvPr id="65" name="Group 64"/>
          <p:cNvGrpSpPr/>
          <p:nvPr/>
        </p:nvGrpSpPr>
        <p:grpSpPr>
          <a:xfrm>
            <a:off x="5531854" y="3503730"/>
            <a:ext cx="1003583" cy="829733"/>
            <a:chOff x="7309384" y="1676401"/>
            <a:chExt cx="752687" cy="622300"/>
          </a:xfrm>
          <a:solidFill>
            <a:srgbClr val="454545"/>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grpSp>
      <p:sp>
        <p:nvSpPr>
          <p:cNvPr id="33" name="TextBox 32">
            <a:extLst>
              <a:ext uri="{FF2B5EF4-FFF2-40B4-BE49-F238E27FC236}">
                <a16:creationId xmlns:a16="http://schemas.microsoft.com/office/drawing/2014/main" id="{B64669E6-47D2-4BD6-B78A-DDE65B076FD9}"/>
              </a:ext>
            </a:extLst>
          </p:cNvPr>
          <p:cNvSpPr txBox="1"/>
          <p:nvPr/>
        </p:nvSpPr>
        <p:spPr>
          <a:xfrm>
            <a:off x="366572" y="1861722"/>
            <a:ext cx="3679428" cy="136960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6F27085D-09C3-4BB7-8A10-BCE795B6AF21}"/>
              </a:ext>
            </a:extLst>
          </p:cNvPr>
          <p:cNvSpPr txBox="1"/>
          <p:nvPr/>
        </p:nvSpPr>
        <p:spPr>
          <a:xfrm>
            <a:off x="8146000" y="1861722"/>
            <a:ext cx="3679428" cy="136960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12AFB969-B72F-4696-8432-ADC80D0E3877}"/>
              </a:ext>
            </a:extLst>
          </p:cNvPr>
          <p:cNvSpPr txBox="1"/>
          <p:nvPr/>
        </p:nvSpPr>
        <p:spPr>
          <a:xfrm>
            <a:off x="8142436" y="4606516"/>
            <a:ext cx="3679428" cy="136960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5907763-FB9D-4103-95ED-96A4C6E8D320}"/>
              </a:ext>
            </a:extLst>
          </p:cNvPr>
          <p:cNvSpPr txBox="1"/>
          <p:nvPr/>
        </p:nvSpPr>
        <p:spPr>
          <a:xfrm>
            <a:off x="366572" y="4606516"/>
            <a:ext cx="3679428" cy="136960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3418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1000"/>
                                        <p:tgtEl>
                                          <p:spTgt spid="33"/>
                                        </p:tgtEl>
                                      </p:cBhvr>
                                    </p:animEffect>
                                  </p:childTnLst>
                                </p:cTn>
                              </p:par>
                            </p:childTnLst>
                          </p:cTn>
                        </p:par>
                        <p:par>
                          <p:cTn id="37" fill="hold">
                            <p:stCondLst>
                              <p:cond delay="3250"/>
                            </p:stCondLst>
                            <p:childTnLst>
                              <p:par>
                                <p:cTn id="38" presetID="53" presetClass="entr" presetSubtype="528"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anim calcmode="lin" valueType="num">
                                      <p:cBhvr>
                                        <p:cTn id="43" dur="500" fill="hold"/>
                                        <p:tgtEl>
                                          <p:spTgt spid="19"/>
                                        </p:tgtEl>
                                        <p:attrNameLst>
                                          <p:attrName>ppt_x</p:attrName>
                                        </p:attrNameLst>
                                      </p:cBhvr>
                                      <p:tavLst>
                                        <p:tav tm="0">
                                          <p:val>
                                            <p:fltVal val="0.5"/>
                                          </p:val>
                                        </p:tav>
                                        <p:tav tm="100000">
                                          <p:val>
                                            <p:strVal val="#ppt_x"/>
                                          </p:val>
                                        </p:tav>
                                      </p:tavLst>
                                    </p:anim>
                                    <p:anim calcmode="lin" valueType="num">
                                      <p:cBhvr>
                                        <p:cTn id="44" dur="500" fill="hold"/>
                                        <p:tgtEl>
                                          <p:spTgt spid="19"/>
                                        </p:tgtEl>
                                        <p:attrNameLst>
                                          <p:attrName>ppt_y</p:attrName>
                                        </p:attrNameLst>
                                      </p:cBhvr>
                                      <p:tavLst>
                                        <p:tav tm="0">
                                          <p:val>
                                            <p:fltVal val="0.5"/>
                                          </p:val>
                                        </p:tav>
                                        <p:tav tm="100000">
                                          <p:val>
                                            <p:strVal val="#ppt_y"/>
                                          </p:val>
                                        </p:tav>
                                      </p:tavLst>
                                    </p:anim>
                                  </p:childTnLst>
                                </p:cTn>
                              </p:par>
                            </p:childTnLst>
                          </p:cTn>
                        </p:par>
                        <p:par>
                          <p:cTn id="45" fill="hold">
                            <p:stCondLst>
                              <p:cond delay="3750"/>
                            </p:stCondLst>
                            <p:childTnLst>
                              <p:par>
                                <p:cTn id="46" presetID="22" presetClass="entr" presetSubtype="8"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1000"/>
                                        <p:tgtEl>
                                          <p:spTgt spid="34"/>
                                        </p:tgtEl>
                                      </p:cBhvr>
                                    </p:animEffect>
                                  </p:childTnLst>
                                </p:cTn>
                              </p:par>
                            </p:childTnLst>
                          </p:cTn>
                        </p:par>
                        <p:par>
                          <p:cTn id="49" fill="hold">
                            <p:stCondLst>
                              <p:cond delay="4750"/>
                            </p:stCondLst>
                            <p:childTnLst>
                              <p:par>
                                <p:cTn id="50" presetID="53" presetClass="entr" presetSubtype="528"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anim calcmode="lin" valueType="num">
                                      <p:cBhvr>
                                        <p:cTn id="55" dur="500" fill="hold"/>
                                        <p:tgtEl>
                                          <p:spTgt spid="23"/>
                                        </p:tgtEl>
                                        <p:attrNameLst>
                                          <p:attrName>ppt_x</p:attrName>
                                        </p:attrNameLst>
                                      </p:cBhvr>
                                      <p:tavLst>
                                        <p:tav tm="0">
                                          <p:val>
                                            <p:fltVal val="0.5"/>
                                          </p:val>
                                        </p:tav>
                                        <p:tav tm="100000">
                                          <p:val>
                                            <p:strVal val="#ppt_x"/>
                                          </p:val>
                                        </p:tav>
                                      </p:tavLst>
                                    </p:anim>
                                    <p:anim calcmode="lin" valueType="num">
                                      <p:cBhvr>
                                        <p:cTn id="56" dur="500" fill="hold"/>
                                        <p:tgtEl>
                                          <p:spTgt spid="23"/>
                                        </p:tgtEl>
                                        <p:attrNameLst>
                                          <p:attrName>ppt_y</p:attrName>
                                        </p:attrNameLst>
                                      </p:cBhvr>
                                      <p:tavLst>
                                        <p:tav tm="0">
                                          <p:val>
                                            <p:fltVal val="0.5"/>
                                          </p:val>
                                        </p:tav>
                                        <p:tav tm="100000">
                                          <p:val>
                                            <p:strVal val="#ppt_y"/>
                                          </p:val>
                                        </p:tav>
                                      </p:tavLst>
                                    </p:anim>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left)">
                                      <p:cBhvr>
                                        <p:cTn id="60" dur="1000"/>
                                        <p:tgtEl>
                                          <p:spTgt spid="35"/>
                                        </p:tgtEl>
                                      </p:cBhvr>
                                    </p:animEffect>
                                  </p:childTnLst>
                                </p:cTn>
                              </p:par>
                            </p:childTnLst>
                          </p:cTn>
                        </p:par>
                        <p:par>
                          <p:cTn id="61" fill="hold">
                            <p:stCondLst>
                              <p:cond delay="625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childTnLst>
                          </p:cTn>
                        </p:par>
                        <p:par>
                          <p:cTn id="69" fill="hold">
                            <p:stCondLst>
                              <p:cond delay="6750"/>
                            </p:stCondLst>
                            <p:childTnLst>
                              <p:par>
                                <p:cTn id="70" presetID="22" presetClass="entr" presetSubtype="8"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33" grpId="0"/>
      <p:bldP spid="34" grpId="0"/>
      <p:bldP spid="35"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C44D5400-8996-4E0D-849F-B7FE2A801C54}"/>
              </a:ext>
            </a:extLst>
          </p:cNvPr>
          <p:cNvSpPr/>
          <p:nvPr/>
        </p:nvSpPr>
        <p:spPr>
          <a:xfrm>
            <a:off x="914400" y="1548384"/>
            <a:ext cx="3124200" cy="3557016"/>
          </a:xfrm>
          <a:custGeom>
            <a:avLst/>
            <a:gdLst>
              <a:gd name="connsiteX0" fmla="*/ 1562100 w 3124200"/>
              <a:gd name="connsiteY0" fmla="*/ 0 h 3557016"/>
              <a:gd name="connsiteX1" fmla="*/ 2345945 w 3124200"/>
              <a:gd name="connsiteY1" fmla="*/ 425901 h 3557016"/>
              <a:gd name="connsiteX2" fmla="*/ 2358513 w 3124200"/>
              <a:gd name="connsiteY2" fmla="*/ 509016 h 3557016"/>
              <a:gd name="connsiteX3" fmla="*/ 3124200 w 3124200"/>
              <a:gd name="connsiteY3" fmla="*/ 509016 h 3557016"/>
              <a:gd name="connsiteX4" fmla="*/ 3124200 w 3124200"/>
              <a:gd name="connsiteY4" fmla="*/ 966216 h 3557016"/>
              <a:gd name="connsiteX5" fmla="*/ 3124200 w 3124200"/>
              <a:gd name="connsiteY5" fmla="*/ 1088295 h 3557016"/>
              <a:gd name="connsiteX6" fmla="*/ 3124200 w 3124200"/>
              <a:gd name="connsiteY6" fmla="*/ 3557016 h 3557016"/>
              <a:gd name="connsiteX7" fmla="*/ 0 w 3124200"/>
              <a:gd name="connsiteY7" fmla="*/ 3557016 h 3557016"/>
              <a:gd name="connsiteX8" fmla="*/ 0 w 3124200"/>
              <a:gd name="connsiteY8" fmla="*/ 1088295 h 3557016"/>
              <a:gd name="connsiteX9" fmla="*/ 0 w 3124200"/>
              <a:gd name="connsiteY9" fmla="*/ 966216 h 3557016"/>
              <a:gd name="connsiteX10" fmla="*/ 0 w 3124200"/>
              <a:gd name="connsiteY10" fmla="*/ 509016 h 3557016"/>
              <a:gd name="connsiteX11" fmla="*/ 765687 w 3124200"/>
              <a:gd name="connsiteY11" fmla="*/ 509016 h 3557016"/>
              <a:gd name="connsiteX12" fmla="*/ 778255 w 3124200"/>
              <a:gd name="connsiteY12" fmla="*/ 425901 h 3557016"/>
              <a:gd name="connsiteX13" fmla="*/ 1562100 w 3124200"/>
              <a:gd name="connsiteY13" fmla="*/ 0 h 355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557016">
                <a:moveTo>
                  <a:pt x="1562100" y="0"/>
                </a:moveTo>
                <a:cubicBezTo>
                  <a:pt x="1948748" y="0"/>
                  <a:pt x="2271339" y="182840"/>
                  <a:pt x="2345945" y="425901"/>
                </a:cubicBezTo>
                <a:lnTo>
                  <a:pt x="2358513" y="509016"/>
                </a:lnTo>
                <a:lnTo>
                  <a:pt x="3124200" y="509016"/>
                </a:lnTo>
                <a:lnTo>
                  <a:pt x="3124200" y="966216"/>
                </a:lnTo>
                <a:lnTo>
                  <a:pt x="3124200" y="1088295"/>
                </a:lnTo>
                <a:lnTo>
                  <a:pt x="3124200" y="3557016"/>
                </a:lnTo>
                <a:lnTo>
                  <a:pt x="0" y="3557016"/>
                </a:lnTo>
                <a:lnTo>
                  <a:pt x="0" y="1088295"/>
                </a:lnTo>
                <a:lnTo>
                  <a:pt x="0" y="966216"/>
                </a:lnTo>
                <a:lnTo>
                  <a:pt x="0" y="509016"/>
                </a:lnTo>
                <a:lnTo>
                  <a:pt x="765687" y="509016"/>
                </a:lnTo>
                <a:lnTo>
                  <a:pt x="778255" y="425901"/>
                </a:lnTo>
                <a:cubicBezTo>
                  <a:pt x="852862" y="182840"/>
                  <a:pt x="1175453" y="0"/>
                  <a:pt x="156210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A2D8B858-9D66-409B-B93E-9496BEC66900}"/>
              </a:ext>
            </a:extLst>
          </p:cNvPr>
          <p:cNvGrpSpPr/>
          <p:nvPr/>
        </p:nvGrpSpPr>
        <p:grpSpPr>
          <a:xfrm>
            <a:off x="914400" y="1548384"/>
            <a:ext cx="3124200" cy="1088295"/>
            <a:chOff x="914400" y="1548384"/>
            <a:chExt cx="3124200" cy="1088295"/>
          </a:xfrm>
        </p:grpSpPr>
        <p:sp>
          <p:nvSpPr>
            <p:cNvPr id="11" name="Freeform: Shape 10">
              <a:extLst>
                <a:ext uri="{FF2B5EF4-FFF2-40B4-BE49-F238E27FC236}">
                  <a16:creationId xmlns:a16="http://schemas.microsoft.com/office/drawing/2014/main" id="{5CE0D16C-3AFD-4263-BAA3-8D4552FC5834}"/>
                </a:ext>
              </a:extLst>
            </p:cNvPr>
            <p:cNvSpPr/>
            <p:nvPr/>
          </p:nvSpPr>
          <p:spPr>
            <a:xfrm>
              <a:off x="914400" y="1548384"/>
              <a:ext cx="3124200" cy="1088295"/>
            </a:xfrm>
            <a:custGeom>
              <a:avLst/>
              <a:gdLst>
                <a:gd name="connsiteX0" fmla="*/ 1562100 w 3124200"/>
                <a:gd name="connsiteY0" fmla="*/ 0 h 1088295"/>
                <a:gd name="connsiteX1" fmla="*/ 2345945 w 3124200"/>
                <a:gd name="connsiteY1" fmla="*/ 425901 h 1088295"/>
                <a:gd name="connsiteX2" fmla="*/ 2358513 w 3124200"/>
                <a:gd name="connsiteY2" fmla="*/ 509016 h 1088295"/>
                <a:gd name="connsiteX3" fmla="*/ 3124200 w 3124200"/>
                <a:gd name="connsiteY3" fmla="*/ 509016 h 1088295"/>
                <a:gd name="connsiteX4" fmla="*/ 3124200 w 3124200"/>
                <a:gd name="connsiteY4" fmla="*/ 1088295 h 1088295"/>
                <a:gd name="connsiteX5" fmla="*/ 0 w 3124200"/>
                <a:gd name="connsiteY5" fmla="*/ 1088295 h 1088295"/>
                <a:gd name="connsiteX6" fmla="*/ 0 w 3124200"/>
                <a:gd name="connsiteY6" fmla="*/ 509016 h 1088295"/>
                <a:gd name="connsiteX7" fmla="*/ 765687 w 3124200"/>
                <a:gd name="connsiteY7" fmla="*/ 509016 h 1088295"/>
                <a:gd name="connsiteX8" fmla="*/ 778255 w 3124200"/>
                <a:gd name="connsiteY8" fmla="*/ 425901 h 1088295"/>
                <a:gd name="connsiteX9" fmla="*/ 1562100 w 3124200"/>
                <a:gd name="connsiteY9" fmla="*/ 0 h 108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200" h="1088295">
                  <a:moveTo>
                    <a:pt x="1562100" y="0"/>
                  </a:moveTo>
                  <a:cubicBezTo>
                    <a:pt x="1948748" y="0"/>
                    <a:pt x="2271339" y="182840"/>
                    <a:pt x="2345945" y="425901"/>
                  </a:cubicBezTo>
                  <a:lnTo>
                    <a:pt x="2358513" y="509016"/>
                  </a:lnTo>
                  <a:lnTo>
                    <a:pt x="3124200" y="509016"/>
                  </a:lnTo>
                  <a:lnTo>
                    <a:pt x="3124200" y="1088295"/>
                  </a:lnTo>
                  <a:lnTo>
                    <a:pt x="0" y="1088295"/>
                  </a:lnTo>
                  <a:lnTo>
                    <a:pt x="0" y="509016"/>
                  </a:lnTo>
                  <a:lnTo>
                    <a:pt x="765687" y="509016"/>
                  </a:lnTo>
                  <a:lnTo>
                    <a:pt x="778255" y="425901"/>
                  </a:lnTo>
                  <a:cubicBezTo>
                    <a:pt x="852862" y="182840"/>
                    <a:pt x="1175453" y="0"/>
                    <a:pt x="156210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C12DE54-ACF0-4C43-BC46-A3DA89D50AE8}"/>
                </a:ext>
              </a:extLst>
            </p:cNvPr>
            <p:cNvSpPr txBox="1"/>
            <p:nvPr/>
          </p:nvSpPr>
          <p:spPr>
            <a:xfrm>
              <a:off x="1242060" y="2179320"/>
              <a:ext cx="2468880" cy="36576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13" name="Graphic 12" descr="Microscope">
              <a:extLst>
                <a:ext uri="{FF2B5EF4-FFF2-40B4-BE49-F238E27FC236}">
                  <a16:creationId xmlns:a16="http://schemas.microsoft.com/office/drawing/2014/main" id="{3EFA3AF5-277D-4245-A458-8E3643D17CE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0760" y="1658112"/>
              <a:ext cx="411480" cy="411480"/>
            </a:xfrm>
            <a:prstGeom prst="rect">
              <a:avLst/>
            </a:prstGeom>
          </p:spPr>
        </p:pic>
      </p:grpSp>
      <p:sp>
        <p:nvSpPr>
          <p:cNvPr id="16" name="TextBox 15">
            <a:extLst>
              <a:ext uri="{FF2B5EF4-FFF2-40B4-BE49-F238E27FC236}">
                <a16:creationId xmlns:a16="http://schemas.microsoft.com/office/drawing/2014/main" id="{0C5777FD-7FC0-4504-A172-DE99B920D972}"/>
              </a:ext>
            </a:extLst>
          </p:cNvPr>
          <p:cNvSpPr txBox="1"/>
          <p:nvPr/>
        </p:nvSpPr>
        <p:spPr>
          <a:xfrm>
            <a:off x="1049378" y="2766419"/>
            <a:ext cx="2980592" cy="216982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58DF077F-6E8A-464B-AF93-95E19E767852}"/>
              </a:ext>
            </a:extLst>
          </p:cNvPr>
          <p:cNvSpPr txBox="1"/>
          <p:nvPr/>
        </p:nvSpPr>
        <p:spPr>
          <a:xfrm>
            <a:off x="2995012" y="258364"/>
            <a:ext cx="6025078" cy="1261884"/>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a:t>
            </a:r>
          </a:p>
          <a:p>
            <a:pPr algn="ctr"/>
            <a:endParaRPr lang="en-US" dirty="0">
              <a:solidFill>
                <a:srgbClr val="454545"/>
              </a:solidFill>
              <a:latin typeface="Candara" panose="020E0502030303020204" pitchFamily="34" charset="0"/>
            </a:endParaRPr>
          </a:p>
        </p:txBody>
      </p:sp>
      <p:cxnSp>
        <p:nvCxnSpPr>
          <p:cNvPr id="18" name="Straight Connector 17">
            <a:extLst>
              <a:ext uri="{FF2B5EF4-FFF2-40B4-BE49-F238E27FC236}">
                <a16:creationId xmlns:a16="http://schemas.microsoft.com/office/drawing/2014/main" id="{3367AA96-629F-4C74-BA20-75E2EF26766F}"/>
              </a:ext>
            </a:extLst>
          </p:cNvPr>
          <p:cNvCxnSpPr/>
          <p:nvPr/>
        </p:nvCxnSpPr>
        <p:spPr>
          <a:xfrm>
            <a:off x="3407136" y="5486400"/>
            <a:ext cx="5486400" cy="0"/>
          </a:xfrm>
          <a:prstGeom prst="line">
            <a:avLst/>
          </a:prstGeom>
          <a:ln w="9525">
            <a:solidFill>
              <a:srgbClr val="45454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37774B2-2511-4DA0-8E38-E0C9968D311F}"/>
              </a:ext>
            </a:extLst>
          </p:cNvPr>
          <p:cNvSpPr txBox="1"/>
          <p:nvPr/>
        </p:nvSpPr>
        <p:spPr>
          <a:xfrm>
            <a:off x="1048086" y="5562600"/>
            <a:ext cx="10204500" cy="1317284"/>
          </a:xfrm>
          <a:prstGeom prst="rect">
            <a:avLst/>
          </a:prstGeom>
          <a:noFill/>
        </p:spPr>
        <p:txBody>
          <a:bodyPr wrap="square" rtlCol="0">
            <a:spAutoFit/>
          </a:bodyPr>
          <a:lstStyle/>
          <a:p>
            <a:pPr algn="ctr"/>
            <a:r>
              <a:rPr lang="en-US" dirty="0">
                <a:solidFill>
                  <a:srgbClr val="454545"/>
                </a:solidFill>
                <a:latin typeface="Bernard MT Condensed" panose="02050806060905020404" pitchFamily="18" charset="0"/>
              </a:rPr>
              <a:t>LOREM IPSUM</a:t>
            </a:r>
          </a:p>
          <a:p>
            <a:pPr algn="ct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54545"/>
              </a:solidFill>
              <a:latin typeface="Candara" panose="020E0502030303020204" pitchFamily="34" charset="0"/>
            </a:endParaRPr>
          </a:p>
        </p:txBody>
      </p:sp>
      <p:sp>
        <p:nvSpPr>
          <p:cNvPr id="30" name="Freeform: Shape 29">
            <a:extLst>
              <a:ext uri="{FF2B5EF4-FFF2-40B4-BE49-F238E27FC236}">
                <a16:creationId xmlns:a16="http://schemas.microsoft.com/office/drawing/2014/main" id="{D1C3DF22-C49E-4115-A459-DB490A105DA8}"/>
              </a:ext>
            </a:extLst>
          </p:cNvPr>
          <p:cNvSpPr/>
          <p:nvPr/>
        </p:nvSpPr>
        <p:spPr>
          <a:xfrm>
            <a:off x="4572002" y="1548384"/>
            <a:ext cx="3124200" cy="3557016"/>
          </a:xfrm>
          <a:custGeom>
            <a:avLst/>
            <a:gdLst>
              <a:gd name="connsiteX0" fmla="*/ 1562100 w 3124200"/>
              <a:gd name="connsiteY0" fmla="*/ 0 h 3557016"/>
              <a:gd name="connsiteX1" fmla="*/ 2345945 w 3124200"/>
              <a:gd name="connsiteY1" fmla="*/ 425901 h 3557016"/>
              <a:gd name="connsiteX2" fmla="*/ 2358513 w 3124200"/>
              <a:gd name="connsiteY2" fmla="*/ 509016 h 3557016"/>
              <a:gd name="connsiteX3" fmla="*/ 3124200 w 3124200"/>
              <a:gd name="connsiteY3" fmla="*/ 509016 h 3557016"/>
              <a:gd name="connsiteX4" fmla="*/ 3124200 w 3124200"/>
              <a:gd name="connsiteY4" fmla="*/ 966216 h 3557016"/>
              <a:gd name="connsiteX5" fmla="*/ 3124200 w 3124200"/>
              <a:gd name="connsiteY5" fmla="*/ 1088295 h 3557016"/>
              <a:gd name="connsiteX6" fmla="*/ 3124200 w 3124200"/>
              <a:gd name="connsiteY6" fmla="*/ 3557016 h 3557016"/>
              <a:gd name="connsiteX7" fmla="*/ 0 w 3124200"/>
              <a:gd name="connsiteY7" fmla="*/ 3557016 h 3557016"/>
              <a:gd name="connsiteX8" fmla="*/ 0 w 3124200"/>
              <a:gd name="connsiteY8" fmla="*/ 1088295 h 3557016"/>
              <a:gd name="connsiteX9" fmla="*/ 0 w 3124200"/>
              <a:gd name="connsiteY9" fmla="*/ 966216 h 3557016"/>
              <a:gd name="connsiteX10" fmla="*/ 0 w 3124200"/>
              <a:gd name="connsiteY10" fmla="*/ 509016 h 3557016"/>
              <a:gd name="connsiteX11" fmla="*/ 765687 w 3124200"/>
              <a:gd name="connsiteY11" fmla="*/ 509016 h 3557016"/>
              <a:gd name="connsiteX12" fmla="*/ 778255 w 3124200"/>
              <a:gd name="connsiteY12" fmla="*/ 425901 h 3557016"/>
              <a:gd name="connsiteX13" fmla="*/ 1562100 w 3124200"/>
              <a:gd name="connsiteY13" fmla="*/ 0 h 355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557016">
                <a:moveTo>
                  <a:pt x="1562100" y="0"/>
                </a:moveTo>
                <a:cubicBezTo>
                  <a:pt x="1948748" y="0"/>
                  <a:pt x="2271339" y="182840"/>
                  <a:pt x="2345945" y="425901"/>
                </a:cubicBezTo>
                <a:lnTo>
                  <a:pt x="2358513" y="509016"/>
                </a:lnTo>
                <a:lnTo>
                  <a:pt x="3124200" y="509016"/>
                </a:lnTo>
                <a:lnTo>
                  <a:pt x="3124200" y="966216"/>
                </a:lnTo>
                <a:lnTo>
                  <a:pt x="3124200" y="1088295"/>
                </a:lnTo>
                <a:lnTo>
                  <a:pt x="3124200" y="3557016"/>
                </a:lnTo>
                <a:lnTo>
                  <a:pt x="0" y="3557016"/>
                </a:lnTo>
                <a:lnTo>
                  <a:pt x="0" y="1088295"/>
                </a:lnTo>
                <a:lnTo>
                  <a:pt x="0" y="966216"/>
                </a:lnTo>
                <a:lnTo>
                  <a:pt x="0" y="509016"/>
                </a:lnTo>
                <a:lnTo>
                  <a:pt x="765687" y="509016"/>
                </a:lnTo>
                <a:lnTo>
                  <a:pt x="778255" y="425901"/>
                </a:lnTo>
                <a:cubicBezTo>
                  <a:pt x="852862" y="182840"/>
                  <a:pt x="1175453" y="0"/>
                  <a:pt x="156210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34216FE-B082-4D0A-B784-FFF290B0086B}"/>
              </a:ext>
            </a:extLst>
          </p:cNvPr>
          <p:cNvSpPr txBox="1"/>
          <p:nvPr/>
        </p:nvSpPr>
        <p:spPr>
          <a:xfrm>
            <a:off x="4706980" y="2770632"/>
            <a:ext cx="2980592" cy="216982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EFEA734D-64DF-4A8B-A3F3-4FC1FF3853FF}"/>
              </a:ext>
            </a:extLst>
          </p:cNvPr>
          <p:cNvSpPr/>
          <p:nvPr/>
        </p:nvSpPr>
        <p:spPr>
          <a:xfrm>
            <a:off x="8229604" y="1550834"/>
            <a:ext cx="3124200" cy="3554566"/>
          </a:xfrm>
          <a:custGeom>
            <a:avLst/>
            <a:gdLst>
              <a:gd name="connsiteX0" fmla="*/ 1562100 w 3124200"/>
              <a:gd name="connsiteY0" fmla="*/ 0 h 3554566"/>
              <a:gd name="connsiteX1" fmla="*/ 2345945 w 3124200"/>
              <a:gd name="connsiteY1" fmla="*/ 425901 h 3554566"/>
              <a:gd name="connsiteX2" fmla="*/ 2358513 w 3124200"/>
              <a:gd name="connsiteY2" fmla="*/ 509016 h 3554566"/>
              <a:gd name="connsiteX3" fmla="*/ 3124200 w 3124200"/>
              <a:gd name="connsiteY3" fmla="*/ 509016 h 3554566"/>
              <a:gd name="connsiteX4" fmla="*/ 3124200 w 3124200"/>
              <a:gd name="connsiteY4" fmla="*/ 966216 h 3554566"/>
              <a:gd name="connsiteX5" fmla="*/ 3124200 w 3124200"/>
              <a:gd name="connsiteY5" fmla="*/ 1088295 h 3554566"/>
              <a:gd name="connsiteX6" fmla="*/ 3124200 w 3124200"/>
              <a:gd name="connsiteY6" fmla="*/ 3554566 h 3554566"/>
              <a:gd name="connsiteX7" fmla="*/ 0 w 3124200"/>
              <a:gd name="connsiteY7" fmla="*/ 3554566 h 3554566"/>
              <a:gd name="connsiteX8" fmla="*/ 0 w 3124200"/>
              <a:gd name="connsiteY8" fmla="*/ 1088295 h 3554566"/>
              <a:gd name="connsiteX9" fmla="*/ 0 w 3124200"/>
              <a:gd name="connsiteY9" fmla="*/ 966216 h 3554566"/>
              <a:gd name="connsiteX10" fmla="*/ 0 w 3124200"/>
              <a:gd name="connsiteY10" fmla="*/ 509016 h 3554566"/>
              <a:gd name="connsiteX11" fmla="*/ 765687 w 3124200"/>
              <a:gd name="connsiteY11" fmla="*/ 509016 h 3554566"/>
              <a:gd name="connsiteX12" fmla="*/ 778255 w 3124200"/>
              <a:gd name="connsiteY12" fmla="*/ 425901 h 3554566"/>
              <a:gd name="connsiteX13" fmla="*/ 1562100 w 3124200"/>
              <a:gd name="connsiteY13" fmla="*/ 0 h 3554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554566">
                <a:moveTo>
                  <a:pt x="1562100" y="0"/>
                </a:moveTo>
                <a:cubicBezTo>
                  <a:pt x="1948748" y="0"/>
                  <a:pt x="2271339" y="182840"/>
                  <a:pt x="2345945" y="425901"/>
                </a:cubicBezTo>
                <a:lnTo>
                  <a:pt x="2358513" y="509016"/>
                </a:lnTo>
                <a:lnTo>
                  <a:pt x="3124200" y="509016"/>
                </a:lnTo>
                <a:lnTo>
                  <a:pt x="3124200" y="966216"/>
                </a:lnTo>
                <a:lnTo>
                  <a:pt x="3124200" y="1088295"/>
                </a:lnTo>
                <a:lnTo>
                  <a:pt x="3124200" y="3554566"/>
                </a:lnTo>
                <a:lnTo>
                  <a:pt x="0" y="3554566"/>
                </a:lnTo>
                <a:lnTo>
                  <a:pt x="0" y="1088295"/>
                </a:lnTo>
                <a:lnTo>
                  <a:pt x="0" y="966216"/>
                </a:lnTo>
                <a:lnTo>
                  <a:pt x="0" y="509016"/>
                </a:lnTo>
                <a:lnTo>
                  <a:pt x="765687" y="509016"/>
                </a:lnTo>
                <a:lnTo>
                  <a:pt x="778255" y="425901"/>
                </a:lnTo>
                <a:cubicBezTo>
                  <a:pt x="852862" y="182840"/>
                  <a:pt x="1175453" y="0"/>
                  <a:pt x="156210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5F22D8B-4794-433D-A030-540CBABDDE22}"/>
              </a:ext>
            </a:extLst>
          </p:cNvPr>
          <p:cNvSpPr txBox="1"/>
          <p:nvPr/>
        </p:nvSpPr>
        <p:spPr>
          <a:xfrm>
            <a:off x="8364582" y="2770632"/>
            <a:ext cx="2980592" cy="216982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34" name="Group 33">
            <a:extLst>
              <a:ext uri="{FF2B5EF4-FFF2-40B4-BE49-F238E27FC236}">
                <a16:creationId xmlns:a16="http://schemas.microsoft.com/office/drawing/2014/main" id="{F1577F28-6C7D-493C-AD04-3C5B4A8720DD}"/>
              </a:ext>
            </a:extLst>
          </p:cNvPr>
          <p:cNvGrpSpPr/>
          <p:nvPr/>
        </p:nvGrpSpPr>
        <p:grpSpPr>
          <a:xfrm>
            <a:off x="4572002" y="1548384"/>
            <a:ext cx="3124200" cy="1088295"/>
            <a:chOff x="4572002" y="1548384"/>
            <a:chExt cx="3124200" cy="1088295"/>
          </a:xfrm>
        </p:grpSpPr>
        <p:sp>
          <p:nvSpPr>
            <p:cNvPr id="21" name="Freeform: Shape 20">
              <a:extLst>
                <a:ext uri="{FF2B5EF4-FFF2-40B4-BE49-F238E27FC236}">
                  <a16:creationId xmlns:a16="http://schemas.microsoft.com/office/drawing/2014/main" id="{2846A665-69A9-40D4-830F-EA4789AABBD2}"/>
                </a:ext>
              </a:extLst>
            </p:cNvPr>
            <p:cNvSpPr/>
            <p:nvPr/>
          </p:nvSpPr>
          <p:spPr>
            <a:xfrm>
              <a:off x="4572002" y="1548384"/>
              <a:ext cx="3124200" cy="1088295"/>
            </a:xfrm>
            <a:custGeom>
              <a:avLst/>
              <a:gdLst>
                <a:gd name="connsiteX0" fmla="*/ 1562100 w 3124200"/>
                <a:gd name="connsiteY0" fmla="*/ 0 h 1088295"/>
                <a:gd name="connsiteX1" fmla="*/ 2345945 w 3124200"/>
                <a:gd name="connsiteY1" fmla="*/ 425901 h 1088295"/>
                <a:gd name="connsiteX2" fmla="*/ 2358513 w 3124200"/>
                <a:gd name="connsiteY2" fmla="*/ 509016 h 1088295"/>
                <a:gd name="connsiteX3" fmla="*/ 3124200 w 3124200"/>
                <a:gd name="connsiteY3" fmla="*/ 509016 h 1088295"/>
                <a:gd name="connsiteX4" fmla="*/ 3124200 w 3124200"/>
                <a:gd name="connsiteY4" fmla="*/ 1088295 h 1088295"/>
                <a:gd name="connsiteX5" fmla="*/ 0 w 3124200"/>
                <a:gd name="connsiteY5" fmla="*/ 1088295 h 1088295"/>
                <a:gd name="connsiteX6" fmla="*/ 0 w 3124200"/>
                <a:gd name="connsiteY6" fmla="*/ 509016 h 1088295"/>
                <a:gd name="connsiteX7" fmla="*/ 765687 w 3124200"/>
                <a:gd name="connsiteY7" fmla="*/ 509016 h 1088295"/>
                <a:gd name="connsiteX8" fmla="*/ 778255 w 3124200"/>
                <a:gd name="connsiteY8" fmla="*/ 425901 h 1088295"/>
                <a:gd name="connsiteX9" fmla="*/ 1562100 w 3124200"/>
                <a:gd name="connsiteY9" fmla="*/ 0 h 108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200" h="1088295">
                  <a:moveTo>
                    <a:pt x="1562100" y="0"/>
                  </a:moveTo>
                  <a:cubicBezTo>
                    <a:pt x="1948748" y="0"/>
                    <a:pt x="2271339" y="182840"/>
                    <a:pt x="2345945" y="425901"/>
                  </a:cubicBezTo>
                  <a:lnTo>
                    <a:pt x="2358513" y="509016"/>
                  </a:lnTo>
                  <a:lnTo>
                    <a:pt x="3124200" y="509016"/>
                  </a:lnTo>
                  <a:lnTo>
                    <a:pt x="3124200" y="1088295"/>
                  </a:lnTo>
                  <a:lnTo>
                    <a:pt x="0" y="1088295"/>
                  </a:lnTo>
                  <a:lnTo>
                    <a:pt x="0" y="509016"/>
                  </a:lnTo>
                  <a:lnTo>
                    <a:pt x="765687" y="509016"/>
                  </a:lnTo>
                  <a:lnTo>
                    <a:pt x="778255" y="425901"/>
                  </a:lnTo>
                  <a:cubicBezTo>
                    <a:pt x="852862" y="182840"/>
                    <a:pt x="1175453" y="0"/>
                    <a:pt x="156210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F56E856-E8E1-4B45-8FD3-5A875D6B0A3D}"/>
                </a:ext>
              </a:extLst>
            </p:cNvPr>
            <p:cNvSpPr txBox="1"/>
            <p:nvPr/>
          </p:nvSpPr>
          <p:spPr>
            <a:xfrm>
              <a:off x="4899662" y="2179320"/>
              <a:ext cx="2468880" cy="36576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14" name="Graphic 13" descr="Beaker">
              <a:extLst>
                <a:ext uri="{FF2B5EF4-FFF2-40B4-BE49-F238E27FC236}">
                  <a16:creationId xmlns:a16="http://schemas.microsoft.com/office/drawing/2014/main" id="{DB83AC4A-82E5-4810-89B3-6CE0515B316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80002" y="1616810"/>
              <a:ext cx="431995" cy="431995"/>
            </a:xfrm>
            <a:prstGeom prst="rect">
              <a:avLst/>
            </a:prstGeom>
          </p:spPr>
        </p:pic>
      </p:grpSp>
      <p:grpSp>
        <p:nvGrpSpPr>
          <p:cNvPr id="35" name="Group 34">
            <a:extLst>
              <a:ext uri="{FF2B5EF4-FFF2-40B4-BE49-F238E27FC236}">
                <a16:creationId xmlns:a16="http://schemas.microsoft.com/office/drawing/2014/main" id="{3876A1EB-6224-46C4-8FF7-431948970D37}"/>
              </a:ext>
            </a:extLst>
          </p:cNvPr>
          <p:cNvGrpSpPr/>
          <p:nvPr/>
        </p:nvGrpSpPr>
        <p:grpSpPr>
          <a:xfrm>
            <a:off x="8229604" y="1550834"/>
            <a:ext cx="3124200" cy="1088295"/>
            <a:chOff x="8229604" y="1550834"/>
            <a:chExt cx="3124200" cy="1088295"/>
          </a:xfrm>
        </p:grpSpPr>
        <p:sp>
          <p:nvSpPr>
            <p:cNvPr id="25" name="Freeform: Shape 24">
              <a:extLst>
                <a:ext uri="{FF2B5EF4-FFF2-40B4-BE49-F238E27FC236}">
                  <a16:creationId xmlns:a16="http://schemas.microsoft.com/office/drawing/2014/main" id="{C19DD65A-E9E3-47ED-8415-267AA6FC15DE}"/>
                </a:ext>
              </a:extLst>
            </p:cNvPr>
            <p:cNvSpPr/>
            <p:nvPr/>
          </p:nvSpPr>
          <p:spPr>
            <a:xfrm>
              <a:off x="8229604" y="1550834"/>
              <a:ext cx="3124200" cy="1088295"/>
            </a:xfrm>
            <a:custGeom>
              <a:avLst/>
              <a:gdLst>
                <a:gd name="connsiteX0" fmla="*/ 1562100 w 3124200"/>
                <a:gd name="connsiteY0" fmla="*/ 0 h 1088295"/>
                <a:gd name="connsiteX1" fmla="*/ 2345945 w 3124200"/>
                <a:gd name="connsiteY1" fmla="*/ 425901 h 1088295"/>
                <a:gd name="connsiteX2" fmla="*/ 2358513 w 3124200"/>
                <a:gd name="connsiteY2" fmla="*/ 509016 h 1088295"/>
                <a:gd name="connsiteX3" fmla="*/ 3124200 w 3124200"/>
                <a:gd name="connsiteY3" fmla="*/ 509016 h 1088295"/>
                <a:gd name="connsiteX4" fmla="*/ 3124200 w 3124200"/>
                <a:gd name="connsiteY4" fmla="*/ 1088295 h 1088295"/>
                <a:gd name="connsiteX5" fmla="*/ 0 w 3124200"/>
                <a:gd name="connsiteY5" fmla="*/ 1088295 h 1088295"/>
                <a:gd name="connsiteX6" fmla="*/ 0 w 3124200"/>
                <a:gd name="connsiteY6" fmla="*/ 509016 h 1088295"/>
                <a:gd name="connsiteX7" fmla="*/ 765687 w 3124200"/>
                <a:gd name="connsiteY7" fmla="*/ 509016 h 1088295"/>
                <a:gd name="connsiteX8" fmla="*/ 778255 w 3124200"/>
                <a:gd name="connsiteY8" fmla="*/ 425901 h 1088295"/>
                <a:gd name="connsiteX9" fmla="*/ 1562100 w 3124200"/>
                <a:gd name="connsiteY9" fmla="*/ 0 h 108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200" h="1088295">
                  <a:moveTo>
                    <a:pt x="1562100" y="0"/>
                  </a:moveTo>
                  <a:cubicBezTo>
                    <a:pt x="1948748" y="0"/>
                    <a:pt x="2271339" y="182840"/>
                    <a:pt x="2345945" y="425901"/>
                  </a:cubicBezTo>
                  <a:lnTo>
                    <a:pt x="2358513" y="509016"/>
                  </a:lnTo>
                  <a:lnTo>
                    <a:pt x="3124200" y="509016"/>
                  </a:lnTo>
                  <a:lnTo>
                    <a:pt x="3124200" y="1088295"/>
                  </a:lnTo>
                  <a:lnTo>
                    <a:pt x="0" y="1088295"/>
                  </a:lnTo>
                  <a:lnTo>
                    <a:pt x="0" y="509016"/>
                  </a:lnTo>
                  <a:lnTo>
                    <a:pt x="765687" y="509016"/>
                  </a:lnTo>
                  <a:lnTo>
                    <a:pt x="778255" y="425901"/>
                  </a:lnTo>
                  <a:cubicBezTo>
                    <a:pt x="852862" y="182840"/>
                    <a:pt x="1175453" y="0"/>
                    <a:pt x="156210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730F6E6-BE6F-46EF-933B-37C8E70D8D2E}"/>
                </a:ext>
              </a:extLst>
            </p:cNvPr>
            <p:cNvSpPr txBox="1"/>
            <p:nvPr/>
          </p:nvSpPr>
          <p:spPr>
            <a:xfrm>
              <a:off x="8557264" y="2181770"/>
              <a:ext cx="2468880" cy="36576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15" name="Graphic 14" descr="Medicine">
              <a:extLst>
                <a:ext uri="{FF2B5EF4-FFF2-40B4-BE49-F238E27FC236}">
                  <a16:creationId xmlns:a16="http://schemas.microsoft.com/office/drawing/2014/main" id="{42F87914-F289-4546-8595-2777CB10611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75706" y="1665143"/>
              <a:ext cx="431995" cy="431995"/>
            </a:xfrm>
            <a:prstGeom prst="rect">
              <a:avLst/>
            </a:prstGeom>
          </p:spPr>
        </p:pic>
      </p:grpSp>
    </p:spTree>
    <p:extLst>
      <p:ext uri="{BB962C8B-B14F-4D97-AF65-F5344CB8AC3E}">
        <p14:creationId xmlns:p14="http://schemas.microsoft.com/office/powerpoint/2010/main" val="316126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up)">
                                      <p:cBhvr>
                                        <p:cTn id="17" dur="500"/>
                                        <p:tgtEl>
                                          <p:spTgt spid="33"/>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1000"/>
                                        <p:tgtEl>
                                          <p:spTgt spid="16"/>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1"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childTnLst>
                          </p:cTn>
                        </p:par>
                        <p:par>
                          <p:cTn id="32" fill="hold">
                            <p:stCondLst>
                              <p:cond delay="5000"/>
                            </p:stCondLst>
                            <p:childTnLst>
                              <p:par>
                                <p:cTn id="33" presetID="22" presetClass="entr" presetSubtype="1"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1000"/>
                                        <p:tgtEl>
                                          <p:spTgt spid="23"/>
                                        </p:tgtEl>
                                      </p:cBhvr>
                                    </p:animEffect>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anim calcmode="lin" valueType="num">
                                      <p:cBhvr>
                                        <p:cTn id="40" dur="1000" fill="hold"/>
                                        <p:tgtEl>
                                          <p:spTgt spid="32"/>
                                        </p:tgtEl>
                                        <p:attrNameLst>
                                          <p:attrName>ppt_x</p:attrName>
                                        </p:attrNameLst>
                                      </p:cBhvr>
                                      <p:tavLst>
                                        <p:tav tm="0">
                                          <p:val>
                                            <p:strVal val="#ppt_x"/>
                                          </p:val>
                                        </p:tav>
                                        <p:tav tm="100000">
                                          <p:val>
                                            <p:strVal val="#ppt_x"/>
                                          </p:val>
                                        </p:tav>
                                      </p:tavLst>
                                    </p:anim>
                                    <p:anim calcmode="lin" valueType="num">
                                      <p:cBhvr>
                                        <p:cTn id="41" dur="1000" fill="hold"/>
                                        <p:tgtEl>
                                          <p:spTgt spid="32"/>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22" presetClass="entr" presetSubtype="1"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up)">
                                      <p:cBhvr>
                                        <p:cTn id="45" dur="500"/>
                                        <p:tgtEl>
                                          <p:spTgt spid="35"/>
                                        </p:tgtEl>
                                      </p:cBhvr>
                                    </p:animEffect>
                                  </p:childTnLst>
                                </p:cTn>
                              </p:par>
                            </p:childTnLst>
                          </p:cTn>
                        </p:par>
                        <p:par>
                          <p:cTn id="46" fill="hold">
                            <p:stCondLst>
                              <p:cond delay="7500"/>
                            </p:stCondLst>
                            <p:childTnLst>
                              <p:par>
                                <p:cTn id="47" presetID="22" presetClass="entr" presetSubtype="1"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up)">
                                      <p:cBhvr>
                                        <p:cTn id="49" dur="1000"/>
                                        <p:tgtEl>
                                          <p:spTgt spid="27"/>
                                        </p:tgtEl>
                                      </p:cBhvr>
                                    </p:animEffect>
                                  </p:childTnLst>
                                </p:cTn>
                              </p:par>
                            </p:childTnLst>
                          </p:cTn>
                        </p:par>
                        <p:par>
                          <p:cTn id="50" fill="hold">
                            <p:stCondLst>
                              <p:cond delay="8500"/>
                            </p:stCondLst>
                            <p:childTnLst>
                              <p:par>
                                <p:cTn id="51" presetID="16" presetClass="entr" presetSubtype="37"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outVertical)">
                                      <p:cBhvr>
                                        <p:cTn id="53" dur="1000"/>
                                        <p:tgtEl>
                                          <p:spTgt spid="18"/>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6" grpId="0"/>
      <p:bldP spid="17" grpId="0"/>
      <p:bldP spid="19" grpId="0"/>
      <p:bldP spid="30" grpId="0" animBg="1"/>
      <p:bldP spid="23" grpId="0"/>
      <p:bldP spid="32" grpId="0" animBg="1"/>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5CAA8E1-4BC8-44F7-9DBF-97F842B7EE3F}"/>
              </a:ext>
            </a:extLst>
          </p:cNvPr>
          <p:cNvGrpSpPr/>
          <p:nvPr/>
        </p:nvGrpSpPr>
        <p:grpSpPr>
          <a:xfrm>
            <a:off x="2334670" y="1905000"/>
            <a:ext cx="2286000" cy="2255274"/>
            <a:chOff x="2334670" y="1905000"/>
            <a:chExt cx="2286000" cy="2255274"/>
          </a:xfrm>
          <a:effectLst>
            <a:outerShdw blurRad="50800" dist="12700" dir="10800000" algn="r" rotWithShape="0">
              <a:prstClr val="black">
                <a:alpha val="40000"/>
              </a:prstClr>
            </a:outerShdw>
          </a:effectLst>
        </p:grpSpPr>
        <p:sp>
          <p:nvSpPr>
            <p:cNvPr id="27" name="Freeform: Shape 26">
              <a:extLst>
                <a:ext uri="{FF2B5EF4-FFF2-40B4-BE49-F238E27FC236}">
                  <a16:creationId xmlns:a16="http://schemas.microsoft.com/office/drawing/2014/main" id="{8CEC87AE-D403-418F-91EA-76B7B4C87D6C}"/>
                </a:ext>
              </a:extLst>
            </p:cNvPr>
            <p:cNvSpPr/>
            <p:nvPr/>
          </p:nvSpPr>
          <p:spPr>
            <a:xfrm>
              <a:off x="2608990"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Freeform: Shape 9">
              <a:extLst>
                <a:ext uri="{FF2B5EF4-FFF2-40B4-BE49-F238E27FC236}">
                  <a16:creationId xmlns:a16="http://schemas.microsoft.com/office/drawing/2014/main" id="{BA23F778-698E-457F-8912-4756EFD8C535}"/>
                </a:ext>
              </a:extLst>
            </p:cNvPr>
            <p:cNvSpPr>
              <a:spLocks noChangeAspect="1"/>
            </p:cNvSpPr>
            <p:nvPr/>
          </p:nvSpPr>
          <p:spPr>
            <a:xfrm rot="16200000">
              <a:off x="2350033"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pic>
          <p:nvPicPr>
            <p:cNvPr id="14" name="Graphic 13" descr="Microscope">
              <a:extLst>
                <a:ext uri="{FF2B5EF4-FFF2-40B4-BE49-F238E27FC236}">
                  <a16:creationId xmlns:a16="http://schemas.microsoft.com/office/drawing/2014/main" id="{8DFD3884-8CEB-4C75-AFE0-E68ADEB1869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7440" y="2804037"/>
              <a:ext cx="457200" cy="457200"/>
            </a:xfrm>
            <a:prstGeom prst="rect">
              <a:avLst/>
            </a:prstGeom>
          </p:spPr>
        </p:pic>
      </p:grpSp>
      <p:grpSp>
        <p:nvGrpSpPr>
          <p:cNvPr id="4" name="Group 3">
            <a:extLst>
              <a:ext uri="{FF2B5EF4-FFF2-40B4-BE49-F238E27FC236}">
                <a16:creationId xmlns:a16="http://schemas.microsoft.com/office/drawing/2014/main" id="{413D97DC-D877-440A-99F3-8C3023E1C6D2}"/>
              </a:ext>
            </a:extLst>
          </p:cNvPr>
          <p:cNvGrpSpPr/>
          <p:nvPr/>
        </p:nvGrpSpPr>
        <p:grpSpPr>
          <a:xfrm>
            <a:off x="3831835" y="1905000"/>
            <a:ext cx="2286000" cy="2255274"/>
            <a:chOff x="3831835" y="1905000"/>
            <a:chExt cx="2286000" cy="2255274"/>
          </a:xfrm>
          <a:effectLst>
            <a:outerShdw blurRad="50800" dist="12700" dir="10800000" algn="r" rotWithShape="0">
              <a:prstClr val="black">
                <a:alpha val="40000"/>
              </a:prstClr>
            </a:outerShdw>
          </a:effectLst>
        </p:grpSpPr>
        <p:sp>
          <p:nvSpPr>
            <p:cNvPr id="28" name="Freeform: Shape 27">
              <a:extLst>
                <a:ext uri="{FF2B5EF4-FFF2-40B4-BE49-F238E27FC236}">
                  <a16:creationId xmlns:a16="http://schemas.microsoft.com/office/drawing/2014/main" id="{241FB11F-BA68-4D34-B20A-402D14DBF156}"/>
                </a:ext>
              </a:extLst>
            </p:cNvPr>
            <p:cNvSpPr/>
            <p:nvPr/>
          </p:nvSpPr>
          <p:spPr>
            <a:xfrm>
              <a:off x="4106155"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1" name="Freeform: Shape 10">
              <a:extLst>
                <a:ext uri="{FF2B5EF4-FFF2-40B4-BE49-F238E27FC236}">
                  <a16:creationId xmlns:a16="http://schemas.microsoft.com/office/drawing/2014/main" id="{0F6AD269-AC5E-4A84-882A-D4DE11E0B497}"/>
                </a:ext>
              </a:extLst>
            </p:cNvPr>
            <p:cNvSpPr>
              <a:spLocks noChangeAspect="1"/>
            </p:cNvSpPr>
            <p:nvPr/>
          </p:nvSpPr>
          <p:spPr>
            <a:xfrm rot="16200000">
              <a:off x="3847198"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pic>
          <p:nvPicPr>
            <p:cNvPr id="16" name="Graphic 15" descr="Medicine">
              <a:extLst>
                <a:ext uri="{FF2B5EF4-FFF2-40B4-BE49-F238E27FC236}">
                  <a16:creationId xmlns:a16="http://schemas.microsoft.com/office/drawing/2014/main" id="{CAB6A096-28AC-46BC-A7DF-597832CC91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44705" y="2804037"/>
              <a:ext cx="457200" cy="457200"/>
            </a:xfrm>
            <a:prstGeom prst="rect">
              <a:avLst/>
            </a:prstGeom>
          </p:spPr>
        </p:pic>
      </p:grpSp>
      <p:grpSp>
        <p:nvGrpSpPr>
          <p:cNvPr id="31" name="Group 30">
            <a:extLst>
              <a:ext uri="{FF2B5EF4-FFF2-40B4-BE49-F238E27FC236}">
                <a16:creationId xmlns:a16="http://schemas.microsoft.com/office/drawing/2014/main" id="{52D23B5F-08AF-4C00-B430-E1DA8382CCA2}"/>
              </a:ext>
            </a:extLst>
          </p:cNvPr>
          <p:cNvGrpSpPr/>
          <p:nvPr/>
        </p:nvGrpSpPr>
        <p:grpSpPr>
          <a:xfrm>
            <a:off x="5347101" y="1905000"/>
            <a:ext cx="2286000" cy="2255274"/>
            <a:chOff x="5347101" y="1905000"/>
            <a:chExt cx="2286000" cy="2255274"/>
          </a:xfrm>
          <a:effectLst>
            <a:outerShdw blurRad="50800" dist="12700" dir="10800000" algn="r" rotWithShape="0">
              <a:prstClr val="black">
                <a:alpha val="40000"/>
              </a:prstClr>
            </a:outerShdw>
          </a:effectLst>
        </p:grpSpPr>
        <p:sp>
          <p:nvSpPr>
            <p:cNvPr id="29" name="Freeform: Shape 28">
              <a:extLst>
                <a:ext uri="{FF2B5EF4-FFF2-40B4-BE49-F238E27FC236}">
                  <a16:creationId xmlns:a16="http://schemas.microsoft.com/office/drawing/2014/main" id="{69A3A4CF-18F6-42CD-A30A-D466C39118D4}"/>
                </a:ext>
              </a:extLst>
            </p:cNvPr>
            <p:cNvSpPr/>
            <p:nvPr/>
          </p:nvSpPr>
          <p:spPr>
            <a:xfrm>
              <a:off x="5621421"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2" name="Freeform: Shape 11">
              <a:extLst>
                <a:ext uri="{FF2B5EF4-FFF2-40B4-BE49-F238E27FC236}">
                  <a16:creationId xmlns:a16="http://schemas.microsoft.com/office/drawing/2014/main" id="{0D9FF454-80F8-4579-B385-C3DBAADC83EB}"/>
                </a:ext>
              </a:extLst>
            </p:cNvPr>
            <p:cNvSpPr>
              <a:spLocks noChangeAspect="1"/>
            </p:cNvSpPr>
            <p:nvPr/>
          </p:nvSpPr>
          <p:spPr>
            <a:xfrm rot="16200000">
              <a:off x="5362464"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grpSp>
          <p:nvGrpSpPr>
            <p:cNvPr id="17" name="Group 16">
              <a:extLst>
                <a:ext uri="{FF2B5EF4-FFF2-40B4-BE49-F238E27FC236}">
                  <a16:creationId xmlns:a16="http://schemas.microsoft.com/office/drawing/2014/main" id="{9EE0A96B-3893-4492-B38B-0C156098349E}"/>
                </a:ext>
              </a:extLst>
            </p:cNvPr>
            <p:cNvGrpSpPr>
              <a:grpSpLocks noChangeAspect="1"/>
            </p:cNvGrpSpPr>
            <p:nvPr/>
          </p:nvGrpSpPr>
          <p:grpSpPr>
            <a:xfrm>
              <a:off x="6228254" y="2804037"/>
              <a:ext cx="435012" cy="420624"/>
              <a:chOff x="5659438" y="2249488"/>
              <a:chExt cx="623887" cy="603250"/>
            </a:xfrm>
            <a:solidFill>
              <a:schemeClr val="bg1"/>
            </a:solidFill>
          </p:grpSpPr>
          <p:sp>
            <p:nvSpPr>
              <p:cNvPr id="18" name="Freeform 67">
                <a:extLst>
                  <a:ext uri="{FF2B5EF4-FFF2-40B4-BE49-F238E27FC236}">
                    <a16:creationId xmlns:a16="http://schemas.microsoft.com/office/drawing/2014/main" id="{81334082-B5EB-404C-9753-1E3423099E93}"/>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9" name="Freeform 68">
                <a:extLst>
                  <a:ext uri="{FF2B5EF4-FFF2-40B4-BE49-F238E27FC236}">
                    <a16:creationId xmlns:a16="http://schemas.microsoft.com/office/drawing/2014/main" id="{C0A7B1B1-833E-422D-9CFB-A941BF523D0E}"/>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54545"/>
                  </a:solidFill>
                </a:endParaRPr>
              </a:p>
            </p:txBody>
          </p:sp>
          <p:sp>
            <p:nvSpPr>
              <p:cNvPr id="20" name="Freeform 69">
                <a:extLst>
                  <a:ext uri="{FF2B5EF4-FFF2-40B4-BE49-F238E27FC236}">
                    <a16:creationId xmlns:a16="http://schemas.microsoft.com/office/drawing/2014/main" id="{D9E023B1-1B1F-49EB-AF73-B91DB71F339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21" name="Freeform 70">
                <a:extLst>
                  <a:ext uri="{FF2B5EF4-FFF2-40B4-BE49-F238E27FC236}">
                    <a16:creationId xmlns:a16="http://schemas.microsoft.com/office/drawing/2014/main" id="{9BE7E178-AF46-4664-BF05-6633A69E93A5}"/>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grpSp>
      </p:grpSp>
      <p:sp>
        <p:nvSpPr>
          <p:cNvPr id="22" name="TextBox 21">
            <a:extLst>
              <a:ext uri="{FF2B5EF4-FFF2-40B4-BE49-F238E27FC236}">
                <a16:creationId xmlns:a16="http://schemas.microsoft.com/office/drawing/2014/main" id="{6BB14A58-7B88-4F2A-9451-641ADD988D1E}"/>
              </a:ext>
            </a:extLst>
          </p:cNvPr>
          <p:cNvSpPr txBox="1"/>
          <p:nvPr/>
        </p:nvSpPr>
        <p:spPr>
          <a:xfrm>
            <a:off x="236638" y="3581400"/>
            <a:ext cx="2743200" cy="233910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53C35CE7-13EF-4167-9F2F-9B0F72B765E1}"/>
              </a:ext>
            </a:extLst>
          </p:cNvPr>
          <p:cNvSpPr txBox="1"/>
          <p:nvPr/>
        </p:nvSpPr>
        <p:spPr>
          <a:xfrm>
            <a:off x="6382608" y="4284795"/>
            <a:ext cx="2743200" cy="233910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6E8AB684-E2B4-4200-A4A8-9E1D538D804D}"/>
              </a:ext>
            </a:extLst>
          </p:cNvPr>
          <p:cNvSpPr txBox="1"/>
          <p:nvPr/>
        </p:nvSpPr>
        <p:spPr>
          <a:xfrm>
            <a:off x="9125808" y="3581400"/>
            <a:ext cx="2743200" cy="233910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8554AB7C-897E-4531-AD73-1F2E77E76D36}"/>
              </a:ext>
            </a:extLst>
          </p:cNvPr>
          <p:cNvSpPr txBox="1"/>
          <p:nvPr/>
        </p:nvSpPr>
        <p:spPr>
          <a:xfrm>
            <a:off x="3304969" y="4284795"/>
            <a:ext cx="2743200" cy="233910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26" name="TextBox 25">
            <a:extLst>
              <a:ext uri="{FF2B5EF4-FFF2-40B4-BE49-F238E27FC236}">
                <a16:creationId xmlns:a16="http://schemas.microsoft.com/office/drawing/2014/main" id="{17D3ED8F-C852-4CD3-80EC-683CD67D2E6F}"/>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grpSp>
        <p:nvGrpSpPr>
          <p:cNvPr id="32" name="Group 31">
            <a:extLst>
              <a:ext uri="{FF2B5EF4-FFF2-40B4-BE49-F238E27FC236}">
                <a16:creationId xmlns:a16="http://schemas.microsoft.com/office/drawing/2014/main" id="{91C100D9-D922-4AC1-8369-EC2FE57748CF}"/>
              </a:ext>
            </a:extLst>
          </p:cNvPr>
          <p:cNvGrpSpPr/>
          <p:nvPr/>
        </p:nvGrpSpPr>
        <p:grpSpPr>
          <a:xfrm>
            <a:off x="6844266" y="1905000"/>
            <a:ext cx="2286000" cy="2255274"/>
            <a:chOff x="6844266" y="1905000"/>
            <a:chExt cx="2286000" cy="2255274"/>
          </a:xfrm>
          <a:effectLst>
            <a:outerShdw blurRad="50800" dist="12700" dir="10800000" algn="r" rotWithShape="0">
              <a:prstClr val="black">
                <a:alpha val="40000"/>
              </a:prstClr>
            </a:outerShdw>
          </a:effectLst>
        </p:grpSpPr>
        <p:sp>
          <p:nvSpPr>
            <p:cNvPr id="30" name="Freeform: Shape 29">
              <a:extLst>
                <a:ext uri="{FF2B5EF4-FFF2-40B4-BE49-F238E27FC236}">
                  <a16:creationId xmlns:a16="http://schemas.microsoft.com/office/drawing/2014/main" id="{1EA3AFD6-D6B6-4025-8ABB-415B277ACAA3}"/>
                </a:ext>
              </a:extLst>
            </p:cNvPr>
            <p:cNvSpPr/>
            <p:nvPr/>
          </p:nvSpPr>
          <p:spPr>
            <a:xfrm>
              <a:off x="7118586"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3" name="Freeform: Shape 12">
              <a:extLst>
                <a:ext uri="{FF2B5EF4-FFF2-40B4-BE49-F238E27FC236}">
                  <a16:creationId xmlns:a16="http://schemas.microsoft.com/office/drawing/2014/main" id="{FFE15597-55CF-4E0F-9C20-5B6CAA3B0383}"/>
                </a:ext>
              </a:extLst>
            </p:cNvPr>
            <p:cNvSpPr>
              <a:spLocks noChangeAspect="1"/>
            </p:cNvSpPr>
            <p:nvPr/>
          </p:nvSpPr>
          <p:spPr>
            <a:xfrm rot="16200000">
              <a:off x="6859629"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endParaRPr>
            </a:p>
          </p:txBody>
        </p:sp>
        <p:pic>
          <p:nvPicPr>
            <p:cNvPr id="15" name="Graphic 14" descr="Beaker">
              <a:extLst>
                <a:ext uri="{FF2B5EF4-FFF2-40B4-BE49-F238E27FC236}">
                  <a16:creationId xmlns:a16="http://schemas.microsoft.com/office/drawing/2014/main" id="{F02728DD-FE12-4BA5-A22B-22F15E7CABE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70983" y="2804037"/>
              <a:ext cx="457200" cy="457200"/>
            </a:xfrm>
            <a:prstGeom prst="rect">
              <a:avLst/>
            </a:prstGeom>
          </p:spPr>
        </p:pic>
      </p:grpSp>
    </p:spTree>
    <p:extLst>
      <p:ext uri="{BB962C8B-B14F-4D97-AF65-F5344CB8AC3E}">
        <p14:creationId xmlns:p14="http://schemas.microsoft.com/office/powerpoint/2010/main" val="145387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1000" fill="hold"/>
                                        <p:tgtEl>
                                          <p:spTgt spid="31"/>
                                        </p:tgtEl>
                                        <p:attrNameLst>
                                          <p:attrName>ppt_w</p:attrName>
                                        </p:attrNameLst>
                                      </p:cBhvr>
                                      <p:tavLst>
                                        <p:tav tm="0">
                                          <p:val>
                                            <p:fltVal val="0"/>
                                          </p:val>
                                        </p:tav>
                                        <p:tav tm="100000">
                                          <p:val>
                                            <p:strVal val="#ppt_w"/>
                                          </p:val>
                                        </p:tav>
                                      </p:tavLst>
                                    </p:anim>
                                    <p:anim calcmode="lin" valueType="num">
                                      <p:cBhvr>
                                        <p:cTn id="38" dur="1000" fill="hold"/>
                                        <p:tgtEl>
                                          <p:spTgt spid="31"/>
                                        </p:tgtEl>
                                        <p:attrNameLst>
                                          <p:attrName>ppt_h</p:attrName>
                                        </p:attrNameLst>
                                      </p:cBhvr>
                                      <p:tavLst>
                                        <p:tav tm="0">
                                          <p:val>
                                            <p:fltVal val="0"/>
                                          </p:val>
                                        </p:tav>
                                        <p:tav tm="100000">
                                          <p:val>
                                            <p:strVal val="#ppt_h"/>
                                          </p:val>
                                        </p:tav>
                                      </p:tavLst>
                                    </p:anim>
                                    <p:anim calcmode="lin" valueType="num">
                                      <p:cBhvr>
                                        <p:cTn id="39" dur="1000" fill="hold"/>
                                        <p:tgtEl>
                                          <p:spTgt spid="31"/>
                                        </p:tgtEl>
                                        <p:attrNameLst>
                                          <p:attrName>style.rotation</p:attrName>
                                        </p:attrNameLst>
                                      </p:cBhvr>
                                      <p:tavLst>
                                        <p:tav tm="0">
                                          <p:val>
                                            <p:fltVal val="90"/>
                                          </p:val>
                                        </p:tav>
                                        <p:tav tm="100000">
                                          <p:val>
                                            <p:fltVal val="0"/>
                                          </p:val>
                                        </p:tav>
                                      </p:tavLst>
                                    </p:anim>
                                    <p:animEffect transition="in" filter="fade">
                                      <p:cBhvr>
                                        <p:cTn id="40" dur="1000"/>
                                        <p:tgtEl>
                                          <p:spTgt spid="3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1000" fill="hold"/>
                                        <p:tgtEl>
                                          <p:spTgt spid="32"/>
                                        </p:tgtEl>
                                        <p:attrNameLst>
                                          <p:attrName>ppt_w</p:attrName>
                                        </p:attrNameLst>
                                      </p:cBhvr>
                                      <p:tavLst>
                                        <p:tav tm="0">
                                          <p:val>
                                            <p:fltVal val="0"/>
                                          </p:val>
                                        </p:tav>
                                        <p:tav tm="100000">
                                          <p:val>
                                            <p:strVal val="#ppt_w"/>
                                          </p:val>
                                        </p:tav>
                                      </p:tavLst>
                                    </p:anim>
                                    <p:anim calcmode="lin" valueType="num">
                                      <p:cBhvr>
                                        <p:cTn id="51" dur="1000" fill="hold"/>
                                        <p:tgtEl>
                                          <p:spTgt spid="32"/>
                                        </p:tgtEl>
                                        <p:attrNameLst>
                                          <p:attrName>ppt_h</p:attrName>
                                        </p:attrNameLst>
                                      </p:cBhvr>
                                      <p:tavLst>
                                        <p:tav tm="0">
                                          <p:val>
                                            <p:fltVal val="0"/>
                                          </p:val>
                                        </p:tav>
                                        <p:tav tm="100000">
                                          <p:val>
                                            <p:strVal val="#ppt_h"/>
                                          </p:val>
                                        </p:tav>
                                      </p:tavLst>
                                    </p:anim>
                                    <p:anim calcmode="lin" valueType="num">
                                      <p:cBhvr>
                                        <p:cTn id="52" dur="1000" fill="hold"/>
                                        <p:tgtEl>
                                          <p:spTgt spid="32"/>
                                        </p:tgtEl>
                                        <p:attrNameLst>
                                          <p:attrName>style.rotation</p:attrName>
                                        </p:attrNameLst>
                                      </p:cBhvr>
                                      <p:tavLst>
                                        <p:tav tm="0">
                                          <p:val>
                                            <p:fltVal val="90"/>
                                          </p:val>
                                        </p:tav>
                                        <p:tav tm="100000">
                                          <p:val>
                                            <p:fltVal val="0"/>
                                          </p:val>
                                        </p:tav>
                                      </p:tavLst>
                                    </p:anim>
                                    <p:animEffect transition="in" filter="fade">
                                      <p:cBhvr>
                                        <p:cTn id="53" dur="1000"/>
                                        <p:tgtEl>
                                          <p:spTgt spid="32"/>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000"/>
                                        <p:tgtEl>
                                          <p:spTgt spid="24"/>
                                        </p:tgtEl>
                                      </p:cBhvr>
                                    </p:animEffect>
                                    <p:anim calcmode="lin" valueType="num">
                                      <p:cBhvr>
                                        <p:cTn id="58" dur="1000" fill="hold"/>
                                        <p:tgtEl>
                                          <p:spTgt spid="24"/>
                                        </p:tgtEl>
                                        <p:attrNameLst>
                                          <p:attrName>ppt_x</p:attrName>
                                        </p:attrNameLst>
                                      </p:cBhvr>
                                      <p:tavLst>
                                        <p:tav tm="0">
                                          <p:val>
                                            <p:strVal val="#ppt_x"/>
                                          </p:val>
                                        </p:tav>
                                        <p:tav tm="100000">
                                          <p:val>
                                            <p:strVal val="#ppt_x"/>
                                          </p:val>
                                        </p:tav>
                                      </p:tavLst>
                                    </p:anim>
                                    <p:anim calcmode="lin" valueType="num">
                                      <p:cBhvr>
                                        <p:cTn id="5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7" name="Oval 66">
            <a:extLst>
              <a:ext uri="{FF2B5EF4-FFF2-40B4-BE49-F238E27FC236}">
                <a16:creationId xmlns:a16="http://schemas.microsoft.com/office/drawing/2014/main" id="{3075BF2C-2933-4BF1-9EB0-621B087A21B3}"/>
              </a:ext>
            </a:extLst>
          </p:cNvPr>
          <p:cNvSpPr>
            <a:spLocks noChangeAspect="1"/>
          </p:cNvSpPr>
          <p:nvPr/>
        </p:nvSpPr>
        <p:spPr>
          <a:xfrm>
            <a:off x="9243532"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68" name="Freeform: Shape 67">
            <a:extLst>
              <a:ext uri="{FF2B5EF4-FFF2-40B4-BE49-F238E27FC236}">
                <a16:creationId xmlns:a16="http://schemas.microsoft.com/office/drawing/2014/main" id="{D8A7E7FF-578E-4F4B-AEA0-42AB0C17F33A}"/>
              </a:ext>
            </a:extLst>
          </p:cNvPr>
          <p:cNvSpPr>
            <a:spLocks noChangeAspect="1"/>
          </p:cNvSpPr>
          <p:nvPr/>
        </p:nvSpPr>
        <p:spPr>
          <a:xfrm>
            <a:off x="9246475"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60" name="Oval 59">
            <a:extLst>
              <a:ext uri="{FF2B5EF4-FFF2-40B4-BE49-F238E27FC236}">
                <a16:creationId xmlns:a16="http://schemas.microsoft.com/office/drawing/2014/main" id="{8900FAEE-84AB-44E3-B3E4-80B0113B0110}"/>
              </a:ext>
            </a:extLst>
          </p:cNvPr>
          <p:cNvSpPr>
            <a:spLocks noChangeAspect="1"/>
          </p:cNvSpPr>
          <p:nvPr/>
        </p:nvSpPr>
        <p:spPr>
          <a:xfrm>
            <a:off x="6270629"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3" name="Oval 52">
            <a:extLst>
              <a:ext uri="{FF2B5EF4-FFF2-40B4-BE49-F238E27FC236}">
                <a16:creationId xmlns:a16="http://schemas.microsoft.com/office/drawing/2014/main" id="{E6735E34-D5A9-46C6-AA89-32DC60BA1E34}"/>
              </a:ext>
            </a:extLst>
          </p:cNvPr>
          <p:cNvSpPr>
            <a:spLocks noChangeAspect="1"/>
          </p:cNvSpPr>
          <p:nvPr/>
        </p:nvSpPr>
        <p:spPr>
          <a:xfrm>
            <a:off x="3291840"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4" name="Freeform: Shape 53">
            <a:extLst>
              <a:ext uri="{FF2B5EF4-FFF2-40B4-BE49-F238E27FC236}">
                <a16:creationId xmlns:a16="http://schemas.microsoft.com/office/drawing/2014/main" id="{9AF9227C-0C04-409C-AF66-62A212A20E1C}"/>
              </a:ext>
            </a:extLst>
          </p:cNvPr>
          <p:cNvSpPr>
            <a:spLocks noChangeAspect="1"/>
          </p:cNvSpPr>
          <p:nvPr/>
        </p:nvSpPr>
        <p:spPr>
          <a:xfrm>
            <a:off x="3294783"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61" name="Freeform: Shape 60">
            <a:extLst>
              <a:ext uri="{FF2B5EF4-FFF2-40B4-BE49-F238E27FC236}">
                <a16:creationId xmlns:a16="http://schemas.microsoft.com/office/drawing/2014/main" id="{B6D3D4DB-3AAE-4D7B-B7CD-8D43B7C0C04A}"/>
              </a:ext>
            </a:extLst>
          </p:cNvPr>
          <p:cNvSpPr>
            <a:spLocks noChangeAspect="1"/>
          </p:cNvSpPr>
          <p:nvPr/>
        </p:nvSpPr>
        <p:spPr>
          <a:xfrm>
            <a:off x="6273572"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8" name="Oval 27">
            <a:extLst>
              <a:ext uri="{FF2B5EF4-FFF2-40B4-BE49-F238E27FC236}">
                <a16:creationId xmlns:a16="http://schemas.microsoft.com/office/drawing/2014/main" id="{AB781C84-4A13-4E15-BB4B-3D582D774E02}"/>
              </a:ext>
            </a:extLst>
          </p:cNvPr>
          <p:cNvSpPr>
            <a:spLocks noChangeAspect="1"/>
          </p:cNvSpPr>
          <p:nvPr/>
        </p:nvSpPr>
        <p:spPr>
          <a:xfrm>
            <a:off x="304800"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0" name="Freeform: Shape 29">
            <a:extLst>
              <a:ext uri="{FF2B5EF4-FFF2-40B4-BE49-F238E27FC236}">
                <a16:creationId xmlns:a16="http://schemas.microsoft.com/office/drawing/2014/main" id="{A3A61060-6BBB-41A7-96E9-05663FBD9242}"/>
              </a:ext>
            </a:extLst>
          </p:cNvPr>
          <p:cNvSpPr>
            <a:spLocks noChangeAspect="1"/>
          </p:cNvSpPr>
          <p:nvPr/>
        </p:nvSpPr>
        <p:spPr>
          <a:xfrm>
            <a:off x="307743"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4" name="Partial Circle 13">
            <a:extLst>
              <a:ext uri="{FF2B5EF4-FFF2-40B4-BE49-F238E27FC236}">
                <a16:creationId xmlns:a16="http://schemas.microsoft.com/office/drawing/2014/main" id="{6D547F25-D3E7-4333-AB8E-6180E878E0F3}"/>
              </a:ext>
            </a:extLst>
          </p:cNvPr>
          <p:cNvSpPr>
            <a:spLocks noChangeAspect="1"/>
          </p:cNvSpPr>
          <p:nvPr/>
        </p:nvSpPr>
        <p:spPr>
          <a:xfrm flipV="1">
            <a:off x="643260" y="2270027"/>
            <a:ext cx="1942466" cy="1942465"/>
          </a:xfrm>
          <a:prstGeom prst="pie">
            <a:avLst>
              <a:gd name="adj1" fmla="val 10737837"/>
              <a:gd name="adj2" fmla="val 533115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4" name="Group 3">
            <a:extLst>
              <a:ext uri="{FF2B5EF4-FFF2-40B4-BE49-F238E27FC236}">
                <a16:creationId xmlns:a16="http://schemas.microsoft.com/office/drawing/2014/main" id="{B94EB428-4DED-4EC3-B89D-6396CE46ACE9}"/>
              </a:ext>
            </a:extLst>
          </p:cNvPr>
          <p:cNvGrpSpPr/>
          <p:nvPr/>
        </p:nvGrpSpPr>
        <p:grpSpPr>
          <a:xfrm>
            <a:off x="819848" y="2449557"/>
            <a:ext cx="1589290" cy="1589290"/>
            <a:chOff x="1129484" y="1767840"/>
            <a:chExt cx="1645920" cy="1645920"/>
          </a:xfrm>
        </p:grpSpPr>
        <p:sp>
          <p:nvSpPr>
            <p:cNvPr id="2" name="Oval 1">
              <a:extLst>
                <a:ext uri="{FF2B5EF4-FFF2-40B4-BE49-F238E27FC236}">
                  <a16:creationId xmlns:a16="http://schemas.microsoft.com/office/drawing/2014/main" id="{369B58FE-151E-4CDA-824F-FFE2751829AF}"/>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7" name="TextBox 26">
              <a:extLst>
                <a:ext uri="{FF2B5EF4-FFF2-40B4-BE49-F238E27FC236}">
                  <a16:creationId xmlns:a16="http://schemas.microsoft.com/office/drawing/2014/main" id="{CD1898DA-CFC4-4ABB-B016-6751CF5C5E73}"/>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75%</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29" name="TextBox 28">
            <a:extLst>
              <a:ext uri="{FF2B5EF4-FFF2-40B4-BE49-F238E27FC236}">
                <a16:creationId xmlns:a16="http://schemas.microsoft.com/office/drawing/2014/main" id="{1A8D699B-2175-4D83-843B-7CB632339C85}"/>
              </a:ext>
            </a:extLst>
          </p:cNvPr>
          <p:cNvSpPr txBox="1"/>
          <p:nvPr/>
        </p:nvSpPr>
        <p:spPr>
          <a:xfrm>
            <a:off x="328716" y="4891951"/>
            <a:ext cx="2571553" cy="1585049"/>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rgbClr val="454545"/>
              </a:solidFill>
              <a:latin typeface="Candara" panose="020E0502030303020204" pitchFamily="34" charset="0"/>
            </a:endParaRPr>
          </a:p>
          <a:p>
            <a:pPr marL="285750" indent="-285750" algn="ct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55" name="Partial Circle 54">
            <a:extLst>
              <a:ext uri="{FF2B5EF4-FFF2-40B4-BE49-F238E27FC236}">
                <a16:creationId xmlns:a16="http://schemas.microsoft.com/office/drawing/2014/main" id="{062EFA4B-AB31-4B72-ACD7-0D59B94AD96B}"/>
              </a:ext>
            </a:extLst>
          </p:cNvPr>
          <p:cNvSpPr>
            <a:spLocks noChangeAspect="1"/>
          </p:cNvSpPr>
          <p:nvPr/>
        </p:nvSpPr>
        <p:spPr>
          <a:xfrm flipV="1">
            <a:off x="3630300" y="2270027"/>
            <a:ext cx="1942466" cy="1942465"/>
          </a:xfrm>
          <a:prstGeom prst="pie">
            <a:avLst>
              <a:gd name="adj1" fmla="val 12853526"/>
              <a:gd name="adj2" fmla="val 5331151"/>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56" name="Group 55">
            <a:extLst>
              <a:ext uri="{FF2B5EF4-FFF2-40B4-BE49-F238E27FC236}">
                <a16:creationId xmlns:a16="http://schemas.microsoft.com/office/drawing/2014/main" id="{C58041A4-BBF8-456E-97FD-8230598F87FD}"/>
              </a:ext>
            </a:extLst>
          </p:cNvPr>
          <p:cNvGrpSpPr/>
          <p:nvPr/>
        </p:nvGrpSpPr>
        <p:grpSpPr>
          <a:xfrm>
            <a:off x="3806888" y="2449557"/>
            <a:ext cx="1589290" cy="1589290"/>
            <a:chOff x="1129484" y="1767840"/>
            <a:chExt cx="1645920" cy="1645920"/>
          </a:xfrm>
        </p:grpSpPr>
        <p:sp>
          <p:nvSpPr>
            <p:cNvPr id="57" name="Oval 56">
              <a:extLst>
                <a:ext uri="{FF2B5EF4-FFF2-40B4-BE49-F238E27FC236}">
                  <a16:creationId xmlns:a16="http://schemas.microsoft.com/office/drawing/2014/main" id="{CFED9787-745D-4215-B44E-B4C3E094EA46}"/>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8" name="TextBox 57">
              <a:extLst>
                <a:ext uri="{FF2B5EF4-FFF2-40B4-BE49-F238E27FC236}">
                  <a16:creationId xmlns:a16="http://schemas.microsoft.com/office/drawing/2014/main" id="{5AF6A104-EEF8-48F1-A4BB-DAA0325C37BB}"/>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67%</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59" name="TextBox 58">
            <a:extLst>
              <a:ext uri="{FF2B5EF4-FFF2-40B4-BE49-F238E27FC236}">
                <a16:creationId xmlns:a16="http://schemas.microsoft.com/office/drawing/2014/main" id="{1DD61E89-325E-41DE-9EEA-543660D07BB3}"/>
              </a:ext>
            </a:extLst>
          </p:cNvPr>
          <p:cNvSpPr txBox="1"/>
          <p:nvPr/>
        </p:nvSpPr>
        <p:spPr>
          <a:xfrm>
            <a:off x="3315756" y="4891951"/>
            <a:ext cx="2571553" cy="1585049"/>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rgbClr val="454545"/>
              </a:solidFill>
              <a:latin typeface="Candara" panose="020E0502030303020204" pitchFamily="34" charset="0"/>
            </a:endParaRPr>
          </a:p>
          <a:p>
            <a:pPr marL="285750" indent="-285750" algn="ct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62" name="Partial Circle 61">
            <a:extLst>
              <a:ext uri="{FF2B5EF4-FFF2-40B4-BE49-F238E27FC236}">
                <a16:creationId xmlns:a16="http://schemas.microsoft.com/office/drawing/2014/main" id="{180D5713-0EDF-4FC1-96EC-C7F1079F75CF}"/>
              </a:ext>
            </a:extLst>
          </p:cNvPr>
          <p:cNvSpPr>
            <a:spLocks noChangeAspect="1"/>
          </p:cNvSpPr>
          <p:nvPr/>
        </p:nvSpPr>
        <p:spPr>
          <a:xfrm flipV="1">
            <a:off x="6609089" y="2270027"/>
            <a:ext cx="1942466" cy="1942465"/>
          </a:xfrm>
          <a:prstGeom prst="pie">
            <a:avLst>
              <a:gd name="adj1" fmla="val 11788581"/>
              <a:gd name="adj2" fmla="val 5331151"/>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63" name="Group 62">
            <a:extLst>
              <a:ext uri="{FF2B5EF4-FFF2-40B4-BE49-F238E27FC236}">
                <a16:creationId xmlns:a16="http://schemas.microsoft.com/office/drawing/2014/main" id="{0CFAB12E-35FA-4C00-9712-3DC60AD1A3FF}"/>
              </a:ext>
            </a:extLst>
          </p:cNvPr>
          <p:cNvGrpSpPr/>
          <p:nvPr/>
        </p:nvGrpSpPr>
        <p:grpSpPr>
          <a:xfrm>
            <a:off x="6785677" y="2449557"/>
            <a:ext cx="1589290" cy="1589290"/>
            <a:chOff x="1129484" y="1767840"/>
            <a:chExt cx="1645920" cy="1645920"/>
          </a:xfrm>
        </p:grpSpPr>
        <p:sp>
          <p:nvSpPr>
            <p:cNvPr id="64" name="Oval 63">
              <a:extLst>
                <a:ext uri="{FF2B5EF4-FFF2-40B4-BE49-F238E27FC236}">
                  <a16:creationId xmlns:a16="http://schemas.microsoft.com/office/drawing/2014/main" id="{5B8AA46F-91BA-43E5-B800-478E1A98026F}"/>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65" name="TextBox 64">
              <a:extLst>
                <a:ext uri="{FF2B5EF4-FFF2-40B4-BE49-F238E27FC236}">
                  <a16:creationId xmlns:a16="http://schemas.microsoft.com/office/drawing/2014/main" id="{CC17F854-ECF4-4676-8EA5-4D614C5D5FDA}"/>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69%</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66" name="TextBox 65">
            <a:extLst>
              <a:ext uri="{FF2B5EF4-FFF2-40B4-BE49-F238E27FC236}">
                <a16:creationId xmlns:a16="http://schemas.microsoft.com/office/drawing/2014/main" id="{4FDCF366-59B8-41A2-B1D1-0C851A53DBD3}"/>
              </a:ext>
            </a:extLst>
          </p:cNvPr>
          <p:cNvSpPr txBox="1"/>
          <p:nvPr/>
        </p:nvSpPr>
        <p:spPr>
          <a:xfrm>
            <a:off x="6294545" y="4891951"/>
            <a:ext cx="2571553" cy="1585049"/>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rgbClr val="454545"/>
              </a:solidFill>
              <a:latin typeface="Candara" panose="020E0502030303020204" pitchFamily="34" charset="0"/>
            </a:endParaRPr>
          </a:p>
          <a:p>
            <a:pPr marL="285750" indent="-285750" algn="ct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69" name="Partial Circle 68">
            <a:extLst>
              <a:ext uri="{FF2B5EF4-FFF2-40B4-BE49-F238E27FC236}">
                <a16:creationId xmlns:a16="http://schemas.microsoft.com/office/drawing/2014/main" id="{4CD61DFE-FF1B-47BD-8C17-7C99241C69EA}"/>
              </a:ext>
            </a:extLst>
          </p:cNvPr>
          <p:cNvSpPr>
            <a:spLocks noChangeAspect="1"/>
          </p:cNvSpPr>
          <p:nvPr/>
        </p:nvSpPr>
        <p:spPr>
          <a:xfrm flipV="1">
            <a:off x="9581992" y="2270027"/>
            <a:ext cx="1942466" cy="1942465"/>
          </a:xfrm>
          <a:prstGeom prst="pie">
            <a:avLst>
              <a:gd name="adj1" fmla="val 8440130"/>
              <a:gd name="adj2" fmla="val 5331151"/>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70" name="Group 69">
            <a:extLst>
              <a:ext uri="{FF2B5EF4-FFF2-40B4-BE49-F238E27FC236}">
                <a16:creationId xmlns:a16="http://schemas.microsoft.com/office/drawing/2014/main" id="{85B76072-58A5-469C-8B80-DDE3BB9D29E2}"/>
              </a:ext>
            </a:extLst>
          </p:cNvPr>
          <p:cNvGrpSpPr/>
          <p:nvPr/>
        </p:nvGrpSpPr>
        <p:grpSpPr>
          <a:xfrm>
            <a:off x="9758580" y="2449557"/>
            <a:ext cx="1589290" cy="1589290"/>
            <a:chOff x="1129484" y="1767840"/>
            <a:chExt cx="1645920" cy="1645920"/>
          </a:xfrm>
        </p:grpSpPr>
        <p:sp>
          <p:nvSpPr>
            <p:cNvPr id="71" name="Oval 70">
              <a:extLst>
                <a:ext uri="{FF2B5EF4-FFF2-40B4-BE49-F238E27FC236}">
                  <a16:creationId xmlns:a16="http://schemas.microsoft.com/office/drawing/2014/main" id="{930780C3-DAB2-49AB-9E6D-DC55B42D7081}"/>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2" name="TextBox 71">
              <a:extLst>
                <a:ext uri="{FF2B5EF4-FFF2-40B4-BE49-F238E27FC236}">
                  <a16:creationId xmlns:a16="http://schemas.microsoft.com/office/drawing/2014/main" id="{FBB91EFB-0154-4684-A3AE-75BCD7786C27}"/>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87%</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73" name="TextBox 72">
            <a:extLst>
              <a:ext uri="{FF2B5EF4-FFF2-40B4-BE49-F238E27FC236}">
                <a16:creationId xmlns:a16="http://schemas.microsoft.com/office/drawing/2014/main" id="{E2FE43A6-3F11-4B70-8C6D-541E3BD6BAFB}"/>
              </a:ext>
            </a:extLst>
          </p:cNvPr>
          <p:cNvSpPr txBox="1"/>
          <p:nvPr/>
        </p:nvSpPr>
        <p:spPr>
          <a:xfrm>
            <a:off x="9267448" y="4891951"/>
            <a:ext cx="2571553" cy="1585049"/>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rgbClr val="454545"/>
              </a:solidFill>
              <a:latin typeface="Candara" panose="020E0502030303020204" pitchFamily="34" charset="0"/>
            </a:endParaRPr>
          </a:p>
          <a:p>
            <a:pPr marL="285750" indent="-285750" algn="ct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pic>
        <p:nvPicPr>
          <p:cNvPr id="20" name="Graphic 19" descr="Microscope">
            <a:extLst>
              <a:ext uri="{FF2B5EF4-FFF2-40B4-BE49-F238E27FC236}">
                <a16:creationId xmlns:a16="http://schemas.microsoft.com/office/drawing/2014/main" id="{853C2ABB-FAF7-4B6D-B55C-F9FEE5E12DC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5892" y="2560320"/>
            <a:ext cx="457200" cy="457200"/>
          </a:xfrm>
          <a:prstGeom prst="rect">
            <a:avLst/>
          </a:prstGeom>
        </p:spPr>
      </p:pic>
      <p:pic>
        <p:nvPicPr>
          <p:cNvPr id="23" name="Graphic 22" descr="Beaker">
            <a:extLst>
              <a:ext uri="{FF2B5EF4-FFF2-40B4-BE49-F238E27FC236}">
                <a16:creationId xmlns:a16="http://schemas.microsoft.com/office/drawing/2014/main" id="{7B1240F7-9EFA-4587-AC1B-DFFCEE0AD21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2720" y="2560320"/>
            <a:ext cx="457200" cy="457200"/>
          </a:xfrm>
          <a:prstGeom prst="rect">
            <a:avLst/>
          </a:prstGeom>
        </p:spPr>
      </p:pic>
      <p:pic>
        <p:nvPicPr>
          <p:cNvPr id="31" name="Graphic 30" descr="Medicine">
            <a:extLst>
              <a:ext uri="{FF2B5EF4-FFF2-40B4-BE49-F238E27FC236}">
                <a16:creationId xmlns:a16="http://schemas.microsoft.com/office/drawing/2014/main" id="{40640A3E-4D1D-4073-AB15-F49DA644624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07682" y="2606040"/>
            <a:ext cx="457200" cy="457200"/>
          </a:xfrm>
          <a:prstGeom prst="rect">
            <a:avLst/>
          </a:prstGeom>
        </p:spPr>
      </p:pic>
      <p:grpSp>
        <p:nvGrpSpPr>
          <p:cNvPr id="74" name="Group 73">
            <a:extLst>
              <a:ext uri="{FF2B5EF4-FFF2-40B4-BE49-F238E27FC236}">
                <a16:creationId xmlns:a16="http://schemas.microsoft.com/office/drawing/2014/main" id="{4F56556D-CB80-4AB7-91F2-D30CB64028F1}"/>
              </a:ext>
            </a:extLst>
          </p:cNvPr>
          <p:cNvGrpSpPr>
            <a:grpSpLocks noChangeAspect="1"/>
          </p:cNvGrpSpPr>
          <p:nvPr/>
        </p:nvGrpSpPr>
        <p:grpSpPr>
          <a:xfrm>
            <a:off x="7362815" y="2606040"/>
            <a:ext cx="435012" cy="420624"/>
            <a:chOff x="5659438" y="2249488"/>
            <a:chExt cx="623887" cy="603250"/>
          </a:xfrm>
          <a:solidFill>
            <a:srgbClr val="454545"/>
          </a:solidFill>
        </p:grpSpPr>
        <p:sp>
          <p:nvSpPr>
            <p:cNvPr id="75" name="Freeform 67">
              <a:extLst>
                <a:ext uri="{FF2B5EF4-FFF2-40B4-BE49-F238E27FC236}">
                  <a16:creationId xmlns:a16="http://schemas.microsoft.com/office/drawing/2014/main" id="{F750797E-F0A2-46BD-A520-066BE8F39A8A}"/>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6" name="Freeform 68">
              <a:extLst>
                <a:ext uri="{FF2B5EF4-FFF2-40B4-BE49-F238E27FC236}">
                  <a16:creationId xmlns:a16="http://schemas.microsoft.com/office/drawing/2014/main" id="{421B67CC-48D7-4518-B6BB-81FF59BB7D59}"/>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7" name="Freeform 69">
              <a:extLst>
                <a:ext uri="{FF2B5EF4-FFF2-40B4-BE49-F238E27FC236}">
                  <a16:creationId xmlns:a16="http://schemas.microsoft.com/office/drawing/2014/main" id="{18F9A751-105B-4DB0-ACF0-1E21B1FFD58F}"/>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8" name="Freeform 70">
              <a:extLst>
                <a:ext uri="{FF2B5EF4-FFF2-40B4-BE49-F238E27FC236}">
                  <a16:creationId xmlns:a16="http://schemas.microsoft.com/office/drawing/2014/main" id="{6680A97C-576D-4CF4-A483-1143580C4457}"/>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grpSp>
      <p:sp>
        <p:nvSpPr>
          <p:cNvPr id="79" name="TextBox 78">
            <a:extLst>
              <a:ext uri="{FF2B5EF4-FFF2-40B4-BE49-F238E27FC236}">
                <a16:creationId xmlns:a16="http://schemas.microsoft.com/office/drawing/2014/main" id="{92A58AEE-A549-41A0-9A33-FAEAEF25BF82}"/>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84801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1"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anim calcmode="lin" valueType="num">
                                      <p:cBhvr>
                                        <p:cTn id="58" dur="1000" fill="hold"/>
                                        <p:tgtEl>
                                          <p:spTgt spid="31"/>
                                        </p:tgtEl>
                                        <p:attrNameLst>
                                          <p:attrName>ppt_x</p:attrName>
                                        </p:attrNameLst>
                                      </p:cBhvr>
                                      <p:tavLst>
                                        <p:tav tm="0">
                                          <p:val>
                                            <p:strVal val="#ppt_x"/>
                                          </p:val>
                                        </p:tav>
                                        <p:tav tm="100000">
                                          <p:val>
                                            <p:strVal val="#ppt_x"/>
                                          </p:val>
                                        </p:tav>
                                      </p:tavLst>
                                    </p:anim>
                                    <p:anim calcmode="lin" valueType="num">
                                      <p:cBhvr>
                                        <p:cTn id="59" dur="1000" fill="hold"/>
                                        <p:tgtEl>
                                          <p:spTgt spid="31"/>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1" presetClass="entr" presetSubtype="1"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heel(1)">
                                      <p:cBhvr>
                                        <p:cTn id="63" dur="2000"/>
                                        <p:tgtEl>
                                          <p:spTgt spid="55"/>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1000"/>
                                        <p:tgtEl>
                                          <p:spTgt spid="60"/>
                                        </p:tgtEl>
                                      </p:cBhvr>
                                    </p:animEffect>
                                    <p:anim calcmode="lin" valueType="num">
                                      <p:cBhvr>
                                        <p:cTn id="74" dur="1000" fill="hold"/>
                                        <p:tgtEl>
                                          <p:spTgt spid="60"/>
                                        </p:tgtEl>
                                        <p:attrNameLst>
                                          <p:attrName>ppt_x</p:attrName>
                                        </p:attrNameLst>
                                      </p:cBhvr>
                                      <p:tavLst>
                                        <p:tav tm="0">
                                          <p:val>
                                            <p:strVal val="#ppt_x"/>
                                          </p:val>
                                        </p:tav>
                                        <p:tav tm="100000">
                                          <p:val>
                                            <p:strVal val="#ppt_x"/>
                                          </p:val>
                                        </p:tav>
                                      </p:tavLst>
                                    </p:anim>
                                    <p:anim calcmode="lin" valueType="num">
                                      <p:cBhvr>
                                        <p:cTn id="75" dur="1000" fill="hold"/>
                                        <p:tgtEl>
                                          <p:spTgt spid="6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1000" fill="hold"/>
                                        <p:tgtEl>
                                          <p:spTgt spid="61"/>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1000"/>
                                        <p:tgtEl>
                                          <p:spTgt spid="63"/>
                                        </p:tgtEl>
                                      </p:cBhvr>
                                    </p:animEffect>
                                    <p:anim calcmode="lin" valueType="num">
                                      <p:cBhvr>
                                        <p:cTn id="84" dur="1000" fill="hold"/>
                                        <p:tgtEl>
                                          <p:spTgt spid="63"/>
                                        </p:tgtEl>
                                        <p:attrNameLst>
                                          <p:attrName>ppt_x</p:attrName>
                                        </p:attrNameLst>
                                      </p:cBhvr>
                                      <p:tavLst>
                                        <p:tav tm="0">
                                          <p:val>
                                            <p:strVal val="#ppt_x"/>
                                          </p:val>
                                        </p:tav>
                                        <p:tav tm="100000">
                                          <p:val>
                                            <p:strVal val="#ppt_x"/>
                                          </p:val>
                                        </p:tav>
                                      </p:tavLst>
                                    </p:anim>
                                    <p:anim calcmode="lin" valueType="num">
                                      <p:cBhvr>
                                        <p:cTn id="85" dur="1000" fill="hold"/>
                                        <p:tgtEl>
                                          <p:spTgt spid="63"/>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4"/>
                                        </p:tgtEl>
                                        <p:attrNameLst>
                                          <p:attrName>style.visibility</p:attrName>
                                        </p:attrNameLst>
                                      </p:cBhvr>
                                      <p:to>
                                        <p:strVal val="visible"/>
                                      </p:to>
                                    </p:set>
                                    <p:animEffect transition="in" filter="fade">
                                      <p:cBhvr>
                                        <p:cTn id="88" dur="1000"/>
                                        <p:tgtEl>
                                          <p:spTgt spid="74"/>
                                        </p:tgtEl>
                                      </p:cBhvr>
                                    </p:animEffect>
                                    <p:anim calcmode="lin" valueType="num">
                                      <p:cBhvr>
                                        <p:cTn id="89" dur="1000" fill="hold"/>
                                        <p:tgtEl>
                                          <p:spTgt spid="74"/>
                                        </p:tgtEl>
                                        <p:attrNameLst>
                                          <p:attrName>ppt_x</p:attrName>
                                        </p:attrNameLst>
                                      </p:cBhvr>
                                      <p:tavLst>
                                        <p:tav tm="0">
                                          <p:val>
                                            <p:strVal val="#ppt_x"/>
                                          </p:val>
                                        </p:tav>
                                        <p:tav tm="100000">
                                          <p:val>
                                            <p:strVal val="#ppt_x"/>
                                          </p:val>
                                        </p:tav>
                                      </p:tavLst>
                                    </p:anim>
                                    <p:anim calcmode="lin" valueType="num">
                                      <p:cBhvr>
                                        <p:cTn id="90" dur="1000" fill="hold"/>
                                        <p:tgtEl>
                                          <p:spTgt spid="74"/>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21" presetClass="entr" presetSubtype="1" fill="hold" grpId="0" nodeType="afterEffect">
                                  <p:stCondLst>
                                    <p:cond delay="0"/>
                                  </p:stCondLst>
                                  <p:childTnLst>
                                    <p:set>
                                      <p:cBhvr>
                                        <p:cTn id="93" dur="1" fill="hold">
                                          <p:stCondLst>
                                            <p:cond delay="0"/>
                                          </p:stCondLst>
                                        </p:cTn>
                                        <p:tgtEl>
                                          <p:spTgt spid="62"/>
                                        </p:tgtEl>
                                        <p:attrNameLst>
                                          <p:attrName>style.visibility</p:attrName>
                                        </p:attrNameLst>
                                      </p:cBhvr>
                                      <p:to>
                                        <p:strVal val="visible"/>
                                      </p:to>
                                    </p:set>
                                    <p:animEffect transition="in" filter="wheel(1)">
                                      <p:cBhvr>
                                        <p:cTn id="94" dur="2000"/>
                                        <p:tgtEl>
                                          <p:spTgt spid="62"/>
                                        </p:tgtEl>
                                      </p:cBhvr>
                                    </p:animEffect>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66"/>
                                        </p:tgtEl>
                                        <p:attrNameLst>
                                          <p:attrName>style.visibility</p:attrName>
                                        </p:attrNameLst>
                                      </p:cBhvr>
                                      <p:to>
                                        <p:strVal val="visible"/>
                                      </p:to>
                                    </p:set>
                                    <p:animEffect transition="in" filter="fade">
                                      <p:cBhvr>
                                        <p:cTn id="98" dur="1000"/>
                                        <p:tgtEl>
                                          <p:spTgt spid="66"/>
                                        </p:tgtEl>
                                      </p:cBhvr>
                                    </p:animEffect>
                                    <p:anim calcmode="lin" valueType="num">
                                      <p:cBhvr>
                                        <p:cTn id="99" dur="1000" fill="hold"/>
                                        <p:tgtEl>
                                          <p:spTgt spid="66"/>
                                        </p:tgtEl>
                                        <p:attrNameLst>
                                          <p:attrName>ppt_x</p:attrName>
                                        </p:attrNameLst>
                                      </p:cBhvr>
                                      <p:tavLst>
                                        <p:tav tm="0">
                                          <p:val>
                                            <p:strVal val="#ppt_x"/>
                                          </p:val>
                                        </p:tav>
                                        <p:tav tm="100000">
                                          <p:val>
                                            <p:strVal val="#ppt_x"/>
                                          </p:val>
                                        </p:tav>
                                      </p:tavLst>
                                    </p:anim>
                                    <p:anim calcmode="lin" valueType="num">
                                      <p:cBhvr>
                                        <p:cTn id="100" dur="1000" fill="hold"/>
                                        <p:tgtEl>
                                          <p:spTgt spid="66"/>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67"/>
                                        </p:tgtEl>
                                        <p:attrNameLst>
                                          <p:attrName>style.visibility</p:attrName>
                                        </p:attrNameLst>
                                      </p:cBhvr>
                                      <p:to>
                                        <p:strVal val="visible"/>
                                      </p:to>
                                    </p:set>
                                    <p:animEffect transition="in" filter="fade">
                                      <p:cBhvr>
                                        <p:cTn id="104" dur="1000"/>
                                        <p:tgtEl>
                                          <p:spTgt spid="67"/>
                                        </p:tgtEl>
                                      </p:cBhvr>
                                    </p:animEffect>
                                    <p:anim calcmode="lin" valueType="num">
                                      <p:cBhvr>
                                        <p:cTn id="105" dur="1000" fill="hold"/>
                                        <p:tgtEl>
                                          <p:spTgt spid="67"/>
                                        </p:tgtEl>
                                        <p:attrNameLst>
                                          <p:attrName>ppt_x</p:attrName>
                                        </p:attrNameLst>
                                      </p:cBhvr>
                                      <p:tavLst>
                                        <p:tav tm="0">
                                          <p:val>
                                            <p:strVal val="#ppt_x"/>
                                          </p:val>
                                        </p:tav>
                                        <p:tav tm="100000">
                                          <p:val>
                                            <p:strVal val="#ppt_x"/>
                                          </p:val>
                                        </p:tav>
                                      </p:tavLst>
                                    </p:anim>
                                    <p:anim calcmode="lin" valueType="num">
                                      <p:cBhvr>
                                        <p:cTn id="106" dur="1000" fill="hold"/>
                                        <p:tgtEl>
                                          <p:spTgt spid="6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fade">
                                      <p:cBhvr>
                                        <p:cTn id="109" dur="1000"/>
                                        <p:tgtEl>
                                          <p:spTgt spid="68"/>
                                        </p:tgtEl>
                                      </p:cBhvr>
                                    </p:animEffect>
                                    <p:anim calcmode="lin" valueType="num">
                                      <p:cBhvr>
                                        <p:cTn id="110" dur="1000" fill="hold"/>
                                        <p:tgtEl>
                                          <p:spTgt spid="68"/>
                                        </p:tgtEl>
                                        <p:attrNameLst>
                                          <p:attrName>ppt_x</p:attrName>
                                        </p:attrNameLst>
                                      </p:cBhvr>
                                      <p:tavLst>
                                        <p:tav tm="0">
                                          <p:val>
                                            <p:strVal val="#ppt_x"/>
                                          </p:val>
                                        </p:tav>
                                        <p:tav tm="100000">
                                          <p:val>
                                            <p:strVal val="#ppt_x"/>
                                          </p:val>
                                        </p:tav>
                                      </p:tavLst>
                                    </p:anim>
                                    <p:anim calcmode="lin" valueType="num">
                                      <p:cBhvr>
                                        <p:cTn id="111" dur="1000" fill="hold"/>
                                        <p:tgtEl>
                                          <p:spTgt spid="68"/>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Effect transition="in" filter="fade">
                                      <p:cBhvr>
                                        <p:cTn id="114" dur="1000"/>
                                        <p:tgtEl>
                                          <p:spTgt spid="70"/>
                                        </p:tgtEl>
                                      </p:cBhvr>
                                    </p:animEffect>
                                    <p:anim calcmode="lin" valueType="num">
                                      <p:cBhvr>
                                        <p:cTn id="115" dur="1000" fill="hold"/>
                                        <p:tgtEl>
                                          <p:spTgt spid="70"/>
                                        </p:tgtEl>
                                        <p:attrNameLst>
                                          <p:attrName>ppt_x</p:attrName>
                                        </p:attrNameLst>
                                      </p:cBhvr>
                                      <p:tavLst>
                                        <p:tav tm="0">
                                          <p:val>
                                            <p:strVal val="#ppt_x"/>
                                          </p:val>
                                        </p:tav>
                                        <p:tav tm="100000">
                                          <p:val>
                                            <p:strVal val="#ppt_x"/>
                                          </p:val>
                                        </p:tav>
                                      </p:tavLst>
                                    </p:anim>
                                    <p:anim calcmode="lin" valueType="num">
                                      <p:cBhvr>
                                        <p:cTn id="116" dur="1000" fill="hold"/>
                                        <p:tgtEl>
                                          <p:spTgt spid="70"/>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fade">
                                      <p:cBhvr>
                                        <p:cTn id="119" dur="1000"/>
                                        <p:tgtEl>
                                          <p:spTgt spid="23"/>
                                        </p:tgtEl>
                                      </p:cBhvr>
                                    </p:animEffect>
                                    <p:anim calcmode="lin" valueType="num">
                                      <p:cBhvr>
                                        <p:cTn id="120" dur="1000" fill="hold"/>
                                        <p:tgtEl>
                                          <p:spTgt spid="23"/>
                                        </p:tgtEl>
                                        <p:attrNameLst>
                                          <p:attrName>ppt_x</p:attrName>
                                        </p:attrNameLst>
                                      </p:cBhvr>
                                      <p:tavLst>
                                        <p:tav tm="0">
                                          <p:val>
                                            <p:strVal val="#ppt_x"/>
                                          </p:val>
                                        </p:tav>
                                        <p:tav tm="100000">
                                          <p:val>
                                            <p:strVal val="#ppt_x"/>
                                          </p:val>
                                        </p:tav>
                                      </p:tavLst>
                                    </p:anim>
                                    <p:anim calcmode="lin" valueType="num">
                                      <p:cBhvr>
                                        <p:cTn id="121" dur="1000" fill="hold"/>
                                        <p:tgtEl>
                                          <p:spTgt spid="23"/>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1"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heel(1)">
                                      <p:cBhvr>
                                        <p:cTn id="125" dur="2000"/>
                                        <p:tgtEl>
                                          <p:spTgt spid="69"/>
                                        </p:tgtEl>
                                      </p:cBhvr>
                                    </p:animEffect>
                                  </p:childTnLst>
                                </p:cTn>
                              </p:par>
                            </p:childTnLst>
                          </p:cTn>
                        </p:par>
                        <p:par>
                          <p:cTn id="126" fill="hold">
                            <p:stCondLst>
                              <p:cond delay="16000"/>
                            </p:stCondLst>
                            <p:childTnLst>
                              <p:par>
                                <p:cTn id="127" presetID="42" presetClass="entr" presetSubtype="0" fill="hold" grpId="0" nodeType="afterEffect">
                                  <p:stCondLst>
                                    <p:cond delay="0"/>
                                  </p:stCondLst>
                                  <p:childTnLst>
                                    <p:set>
                                      <p:cBhvr>
                                        <p:cTn id="128" dur="1" fill="hold">
                                          <p:stCondLst>
                                            <p:cond delay="0"/>
                                          </p:stCondLst>
                                        </p:cTn>
                                        <p:tgtEl>
                                          <p:spTgt spid="73"/>
                                        </p:tgtEl>
                                        <p:attrNameLst>
                                          <p:attrName>style.visibility</p:attrName>
                                        </p:attrNameLst>
                                      </p:cBhvr>
                                      <p:to>
                                        <p:strVal val="visible"/>
                                      </p:to>
                                    </p:set>
                                    <p:animEffect transition="in" filter="fade">
                                      <p:cBhvr>
                                        <p:cTn id="129" dur="1000"/>
                                        <p:tgtEl>
                                          <p:spTgt spid="73"/>
                                        </p:tgtEl>
                                      </p:cBhvr>
                                    </p:animEffect>
                                    <p:anim calcmode="lin" valueType="num">
                                      <p:cBhvr>
                                        <p:cTn id="130" dur="1000" fill="hold"/>
                                        <p:tgtEl>
                                          <p:spTgt spid="73"/>
                                        </p:tgtEl>
                                        <p:attrNameLst>
                                          <p:attrName>ppt_x</p:attrName>
                                        </p:attrNameLst>
                                      </p:cBhvr>
                                      <p:tavLst>
                                        <p:tav tm="0">
                                          <p:val>
                                            <p:strVal val="#ppt_x"/>
                                          </p:val>
                                        </p:tav>
                                        <p:tav tm="100000">
                                          <p:val>
                                            <p:strVal val="#ppt_x"/>
                                          </p:val>
                                        </p:tav>
                                      </p:tavLst>
                                    </p:anim>
                                    <p:anim calcmode="lin" valueType="num">
                                      <p:cBhvr>
                                        <p:cTn id="131"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0" grpId="0" animBg="1"/>
      <p:bldP spid="53" grpId="0" animBg="1"/>
      <p:bldP spid="54" grpId="0" animBg="1"/>
      <p:bldP spid="61" grpId="0" animBg="1"/>
      <p:bldP spid="28" grpId="0" animBg="1"/>
      <p:bldP spid="30" grpId="0" animBg="1"/>
      <p:bldP spid="14" grpId="0" animBg="1"/>
      <p:bldP spid="29" grpId="0"/>
      <p:bldP spid="55" grpId="0" animBg="1"/>
      <p:bldP spid="59" grpId="0"/>
      <p:bldP spid="62" grpId="0" animBg="1"/>
      <p:bldP spid="66" grpId="0"/>
      <p:bldP spid="69" grpId="0" animBg="1"/>
      <p:bldP spid="73" grpId="0"/>
      <p:bldP spid="7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Partial Circle 20">
            <a:extLst>
              <a:ext uri="{FF2B5EF4-FFF2-40B4-BE49-F238E27FC236}">
                <a16:creationId xmlns:a16="http://schemas.microsoft.com/office/drawing/2014/main" id="{7CD01A7B-EBE5-4B5E-BC15-CE25C121AAF4}"/>
              </a:ext>
            </a:extLst>
          </p:cNvPr>
          <p:cNvSpPr>
            <a:spLocks noChangeAspect="1"/>
          </p:cNvSpPr>
          <p:nvPr/>
        </p:nvSpPr>
        <p:spPr>
          <a:xfrm rot="600000" flipV="1">
            <a:off x="4781153" y="3601271"/>
            <a:ext cx="1963615" cy="1963615"/>
          </a:xfrm>
          <a:prstGeom prst="pie">
            <a:avLst>
              <a:gd name="adj1" fmla="val 14622770"/>
              <a:gd name="adj2" fmla="val 5331151"/>
            </a:avLst>
          </a:prstGeom>
          <a:solidFill>
            <a:srgbClr val="157E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8" name="Partial Circle 17">
            <a:extLst>
              <a:ext uri="{FF2B5EF4-FFF2-40B4-BE49-F238E27FC236}">
                <a16:creationId xmlns:a16="http://schemas.microsoft.com/office/drawing/2014/main" id="{C2E94FAB-66E6-4A2B-AB07-C5AD68082AEA}"/>
              </a:ext>
            </a:extLst>
          </p:cNvPr>
          <p:cNvSpPr>
            <a:spLocks noChangeAspect="1"/>
          </p:cNvSpPr>
          <p:nvPr/>
        </p:nvSpPr>
        <p:spPr>
          <a:xfrm rot="600000" flipV="1">
            <a:off x="2106372" y="3567843"/>
            <a:ext cx="1963615" cy="1963615"/>
          </a:xfrm>
          <a:prstGeom prst="pie">
            <a:avLst>
              <a:gd name="adj1" fmla="val 12275353"/>
              <a:gd name="adj2" fmla="val 533115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4" name="Partial Circle 13">
            <a:extLst>
              <a:ext uri="{FF2B5EF4-FFF2-40B4-BE49-F238E27FC236}">
                <a16:creationId xmlns:a16="http://schemas.microsoft.com/office/drawing/2014/main" id="{6D547F25-D3E7-4333-AB8E-6180E878E0F3}"/>
              </a:ext>
            </a:extLst>
          </p:cNvPr>
          <p:cNvSpPr>
            <a:spLocks noChangeAspect="1"/>
          </p:cNvSpPr>
          <p:nvPr/>
        </p:nvSpPr>
        <p:spPr>
          <a:xfrm rot="600000" flipV="1">
            <a:off x="3479214" y="1303927"/>
            <a:ext cx="1963615" cy="1963615"/>
          </a:xfrm>
          <a:prstGeom prst="pie">
            <a:avLst>
              <a:gd name="adj1" fmla="val 9271275"/>
              <a:gd name="adj2" fmla="val 533115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38" name="Group 37">
            <a:extLst>
              <a:ext uri="{FF2B5EF4-FFF2-40B4-BE49-F238E27FC236}">
                <a16:creationId xmlns:a16="http://schemas.microsoft.com/office/drawing/2014/main" id="{7F9FBB91-5452-4A9B-BAB1-11D6045A1CEE}"/>
              </a:ext>
            </a:extLst>
          </p:cNvPr>
          <p:cNvGrpSpPr/>
          <p:nvPr/>
        </p:nvGrpSpPr>
        <p:grpSpPr>
          <a:xfrm>
            <a:off x="1371600" y="2835547"/>
            <a:ext cx="3455963" cy="3455962"/>
            <a:chOff x="1371600" y="2835547"/>
            <a:chExt cx="3455963" cy="3455962"/>
          </a:xfrm>
        </p:grpSpPr>
        <p:sp>
          <p:nvSpPr>
            <p:cNvPr id="23" name="Freeform: Shape 22">
              <a:extLst>
                <a:ext uri="{FF2B5EF4-FFF2-40B4-BE49-F238E27FC236}">
                  <a16:creationId xmlns:a16="http://schemas.microsoft.com/office/drawing/2014/main" id="{4223CF9A-0798-4C3B-AF25-D90CA39B9214}"/>
                </a:ext>
              </a:extLst>
            </p:cNvPr>
            <p:cNvSpPr>
              <a:spLocks noChangeAspect="1"/>
            </p:cNvSpPr>
            <p:nvPr/>
          </p:nvSpPr>
          <p:spPr>
            <a:xfrm>
              <a:off x="1371600" y="2835547"/>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lumMod val="75000"/>
              </a:schemeClr>
            </a:solidFill>
            <a:ln>
              <a:noFill/>
            </a:ln>
            <a:effectLst>
              <a:outerShdw blurRad="127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3" name="TextBox 12">
              <a:extLst>
                <a:ext uri="{FF2B5EF4-FFF2-40B4-BE49-F238E27FC236}">
                  <a16:creationId xmlns:a16="http://schemas.microsoft.com/office/drawing/2014/main" id="{22193B01-CCBC-47D5-B198-3D84088963FC}"/>
                </a:ext>
              </a:extLst>
            </p:cNvPr>
            <p:cNvSpPr txBox="1"/>
            <p:nvPr/>
          </p:nvSpPr>
          <p:spPr>
            <a:xfrm>
              <a:off x="1503422" y="4246280"/>
              <a:ext cx="640080" cy="6617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19" name="Oval 18">
              <a:extLst>
                <a:ext uri="{FF2B5EF4-FFF2-40B4-BE49-F238E27FC236}">
                  <a16:creationId xmlns:a16="http://schemas.microsoft.com/office/drawing/2014/main" id="{A44EC1A2-2296-420B-9FE9-586E079B3F61}"/>
                </a:ext>
              </a:extLst>
            </p:cNvPr>
            <p:cNvSpPr/>
            <p:nvPr/>
          </p:nvSpPr>
          <p:spPr>
            <a:xfrm>
              <a:off x="2313380" y="3776110"/>
              <a:ext cx="1570892" cy="157089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39" name="Group 38">
            <a:extLst>
              <a:ext uri="{FF2B5EF4-FFF2-40B4-BE49-F238E27FC236}">
                <a16:creationId xmlns:a16="http://schemas.microsoft.com/office/drawing/2014/main" id="{7A4E3EF0-FBE6-4182-A35E-AF833709FAB3}"/>
              </a:ext>
            </a:extLst>
          </p:cNvPr>
          <p:cNvGrpSpPr/>
          <p:nvPr/>
        </p:nvGrpSpPr>
        <p:grpSpPr>
          <a:xfrm>
            <a:off x="4042117" y="2859992"/>
            <a:ext cx="3455963" cy="3455962"/>
            <a:chOff x="4042117" y="2859992"/>
            <a:chExt cx="3455963" cy="3455962"/>
          </a:xfrm>
        </p:grpSpPr>
        <p:sp>
          <p:nvSpPr>
            <p:cNvPr id="11" name="Freeform: Shape 10">
              <a:extLst>
                <a:ext uri="{FF2B5EF4-FFF2-40B4-BE49-F238E27FC236}">
                  <a16:creationId xmlns:a16="http://schemas.microsoft.com/office/drawing/2014/main" id="{6665F686-4452-4E1F-9C9D-332FE4D19699}"/>
                </a:ext>
              </a:extLst>
            </p:cNvPr>
            <p:cNvSpPr>
              <a:spLocks noChangeAspect="1"/>
            </p:cNvSpPr>
            <p:nvPr/>
          </p:nvSpPr>
          <p:spPr>
            <a:xfrm>
              <a:off x="4042117" y="2859992"/>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lumMod val="75000"/>
              </a:schemeClr>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2" name="TextBox 11">
              <a:extLst>
                <a:ext uri="{FF2B5EF4-FFF2-40B4-BE49-F238E27FC236}">
                  <a16:creationId xmlns:a16="http://schemas.microsoft.com/office/drawing/2014/main" id="{2B19D82B-3BE0-4687-8230-A7645F8FC311}"/>
                </a:ext>
              </a:extLst>
            </p:cNvPr>
            <p:cNvSpPr txBox="1"/>
            <p:nvPr/>
          </p:nvSpPr>
          <p:spPr>
            <a:xfrm>
              <a:off x="6749151" y="4246279"/>
              <a:ext cx="640080" cy="6617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22" name="Oval 21">
              <a:extLst>
                <a:ext uri="{FF2B5EF4-FFF2-40B4-BE49-F238E27FC236}">
                  <a16:creationId xmlns:a16="http://schemas.microsoft.com/office/drawing/2014/main" id="{CEF7CA65-23C5-40F2-AA41-5DAD7117084A}"/>
                </a:ext>
              </a:extLst>
            </p:cNvPr>
            <p:cNvSpPr/>
            <p:nvPr/>
          </p:nvSpPr>
          <p:spPr>
            <a:xfrm>
              <a:off x="4991752" y="3791881"/>
              <a:ext cx="1570892" cy="157089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37" name="Group 36">
            <a:extLst>
              <a:ext uri="{FF2B5EF4-FFF2-40B4-BE49-F238E27FC236}">
                <a16:creationId xmlns:a16="http://schemas.microsoft.com/office/drawing/2014/main" id="{32898FE8-B99D-4621-9706-3DC105EA2AB9}"/>
              </a:ext>
            </a:extLst>
          </p:cNvPr>
          <p:cNvGrpSpPr/>
          <p:nvPr/>
        </p:nvGrpSpPr>
        <p:grpSpPr>
          <a:xfrm>
            <a:off x="2733040" y="542045"/>
            <a:ext cx="3455963" cy="3455962"/>
            <a:chOff x="2733040" y="542045"/>
            <a:chExt cx="3455963" cy="3455962"/>
          </a:xfrm>
        </p:grpSpPr>
        <p:sp>
          <p:nvSpPr>
            <p:cNvPr id="10" name="Freeform: Shape 9">
              <a:extLst>
                <a:ext uri="{FF2B5EF4-FFF2-40B4-BE49-F238E27FC236}">
                  <a16:creationId xmlns:a16="http://schemas.microsoft.com/office/drawing/2014/main" id="{FF4B5AD5-2629-40DE-BC09-84D5D29F390B}"/>
                </a:ext>
              </a:extLst>
            </p:cNvPr>
            <p:cNvSpPr>
              <a:spLocks noChangeAspect="1"/>
            </p:cNvSpPr>
            <p:nvPr/>
          </p:nvSpPr>
          <p:spPr>
            <a:xfrm>
              <a:off x="2733040" y="542045"/>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8" name="TextBox 7">
              <a:extLst>
                <a:ext uri="{FF2B5EF4-FFF2-40B4-BE49-F238E27FC236}">
                  <a16:creationId xmlns:a16="http://schemas.microsoft.com/office/drawing/2014/main" id="{52206CAA-7C08-46D7-8711-75FC338C63D2}"/>
                </a:ext>
              </a:extLst>
            </p:cNvPr>
            <p:cNvSpPr txBox="1"/>
            <p:nvPr/>
          </p:nvSpPr>
          <p:spPr>
            <a:xfrm>
              <a:off x="4164733" y="612984"/>
              <a:ext cx="640080" cy="6617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 name="Oval 1">
              <a:extLst>
                <a:ext uri="{FF2B5EF4-FFF2-40B4-BE49-F238E27FC236}">
                  <a16:creationId xmlns:a16="http://schemas.microsoft.com/office/drawing/2014/main" id="{369B58FE-151E-4CDA-824F-FFE2751829AF}"/>
                </a:ext>
              </a:extLst>
            </p:cNvPr>
            <p:cNvSpPr/>
            <p:nvPr/>
          </p:nvSpPr>
          <p:spPr>
            <a:xfrm>
              <a:off x="3675575" y="1494832"/>
              <a:ext cx="1570892" cy="157089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sp>
        <p:nvSpPr>
          <p:cNvPr id="29" name="Freeform: Shape 28">
            <a:extLst>
              <a:ext uri="{FF2B5EF4-FFF2-40B4-BE49-F238E27FC236}">
                <a16:creationId xmlns:a16="http://schemas.microsoft.com/office/drawing/2014/main" id="{15AE5F7B-2DE7-4B24-BC73-766F85965EF7}"/>
              </a:ext>
            </a:extLst>
          </p:cNvPr>
          <p:cNvSpPr>
            <a:spLocks noChangeAspect="1"/>
          </p:cNvSpPr>
          <p:nvPr/>
        </p:nvSpPr>
        <p:spPr>
          <a:xfrm>
            <a:off x="1411786" y="2827693"/>
            <a:ext cx="2477821" cy="1585432"/>
          </a:xfrm>
          <a:custGeom>
            <a:avLst/>
            <a:gdLst>
              <a:gd name="connsiteX0" fmla="*/ 1964896 w 2884628"/>
              <a:gd name="connsiteY0" fmla="*/ 0 h 1845727"/>
              <a:gd name="connsiteX1" fmla="*/ 2837043 w 2884628"/>
              <a:gd name="connsiteY1" fmla="*/ 198374 h 1845727"/>
              <a:gd name="connsiteX2" fmla="*/ 2884628 w 2884628"/>
              <a:gd name="connsiteY2" fmla="*/ 224592 h 1845727"/>
              <a:gd name="connsiteX3" fmla="*/ 2427264 w 2884628"/>
              <a:gd name="connsiteY3" fmla="*/ 1020677 h 1845727"/>
              <a:gd name="connsiteX4" fmla="*/ 2342178 w 2884628"/>
              <a:gd name="connsiteY4" fmla="*/ 980983 h 1845727"/>
              <a:gd name="connsiteX5" fmla="*/ 1964896 w 2884628"/>
              <a:gd name="connsiteY5" fmla="*/ 914400 h 1845727"/>
              <a:gd name="connsiteX6" fmla="*/ 889909 w 2884628"/>
              <a:gd name="connsiteY6" fmla="*/ 1790540 h 1845727"/>
              <a:gd name="connsiteX7" fmla="*/ 884346 w 2884628"/>
              <a:gd name="connsiteY7" fmla="*/ 1845727 h 1845727"/>
              <a:gd name="connsiteX8" fmla="*/ 0 w 2884628"/>
              <a:gd name="connsiteY8" fmla="*/ 1584613 h 1845727"/>
              <a:gd name="connsiteX9" fmla="*/ 36452 w 2884628"/>
              <a:gd name="connsiteY9" fmla="*/ 1437152 h 1845727"/>
              <a:gd name="connsiteX10" fmla="*/ 1964896 w 2884628"/>
              <a:gd name="connsiteY10" fmla="*/ 0 h 184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4628" h="1845727">
                <a:moveTo>
                  <a:pt x="1964896" y="0"/>
                </a:moveTo>
                <a:cubicBezTo>
                  <a:pt x="2277371" y="0"/>
                  <a:pt x="2573206" y="71244"/>
                  <a:pt x="2837043" y="198374"/>
                </a:cubicBezTo>
                <a:lnTo>
                  <a:pt x="2884628" y="224592"/>
                </a:lnTo>
                <a:lnTo>
                  <a:pt x="2427264" y="1020677"/>
                </a:lnTo>
                <a:lnTo>
                  <a:pt x="2342178" y="980983"/>
                </a:lnTo>
                <a:cubicBezTo>
                  <a:pt x="2224536" y="937908"/>
                  <a:pt x="2097461" y="914400"/>
                  <a:pt x="1964896" y="914400"/>
                </a:cubicBezTo>
                <a:cubicBezTo>
                  <a:pt x="1434637" y="914400"/>
                  <a:pt x="992226" y="1290528"/>
                  <a:pt x="889909" y="1790540"/>
                </a:cubicBezTo>
                <a:lnTo>
                  <a:pt x="884346" y="1845727"/>
                </a:lnTo>
                <a:lnTo>
                  <a:pt x="0" y="1584613"/>
                </a:lnTo>
                <a:lnTo>
                  <a:pt x="36452" y="1437152"/>
                </a:lnTo>
                <a:cubicBezTo>
                  <a:pt x="283684" y="606066"/>
                  <a:pt x="1053513" y="0"/>
                  <a:pt x="1964896" y="0"/>
                </a:cubicBezTo>
                <a:close/>
              </a:path>
            </a:pathLst>
          </a:custGeom>
          <a:solidFill>
            <a:schemeClr val="bg1">
              <a:lumMod val="75000"/>
            </a:schemeClr>
          </a:solidFill>
          <a:ln>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pic>
        <p:nvPicPr>
          <p:cNvPr id="30" name="Graphic 29" descr="Microscope">
            <a:extLst>
              <a:ext uri="{FF2B5EF4-FFF2-40B4-BE49-F238E27FC236}">
                <a16:creationId xmlns:a16="http://schemas.microsoft.com/office/drawing/2014/main" id="{3D65DA8A-4488-42BA-BF11-D52C51E80C6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4099" y="1592693"/>
            <a:ext cx="411480" cy="411480"/>
          </a:xfrm>
          <a:prstGeom prst="rect">
            <a:avLst/>
          </a:prstGeom>
        </p:spPr>
      </p:pic>
      <p:pic>
        <p:nvPicPr>
          <p:cNvPr id="31" name="Graphic 30" descr="Beaker">
            <a:extLst>
              <a:ext uri="{FF2B5EF4-FFF2-40B4-BE49-F238E27FC236}">
                <a16:creationId xmlns:a16="http://schemas.microsoft.com/office/drawing/2014/main" id="{71847BBF-B252-4227-91A1-7FF928A9D32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54100" y="3886234"/>
            <a:ext cx="431995" cy="431995"/>
          </a:xfrm>
          <a:prstGeom prst="rect">
            <a:avLst/>
          </a:prstGeom>
        </p:spPr>
      </p:pic>
      <p:pic>
        <p:nvPicPr>
          <p:cNvPr id="32" name="Graphic 31" descr="Medicine">
            <a:extLst>
              <a:ext uri="{FF2B5EF4-FFF2-40B4-BE49-F238E27FC236}">
                <a16:creationId xmlns:a16="http://schemas.microsoft.com/office/drawing/2014/main" id="{2FCE6433-0D62-4293-945B-784C5751684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72182" y="3946037"/>
            <a:ext cx="431995" cy="431995"/>
          </a:xfrm>
          <a:prstGeom prst="rect">
            <a:avLst/>
          </a:prstGeom>
        </p:spPr>
      </p:pic>
      <p:sp>
        <p:nvSpPr>
          <p:cNvPr id="33" name="TextBox 32">
            <a:extLst>
              <a:ext uri="{FF2B5EF4-FFF2-40B4-BE49-F238E27FC236}">
                <a16:creationId xmlns:a16="http://schemas.microsoft.com/office/drawing/2014/main" id="{EA03E342-6ECA-463F-BBEA-AA94EBD4A351}"/>
              </a:ext>
            </a:extLst>
          </p:cNvPr>
          <p:cNvSpPr txBox="1"/>
          <p:nvPr/>
        </p:nvSpPr>
        <p:spPr>
          <a:xfrm>
            <a:off x="3786807" y="2044306"/>
            <a:ext cx="145966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82%</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34" name="TextBox 33">
            <a:extLst>
              <a:ext uri="{FF2B5EF4-FFF2-40B4-BE49-F238E27FC236}">
                <a16:creationId xmlns:a16="http://schemas.microsoft.com/office/drawing/2014/main" id="{BC597CDE-D839-4300-9976-612966A36CBF}"/>
              </a:ext>
            </a:extLst>
          </p:cNvPr>
          <p:cNvSpPr txBox="1"/>
          <p:nvPr/>
        </p:nvSpPr>
        <p:spPr>
          <a:xfrm>
            <a:off x="5031440" y="4391654"/>
            <a:ext cx="146304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64%</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35" name="TextBox 34">
            <a:extLst>
              <a:ext uri="{FF2B5EF4-FFF2-40B4-BE49-F238E27FC236}">
                <a16:creationId xmlns:a16="http://schemas.microsoft.com/office/drawing/2014/main" id="{560B48E2-E2B2-403C-9321-1C607310B132}"/>
              </a:ext>
            </a:extLst>
          </p:cNvPr>
          <p:cNvSpPr txBox="1"/>
          <p:nvPr/>
        </p:nvSpPr>
        <p:spPr>
          <a:xfrm>
            <a:off x="2367306" y="4391654"/>
            <a:ext cx="146304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72%</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41" name="TextBox 40">
            <a:extLst>
              <a:ext uri="{FF2B5EF4-FFF2-40B4-BE49-F238E27FC236}">
                <a16:creationId xmlns:a16="http://schemas.microsoft.com/office/drawing/2014/main" id="{D812C66A-F9E1-48F9-82AC-933E8BC1CB24}"/>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43128DF-36F6-4440-8A0B-12552041C6D8}"/>
              </a:ext>
            </a:extLst>
          </p:cNvPr>
          <p:cNvSpPr txBox="1"/>
          <p:nvPr/>
        </p:nvSpPr>
        <p:spPr>
          <a:xfrm>
            <a:off x="7985760" y="2971800"/>
            <a:ext cx="3749040" cy="360098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40733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2">
                                            <p:txEl>
                                              <p:pRg st="0" end="0"/>
                                            </p:txEl>
                                          </p:spTgt>
                                        </p:tgtEl>
                                        <p:attrNameLst>
                                          <p:attrName>style.visibility</p:attrName>
                                        </p:attrNameLst>
                                      </p:cBhvr>
                                      <p:to>
                                        <p:strVal val="visible"/>
                                      </p:to>
                                    </p:set>
                                    <p:animEffect transition="in" filter="fade">
                                      <p:cBhvr>
                                        <p:cTn id="11" dur="750"/>
                                        <p:tgtEl>
                                          <p:spTgt spid="42">
                                            <p:txEl>
                                              <p:pRg st="0" end="0"/>
                                            </p:txEl>
                                          </p:spTgt>
                                        </p:tgtEl>
                                      </p:cBhvr>
                                    </p:animEffect>
                                    <p:anim calcmode="lin" valueType="num">
                                      <p:cBhvr>
                                        <p:cTn id="12"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fade">
                                      <p:cBhvr>
                                        <p:cTn id="17" dur="750"/>
                                        <p:tgtEl>
                                          <p:spTgt spid="42">
                                            <p:txEl>
                                              <p:pRg st="2" end="2"/>
                                            </p:txEl>
                                          </p:spTgt>
                                        </p:tgtEl>
                                      </p:cBhvr>
                                    </p:animEffect>
                                    <p:anim calcmode="lin" valueType="num">
                                      <p:cBhvr>
                                        <p:cTn id="18" dur="75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2">
                                            <p:txEl>
                                              <p:pRg st="4" end="4"/>
                                            </p:txEl>
                                          </p:spTgt>
                                        </p:tgtEl>
                                        <p:attrNameLst>
                                          <p:attrName>style.visibility</p:attrName>
                                        </p:attrNameLst>
                                      </p:cBhvr>
                                      <p:to>
                                        <p:strVal val="visible"/>
                                      </p:to>
                                    </p:set>
                                    <p:animEffect transition="in" filter="fade">
                                      <p:cBhvr>
                                        <p:cTn id="23" dur="750"/>
                                        <p:tgtEl>
                                          <p:spTgt spid="42">
                                            <p:txEl>
                                              <p:pRg st="4" end="4"/>
                                            </p:txEl>
                                          </p:spTgt>
                                        </p:tgtEl>
                                      </p:cBhvr>
                                    </p:animEffect>
                                    <p:anim calcmode="lin" valueType="num">
                                      <p:cBhvr>
                                        <p:cTn id="24" dur="750" fill="hold"/>
                                        <p:tgtEl>
                                          <p:spTgt spid="4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4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2">
                                            <p:txEl>
                                              <p:pRg st="5" end="5"/>
                                            </p:txEl>
                                          </p:spTgt>
                                        </p:tgtEl>
                                        <p:attrNameLst>
                                          <p:attrName>style.visibility</p:attrName>
                                        </p:attrNameLst>
                                      </p:cBhvr>
                                      <p:to>
                                        <p:strVal val="visible"/>
                                      </p:to>
                                    </p:set>
                                    <p:animEffect transition="in" filter="fade">
                                      <p:cBhvr>
                                        <p:cTn id="29" dur="750"/>
                                        <p:tgtEl>
                                          <p:spTgt spid="42">
                                            <p:txEl>
                                              <p:pRg st="5" end="5"/>
                                            </p:txEl>
                                          </p:spTgt>
                                        </p:tgtEl>
                                      </p:cBhvr>
                                    </p:animEffect>
                                    <p:anim calcmode="lin" valueType="num">
                                      <p:cBhvr>
                                        <p:cTn id="30" dur="750" fill="hold"/>
                                        <p:tgtEl>
                                          <p:spTgt spid="42">
                                            <p:txEl>
                                              <p:pRg st="5" end="5"/>
                                            </p:txEl>
                                          </p:spTgt>
                                        </p:tgtEl>
                                        <p:attrNameLst>
                                          <p:attrName>ppt_x</p:attrName>
                                        </p:attrNameLst>
                                      </p:cBhvr>
                                      <p:tavLst>
                                        <p:tav tm="0">
                                          <p:val>
                                            <p:strVal val="#ppt_x"/>
                                          </p:val>
                                        </p:tav>
                                        <p:tav tm="100000">
                                          <p:val>
                                            <p:strVal val="#ppt_x"/>
                                          </p:val>
                                        </p:tav>
                                      </p:tavLst>
                                    </p:anim>
                                    <p:anim calcmode="lin" valueType="num">
                                      <p:cBhvr>
                                        <p:cTn id="31" dur="750" fill="hold"/>
                                        <p:tgtEl>
                                          <p:spTgt spid="4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2">
                                            <p:txEl>
                                              <p:pRg st="6" end="6"/>
                                            </p:txEl>
                                          </p:spTgt>
                                        </p:tgtEl>
                                        <p:attrNameLst>
                                          <p:attrName>style.visibility</p:attrName>
                                        </p:attrNameLst>
                                      </p:cBhvr>
                                      <p:to>
                                        <p:strVal val="visible"/>
                                      </p:to>
                                    </p:set>
                                    <p:animEffect transition="in" filter="fade">
                                      <p:cBhvr>
                                        <p:cTn id="35" dur="750"/>
                                        <p:tgtEl>
                                          <p:spTgt spid="42">
                                            <p:txEl>
                                              <p:pRg st="6" end="6"/>
                                            </p:txEl>
                                          </p:spTgt>
                                        </p:tgtEl>
                                      </p:cBhvr>
                                    </p:animEffect>
                                    <p:anim calcmode="lin" valueType="num">
                                      <p:cBhvr>
                                        <p:cTn id="36" dur="750" fill="hold"/>
                                        <p:tgtEl>
                                          <p:spTgt spid="42">
                                            <p:txEl>
                                              <p:pRg st="6" end="6"/>
                                            </p:txEl>
                                          </p:spTgt>
                                        </p:tgtEl>
                                        <p:attrNameLst>
                                          <p:attrName>ppt_x</p:attrName>
                                        </p:attrNameLst>
                                      </p:cBhvr>
                                      <p:tavLst>
                                        <p:tav tm="0">
                                          <p:val>
                                            <p:strVal val="#ppt_x"/>
                                          </p:val>
                                        </p:tav>
                                        <p:tav tm="100000">
                                          <p:val>
                                            <p:strVal val="#ppt_x"/>
                                          </p:val>
                                        </p:tav>
                                      </p:tavLst>
                                    </p:anim>
                                    <p:anim calcmode="lin" valueType="num">
                                      <p:cBhvr>
                                        <p:cTn id="37" dur="750" fill="hold"/>
                                        <p:tgtEl>
                                          <p:spTgt spid="42">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42" presetClass="entr" presetSubtype="0" fill="hold" grpId="0" nodeType="afterEffect">
                                  <p:stCondLst>
                                    <p:cond delay="0"/>
                                  </p:stCondLst>
                                  <p:childTnLst>
                                    <p:set>
                                      <p:cBhvr>
                                        <p:cTn id="40" dur="1" fill="hold">
                                          <p:stCondLst>
                                            <p:cond delay="0"/>
                                          </p:stCondLst>
                                        </p:cTn>
                                        <p:tgtEl>
                                          <p:spTgt spid="42">
                                            <p:txEl>
                                              <p:pRg st="7" end="7"/>
                                            </p:txEl>
                                          </p:spTgt>
                                        </p:tgtEl>
                                        <p:attrNameLst>
                                          <p:attrName>style.visibility</p:attrName>
                                        </p:attrNameLst>
                                      </p:cBhvr>
                                      <p:to>
                                        <p:strVal val="visible"/>
                                      </p:to>
                                    </p:set>
                                    <p:animEffect transition="in" filter="fade">
                                      <p:cBhvr>
                                        <p:cTn id="41" dur="750"/>
                                        <p:tgtEl>
                                          <p:spTgt spid="42">
                                            <p:txEl>
                                              <p:pRg st="7" end="7"/>
                                            </p:txEl>
                                          </p:spTgt>
                                        </p:tgtEl>
                                      </p:cBhvr>
                                    </p:animEffect>
                                    <p:anim calcmode="lin" valueType="num">
                                      <p:cBhvr>
                                        <p:cTn id="42" dur="750" fill="hold"/>
                                        <p:tgtEl>
                                          <p:spTgt spid="42">
                                            <p:txEl>
                                              <p:pRg st="7" end="7"/>
                                            </p:txEl>
                                          </p:spTgt>
                                        </p:tgtEl>
                                        <p:attrNameLst>
                                          <p:attrName>ppt_x</p:attrName>
                                        </p:attrNameLst>
                                      </p:cBhvr>
                                      <p:tavLst>
                                        <p:tav tm="0">
                                          <p:val>
                                            <p:strVal val="#ppt_x"/>
                                          </p:val>
                                        </p:tav>
                                        <p:tav tm="100000">
                                          <p:val>
                                            <p:strVal val="#ppt_x"/>
                                          </p:val>
                                        </p:tav>
                                      </p:tavLst>
                                    </p:anim>
                                    <p:anim calcmode="lin" valueType="num">
                                      <p:cBhvr>
                                        <p:cTn id="43" dur="750" fill="hold"/>
                                        <p:tgtEl>
                                          <p:spTgt spid="42">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7" presetClass="entr" presetSubtype="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500"/>
                                        <p:tgtEl>
                                          <p:spTgt spid="37"/>
                                        </p:tgtEl>
                                      </p:cBhvr>
                                    </p:animEffect>
                                    <p:anim calcmode="lin" valueType="num">
                                      <p:cBhvr>
                                        <p:cTn id="48" dur="1500" fill="hold"/>
                                        <p:tgtEl>
                                          <p:spTgt spid="37"/>
                                        </p:tgtEl>
                                        <p:attrNameLst>
                                          <p:attrName>ppt_x</p:attrName>
                                        </p:attrNameLst>
                                      </p:cBhvr>
                                      <p:tavLst>
                                        <p:tav tm="0">
                                          <p:val>
                                            <p:strVal val="#ppt_x"/>
                                          </p:val>
                                        </p:tav>
                                        <p:tav tm="100000">
                                          <p:val>
                                            <p:strVal val="#ppt_x"/>
                                          </p:val>
                                        </p:tav>
                                      </p:tavLst>
                                    </p:anim>
                                    <p:anim calcmode="lin" valueType="num">
                                      <p:cBhvr>
                                        <p:cTn id="49" dur="1500" fill="hold"/>
                                        <p:tgtEl>
                                          <p:spTgt spid="3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500"/>
                                        <p:tgtEl>
                                          <p:spTgt spid="39"/>
                                        </p:tgtEl>
                                      </p:cBhvr>
                                    </p:animEffect>
                                    <p:anim calcmode="lin" valueType="num">
                                      <p:cBhvr>
                                        <p:cTn id="53" dur="1500" fill="hold"/>
                                        <p:tgtEl>
                                          <p:spTgt spid="39"/>
                                        </p:tgtEl>
                                        <p:attrNameLst>
                                          <p:attrName>ppt_x</p:attrName>
                                        </p:attrNameLst>
                                      </p:cBhvr>
                                      <p:tavLst>
                                        <p:tav tm="0">
                                          <p:val>
                                            <p:strVal val="#ppt_x"/>
                                          </p:val>
                                        </p:tav>
                                        <p:tav tm="100000">
                                          <p:val>
                                            <p:strVal val="#ppt_x"/>
                                          </p:val>
                                        </p:tav>
                                      </p:tavLst>
                                    </p:anim>
                                    <p:anim calcmode="lin" valueType="num">
                                      <p:cBhvr>
                                        <p:cTn id="54" dur="1500" fill="hold"/>
                                        <p:tgtEl>
                                          <p:spTgt spid="3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500"/>
                                        <p:tgtEl>
                                          <p:spTgt spid="38"/>
                                        </p:tgtEl>
                                      </p:cBhvr>
                                    </p:animEffect>
                                    <p:anim calcmode="lin" valueType="num">
                                      <p:cBhvr>
                                        <p:cTn id="58" dur="1500" fill="hold"/>
                                        <p:tgtEl>
                                          <p:spTgt spid="38"/>
                                        </p:tgtEl>
                                        <p:attrNameLst>
                                          <p:attrName>ppt_x</p:attrName>
                                        </p:attrNameLst>
                                      </p:cBhvr>
                                      <p:tavLst>
                                        <p:tav tm="0">
                                          <p:val>
                                            <p:strVal val="#ppt_x"/>
                                          </p:val>
                                        </p:tav>
                                        <p:tav tm="100000">
                                          <p:val>
                                            <p:strVal val="#ppt_x"/>
                                          </p:val>
                                        </p:tav>
                                      </p:tavLst>
                                    </p:anim>
                                    <p:anim calcmode="lin" valueType="num">
                                      <p:cBhvr>
                                        <p:cTn id="59" dur="1500" fill="hold"/>
                                        <p:tgtEl>
                                          <p:spTgt spid="3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500"/>
                                        <p:tgtEl>
                                          <p:spTgt spid="29"/>
                                        </p:tgtEl>
                                      </p:cBhvr>
                                    </p:animEffect>
                                    <p:anim calcmode="lin" valueType="num">
                                      <p:cBhvr>
                                        <p:cTn id="63" dur="1500" fill="hold"/>
                                        <p:tgtEl>
                                          <p:spTgt spid="29"/>
                                        </p:tgtEl>
                                        <p:attrNameLst>
                                          <p:attrName>ppt_x</p:attrName>
                                        </p:attrNameLst>
                                      </p:cBhvr>
                                      <p:tavLst>
                                        <p:tav tm="0">
                                          <p:val>
                                            <p:strVal val="#ppt_x"/>
                                          </p:val>
                                        </p:tav>
                                        <p:tav tm="100000">
                                          <p:val>
                                            <p:strVal val="#ppt_x"/>
                                          </p:val>
                                        </p:tav>
                                      </p:tavLst>
                                    </p:anim>
                                    <p:anim calcmode="lin" valueType="num">
                                      <p:cBhvr>
                                        <p:cTn id="64" dur="1500" fill="hold"/>
                                        <p:tgtEl>
                                          <p:spTgt spid="29"/>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21" presetClass="entr" presetSubtype="1"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heel(1)">
                                      <p:cBhvr>
                                        <p:cTn id="79" dur="2500"/>
                                        <p:tgtEl>
                                          <p:spTgt spid="14"/>
                                        </p:tgtEl>
                                      </p:cBhvr>
                                    </p:animEffect>
                                  </p:childTnLst>
                                </p:cTn>
                              </p:par>
                            </p:childTnLst>
                          </p:cTn>
                        </p:par>
                        <p:par>
                          <p:cTn id="80" fill="hold">
                            <p:stCondLst>
                              <p:cond delay="10000"/>
                            </p:stCondLst>
                            <p:childTnLst>
                              <p:par>
                                <p:cTn id="81" presetID="42" presetClass="entr" presetSubtype="0" fill="hold"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1000"/>
                                        <p:tgtEl>
                                          <p:spTgt spid="34"/>
                                        </p:tgtEl>
                                      </p:cBhvr>
                                    </p:animEffect>
                                    <p:anim calcmode="lin" valueType="num">
                                      <p:cBhvr>
                                        <p:cTn id="89" dur="1000" fill="hold"/>
                                        <p:tgtEl>
                                          <p:spTgt spid="34"/>
                                        </p:tgtEl>
                                        <p:attrNameLst>
                                          <p:attrName>ppt_x</p:attrName>
                                        </p:attrNameLst>
                                      </p:cBhvr>
                                      <p:tavLst>
                                        <p:tav tm="0">
                                          <p:val>
                                            <p:strVal val="#ppt_x"/>
                                          </p:val>
                                        </p:tav>
                                        <p:tav tm="100000">
                                          <p:val>
                                            <p:strVal val="#ppt_x"/>
                                          </p:val>
                                        </p:tav>
                                      </p:tavLst>
                                    </p:anim>
                                    <p:anim calcmode="lin" valueType="num">
                                      <p:cBhvr>
                                        <p:cTn id="90" dur="1000" fill="hold"/>
                                        <p:tgtEl>
                                          <p:spTgt spid="34"/>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21"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heel(1)">
                                      <p:cBhvr>
                                        <p:cTn id="94" dur="2500"/>
                                        <p:tgtEl>
                                          <p:spTgt spid="21"/>
                                        </p:tgtEl>
                                      </p:cBhvr>
                                    </p:animEffect>
                                  </p:childTnLst>
                                </p:cTn>
                              </p:par>
                            </p:childTnLst>
                          </p:cTn>
                        </p:par>
                        <p:par>
                          <p:cTn id="95" fill="hold">
                            <p:stCondLst>
                              <p:cond delay="13500"/>
                            </p:stCondLst>
                            <p:childTnLst>
                              <p:par>
                                <p:cTn id="96" presetID="42" presetClass="entr" presetSubtype="0" fill="hold"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1000"/>
                                        <p:tgtEl>
                                          <p:spTgt spid="32"/>
                                        </p:tgtEl>
                                      </p:cBhvr>
                                    </p:animEffect>
                                    <p:anim calcmode="lin" valueType="num">
                                      <p:cBhvr>
                                        <p:cTn id="99" dur="1000" fill="hold"/>
                                        <p:tgtEl>
                                          <p:spTgt spid="32"/>
                                        </p:tgtEl>
                                        <p:attrNameLst>
                                          <p:attrName>ppt_x</p:attrName>
                                        </p:attrNameLst>
                                      </p:cBhvr>
                                      <p:tavLst>
                                        <p:tav tm="0">
                                          <p:val>
                                            <p:strVal val="#ppt_x"/>
                                          </p:val>
                                        </p:tav>
                                        <p:tav tm="100000">
                                          <p:val>
                                            <p:strVal val="#ppt_x"/>
                                          </p:val>
                                        </p:tav>
                                      </p:tavLst>
                                    </p:anim>
                                    <p:anim calcmode="lin" valueType="num">
                                      <p:cBhvr>
                                        <p:cTn id="100" dur="1000" fill="hold"/>
                                        <p:tgtEl>
                                          <p:spTgt spid="32"/>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1000"/>
                                        <p:tgtEl>
                                          <p:spTgt spid="35"/>
                                        </p:tgtEl>
                                      </p:cBhvr>
                                    </p:animEffect>
                                    <p:anim calcmode="lin" valueType="num">
                                      <p:cBhvr>
                                        <p:cTn id="104" dur="1000" fill="hold"/>
                                        <p:tgtEl>
                                          <p:spTgt spid="35"/>
                                        </p:tgtEl>
                                        <p:attrNameLst>
                                          <p:attrName>ppt_x</p:attrName>
                                        </p:attrNameLst>
                                      </p:cBhvr>
                                      <p:tavLst>
                                        <p:tav tm="0">
                                          <p:val>
                                            <p:strVal val="#ppt_x"/>
                                          </p:val>
                                        </p:tav>
                                        <p:tav tm="100000">
                                          <p:val>
                                            <p:strVal val="#ppt_x"/>
                                          </p:val>
                                        </p:tav>
                                      </p:tavLst>
                                    </p:anim>
                                    <p:anim calcmode="lin" valueType="num">
                                      <p:cBhvr>
                                        <p:cTn id="105" dur="1000" fill="hold"/>
                                        <p:tgtEl>
                                          <p:spTgt spid="35"/>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21" presetClass="entr" presetSubtype="1" fill="hold" grpId="0" nodeType="after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wheel(1)">
                                      <p:cBhvr>
                                        <p:cTn id="109" dur="2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4" grpId="0" animBg="1"/>
      <p:bldP spid="29" grpId="0" animBg="1"/>
      <p:bldP spid="33" grpId="0"/>
      <p:bldP spid="34" grpId="0"/>
      <p:bldP spid="35" grpId="0"/>
      <p:bldP spid="41" grpId="0"/>
      <p:bldP spid="4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Oval 50">
            <a:extLst>
              <a:ext uri="{FF2B5EF4-FFF2-40B4-BE49-F238E27FC236}">
                <a16:creationId xmlns:a16="http://schemas.microsoft.com/office/drawing/2014/main" id="{33663BE3-653B-49D2-88B1-38B2193AE51E}"/>
              </a:ext>
            </a:extLst>
          </p:cNvPr>
          <p:cNvSpPr>
            <a:spLocks noChangeAspect="1"/>
          </p:cNvSpPr>
          <p:nvPr/>
        </p:nvSpPr>
        <p:spPr>
          <a:xfrm>
            <a:off x="822960" y="3477401"/>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2" name="Oval 51">
            <a:extLst>
              <a:ext uri="{FF2B5EF4-FFF2-40B4-BE49-F238E27FC236}">
                <a16:creationId xmlns:a16="http://schemas.microsoft.com/office/drawing/2014/main" id="{0BDE01BD-6EDE-4F17-8D4B-EC33C3000BA2}"/>
              </a:ext>
            </a:extLst>
          </p:cNvPr>
          <p:cNvSpPr>
            <a:spLocks noChangeAspect="1"/>
          </p:cNvSpPr>
          <p:nvPr/>
        </p:nvSpPr>
        <p:spPr>
          <a:xfrm>
            <a:off x="283464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3" name="Oval 52">
            <a:extLst>
              <a:ext uri="{FF2B5EF4-FFF2-40B4-BE49-F238E27FC236}">
                <a16:creationId xmlns:a16="http://schemas.microsoft.com/office/drawing/2014/main" id="{82A90B4F-A679-4AF8-A6F7-BE787ABD5196}"/>
              </a:ext>
            </a:extLst>
          </p:cNvPr>
          <p:cNvSpPr>
            <a:spLocks noChangeAspect="1"/>
          </p:cNvSpPr>
          <p:nvPr/>
        </p:nvSpPr>
        <p:spPr>
          <a:xfrm>
            <a:off x="484632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4" name="Oval 53">
            <a:extLst>
              <a:ext uri="{FF2B5EF4-FFF2-40B4-BE49-F238E27FC236}">
                <a16:creationId xmlns:a16="http://schemas.microsoft.com/office/drawing/2014/main" id="{3A93A3C3-C091-473C-A32E-63AA76BE7CA9}"/>
              </a:ext>
            </a:extLst>
          </p:cNvPr>
          <p:cNvSpPr>
            <a:spLocks noChangeAspect="1"/>
          </p:cNvSpPr>
          <p:nvPr/>
        </p:nvSpPr>
        <p:spPr>
          <a:xfrm>
            <a:off x="685800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5" name="Oval 54">
            <a:extLst>
              <a:ext uri="{FF2B5EF4-FFF2-40B4-BE49-F238E27FC236}">
                <a16:creationId xmlns:a16="http://schemas.microsoft.com/office/drawing/2014/main" id="{75A7D7E1-FA84-4F85-A42C-DCD0388618E3}"/>
              </a:ext>
            </a:extLst>
          </p:cNvPr>
          <p:cNvSpPr>
            <a:spLocks noChangeAspect="1"/>
          </p:cNvSpPr>
          <p:nvPr/>
        </p:nvSpPr>
        <p:spPr>
          <a:xfrm>
            <a:off x="886968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0" name="Freeform: Shape 49">
            <a:extLst>
              <a:ext uri="{FF2B5EF4-FFF2-40B4-BE49-F238E27FC236}">
                <a16:creationId xmlns:a16="http://schemas.microsoft.com/office/drawing/2014/main" id="{B8299C5A-3ED4-4687-9B64-6E5D3D3A92C5}"/>
              </a:ext>
            </a:extLst>
          </p:cNvPr>
          <p:cNvSpPr/>
          <p:nvPr/>
        </p:nvSpPr>
        <p:spPr>
          <a:xfrm>
            <a:off x="0" y="3505200"/>
            <a:ext cx="11713581" cy="1371600"/>
          </a:xfrm>
          <a:custGeom>
            <a:avLst/>
            <a:gdLst>
              <a:gd name="connsiteX0" fmla="*/ 10890621 w 11713581"/>
              <a:gd name="connsiteY0" fmla="*/ 0 h 1371600"/>
              <a:gd name="connsiteX1" fmla="*/ 11713581 w 11713581"/>
              <a:gd name="connsiteY1" fmla="*/ 685800 h 1371600"/>
              <a:gd name="connsiteX2" fmla="*/ 10890621 w 11713581"/>
              <a:gd name="connsiteY2" fmla="*/ 1371600 h 1371600"/>
              <a:gd name="connsiteX3" fmla="*/ 10890621 w 11713581"/>
              <a:gd name="connsiteY3" fmla="*/ 988823 h 1371600"/>
              <a:gd name="connsiteX4" fmla="*/ 0 w 11713581"/>
              <a:gd name="connsiteY4" fmla="*/ 988823 h 1371600"/>
              <a:gd name="connsiteX5" fmla="*/ 0 w 11713581"/>
              <a:gd name="connsiteY5" fmla="*/ 327178 h 1371600"/>
              <a:gd name="connsiteX6" fmla="*/ 10890621 w 11713581"/>
              <a:gd name="connsiteY6" fmla="*/ 327178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3581" h="1371600">
                <a:moveTo>
                  <a:pt x="10890621" y="0"/>
                </a:moveTo>
                <a:lnTo>
                  <a:pt x="11713581" y="685800"/>
                </a:lnTo>
                <a:lnTo>
                  <a:pt x="10890621" y="1371600"/>
                </a:lnTo>
                <a:lnTo>
                  <a:pt x="10890621" y="988823"/>
                </a:lnTo>
                <a:lnTo>
                  <a:pt x="0" y="988823"/>
                </a:lnTo>
                <a:lnTo>
                  <a:pt x="0" y="327178"/>
                </a:lnTo>
                <a:lnTo>
                  <a:pt x="10890621" y="3271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nvGrpSpPr>
          <p:cNvPr id="45" name="Group 44">
            <a:extLst>
              <a:ext uri="{FF2B5EF4-FFF2-40B4-BE49-F238E27FC236}">
                <a16:creationId xmlns:a16="http://schemas.microsoft.com/office/drawing/2014/main" id="{8D8C3061-7979-4C0A-AFC8-733826F0C73E}"/>
              </a:ext>
            </a:extLst>
          </p:cNvPr>
          <p:cNvGrpSpPr/>
          <p:nvPr/>
        </p:nvGrpSpPr>
        <p:grpSpPr>
          <a:xfrm>
            <a:off x="960120" y="3627934"/>
            <a:ext cx="1097280" cy="1097278"/>
            <a:chOff x="960120" y="3627934"/>
            <a:chExt cx="1097280" cy="1097278"/>
          </a:xfrm>
          <a:effectLst>
            <a:outerShdw blurRad="38100" sx="102000" sy="102000" algn="ctr" rotWithShape="0">
              <a:prstClr val="black">
                <a:alpha val="40000"/>
              </a:prstClr>
            </a:outerShdw>
          </a:effectLst>
        </p:grpSpPr>
        <p:sp>
          <p:nvSpPr>
            <p:cNvPr id="11" name="Oval 10">
              <a:extLst>
                <a:ext uri="{FF2B5EF4-FFF2-40B4-BE49-F238E27FC236}">
                  <a16:creationId xmlns:a16="http://schemas.microsoft.com/office/drawing/2014/main" id="{A3373B32-7508-4E18-9C20-D734D1842FA4}"/>
                </a:ext>
              </a:extLst>
            </p:cNvPr>
            <p:cNvSpPr>
              <a:spLocks noChangeAspect="1"/>
            </p:cNvSpPr>
            <p:nvPr/>
          </p:nvSpPr>
          <p:spPr>
            <a:xfrm>
              <a:off x="960120" y="3627934"/>
              <a:ext cx="1097280" cy="1097278"/>
            </a:xfrm>
            <a:prstGeom prst="ellipse">
              <a:avLst/>
            </a:prstGeom>
            <a:solidFill>
              <a:srgbClr val="36B8E3"/>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2" name="Freeform 5">
              <a:extLst>
                <a:ext uri="{FF2B5EF4-FFF2-40B4-BE49-F238E27FC236}">
                  <a16:creationId xmlns:a16="http://schemas.microsoft.com/office/drawing/2014/main" id="{AE528404-AA22-45C2-B91E-B1661012F514}"/>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Text Box 10">
              <a:extLst>
                <a:ext uri="{FF2B5EF4-FFF2-40B4-BE49-F238E27FC236}">
                  <a16:creationId xmlns:a16="http://schemas.microsoft.com/office/drawing/2014/main" id="{D12CAB97-1957-41B0-A251-31CD2CAC4546}"/>
                </a:ext>
              </a:extLst>
            </p:cNvPr>
            <p:cNvSpPr txBox="1">
              <a:spLocks noChangeArrowheads="1"/>
            </p:cNvSpPr>
            <p:nvPr/>
          </p:nvSpPr>
          <p:spPr bwMode="auto">
            <a:xfrm>
              <a:off x="1143000" y="3993693"/>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1984</a:t>
              </a:r>
            </a:p>
          </p:txBody>
        </p:sp>
      </p:grpSp>
      <p:sp>
        <p:nvSpPr>
          <p:cNvPr id="15" name="TextBox 14">
            <a:extLst>
              <a:ext uri="{FF2B5EF4-FFF2-40B4-BE49-F238E27FC236}">
                <a16:creationId xmlns:a16="http://schemas.microsoft.com/office/drawing/2014/main" id="{DE6E7BB6-A4AF-4F4A-ACD2-96A484778B45}"/>
              </a:ext>
            </a:extLst>
          </p:cNvPr>
          <p:cNvSpPr txBox="1"/>
          <p:nvPr/>
        </p:nvSpPr>
        <p:spPr>
          <a:xfrm>
            <a:off x="602372" y="5015826"/>
            <a:ext cx="2971015" cy="158504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grpSp>
        <p:nvGrpSpPr>
          <p:cNvPr id="46" name="Group 45">
            <a:extLst>
              <a:ext uri="{FF2B5EF4-FFF2-40B4-BE49-F238E27FC236}">
                <a16:creationId xmlns:a16="http://schemas.microsoft.com/office/drawing/2014/main" id="{4ABAAA35-A6B8-4423-9439-E0DDF7B7F5E7}"/>
              </a:ext>
            </a:extLst>
          </p:cNvPr>
          <p:cNvGrpSpPr/>
          <p:nvPr/>
        </p:nvGrpSpPr>
        <p:grpSpPr>
          <a:xfrm>
            <a:off x="2971800" y="3630168"/>
            <a:ext cx="1097280" cy="1097278"/>
            <a:chOff x="2971800" y="3630168"/>
            <a:chExt cx="1097280" cy="1097278"/>
          </a:xfrm>
          <a:effectLst>
            <a:outerShdw blurRad="38100" sx="102000" sy="102000" algn="ctr" rotWithShape="0">
              <a:prstClr val="black">
                <a:alpha val="40000"/>
              </a:prstClr>
            </a:outerShdw>
          </a:effectLst>
        </p:grpSpPr>
        <p:sp>
          <p:nvSpPr>
            <p:cNvPr id="20" name="Oval 19">
              <a:extLst>
                <a:ext uri="{FF2B5EF4-FFF2-40B4-BE49-F238E27FC236}">
                  <a16:creationId xmlns:a16="http://schemas.microsoft.com/office/drawing/2014/main" id="{F68CB370-DB02-4976-B88A-015E7A4A443C}"/>
                </a:ext>
              </a:extLst>
            </p:cNvPr>
            <p:cNvSpPr>
              <a:spLocks noChangeAspect="1"/>
            </p:cNvSpPr>
            <p:nvPr/>
          </p:nvSpPr>
          <p:spPr>
            <a:xfrm>
              <a:off x="2971800" y="3630168"/>
              <a:ext cx="1097280" cy="1097278"/>
            </a:xfrm>
            <a:prstGeom prst="ellipse">
              <a:avLst/>
            </a:prstGeom>
            <a:solidFill>
              <a:srgbClr val="239BD3"/>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1" name="Freeform 5">
              <a:extLst>
                <a:ext uri="{FF2B5EF4-FFF2-40B4-BE49-F238E27FC236}">
                  <a16:creationId xmlns:a16="http://schemas.microsoft.com/office/drawing/2014/main" id="{0F837316-1A7C-4F33-B381-7F603A7CBA22}"/>
                </a:ext>
              </a:extLst>
            </p:cNvPr>
            <p:cNvSpPr>
              <a:spLocks noChangeAspect="1"/>
            </p:cNvSpPr>
            <p:nvPr/>
          </p:nvSpPr>
          <p:spPr>
            <a:xfrm>
              <a:off x="299008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9" name="Text Box 10">
              <a:extLst>
                <a:ext uri="{FF2B5EF4-FFF2-40B4-BE49-F238E27FC236}">
                  <a16:creationId xmlns:a16="http://schemas.microsoft.com/office/drawing/2014/main" id="{5734E6BA-4FA7-4F4D-9F2B-9EF1FA8353E0}"/>
                </a:ext>
              </a:extLst>
            </p:cNvPr>
            <p:cNvSpPr txBox="1">
              <a:spLocks noChangeArrowheads="1"/>
            </p:cNvSpPr>
            <p:nvPr/>
          </p:nvSpPr>
          <p:spPr bwMode="auto">
            <a:xfrm>
              <a:off x="315468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1987</a:t>
              </a:r>
            </a:p>
          </p:txBody>
        </p:sp>
      </p:grpSp>
      <p:sp>
        <p:nvSpPr>
          <p:cNvPr id="22" name="TextBox 21">
            <a:extLst>
              <a:ext uri="{FF2B5EF4-FFF2-40B4-BE49-F238E27FC236}">
                <a16:creationId xmlns:a16="http://schemas.microsoft.com/office/drawing/2014/main" id="{2A464172-D3C1-4700-85E6-4D65D29C702B}"/>
              </a:ext>
            </a:extLst>
          </p:cNvPr>
          <p:cNvSpPr txBox="1"/>
          <p:nvPr/>
        </p:nvSpPr>
        <p:spPr>
          <a:xfrm>
            <a:off x="3057140" y="1737358"/>
            <a:ext cx="2971015" cy="1585049"/>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grpSp>
        <p:nvGrpSpPr>
          <p:cNvPr id="47" name="Group 46">
            <a:extLst>
              <a:ext uri="{FF2B5EF4-FFF2-40B4-BE49-F238E27FC236}">
                <a16:creationId xmlns:a16="http://schemas.microsoft.com/office/drawing/2014/main" id="{CB890535-8C5E-4FC8-94A5-28C56B2F1541}"/>
              </a:ext>
            </a:extLst>
          </p:cNvPr>
          <p:cNvGrpSpPr/>
          <p:nvPr/>
        </p:nvGrpSpPr>
        <p:grpSpPr>
          <a:xfrm>
            <a:off x="4983480" y="3630168"/>
            <a:ext cx="1097280" cy="1097278"/>
            <a:chOff x="4983480" y="3630168"/>
            <a:chExt cx="1097280" cy="1097278"/>
          </a:xfrm>
          <a:effectLst>
            <a:outerShdw blurRad="38100" sx="102000" sy="102000" algn="ctr" rotWithShape="0">
              <a:prstClr val="black">
                <a:alpha val="40000"/>
              </a:prstClr>
            </a:outerShdw>
          </a:effectLst>
        </p:grpSpPr>
        <p:sp>
          <p:nvSpPr>
            <p:cNvPr id="27" name="Oval 26">
              <a:extLst>
                <a:ext uri="{FF2B5EF4-FFF2-40B4-BE49-F238E27FC236}">
                  <a16:creationId xmlns:a16="http://schemas.microsoft.com/office/drawing/2014/main" id="{B90DA7C8-289A-4ADA-B31C-C3587DA001B4}"/>
                </a:ext>
              </a:extLst>
            </p:cNvPr>
            <p:cNvSpPr>
              <a:spLocks noChangeAspect="1"/>
            </p:cNvSpPr>
            <p:nvPr/>
          </p:nvSpPr>
          <p:spPr>
            <a:xfrm>
              <a:off x="4983480" y="3630168"/>
              <a:ext cx="1097280" cy="1097278"/>
            </a:xfrm>
            <a:prstGeom prst="ellipse">
              <a:avLst/>
            </a:prstGeom>
            <a:solidFill>
              <a:srgbClr val="157EBF"/>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8" name="Freeform 5">
              <a:extLst>
                <a:ext uri="{FF2B5EF4-FFF2-40B4-BE49-F238E27FC236}">
                  <a16:creationId xmlns:a16="http://schemas.microsoft.com/office/drawing/2014/main" id="{CBAA3844-83BF-43BE-8727-564383775151}"/>
                </a:ext>
              </a:extLst>
            </p:cNvPr>
            <p:cNvSpPr>
              <a:spLocks noChangeAspect="1"/>
            </p:cNvSpPr>
            <p:nvPr/>
          </p:nvSpPr>
          <p:spPr>
            <a:xfrm>
              <a:off x="500176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6" name="Text Box 10">
              <a:extLst>
                <a:ext uri="{FF2B5EF4-FFF2-40B4-BE49-F238E27FC236}">
                  <a16:creationId xmlns:a16="http://schemas.microsoft.com/office/drawing/2014/main" id="{8C87E9FA-9BC8-4377-9595-0148F294D634}"/>
                </a:ext>
              </a:extLst>
            </p:cNvPr>
            <p:cNvSpPr txBox="1">
              <a:spLocks noChangeArrowheads="1"/>
            </p:cNvSpPr>
            <p:nvPr/>
          </p:nvSpPr>
          <p:spPr bwMode="auto">
            <a:xfrm>
              <a:off x="516636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1999</a:t>
              </a:r>
            </a:p>
          </p:txBody>
        </p:sp>
      </p:grpSp>
      <p:sp>
        <p:nvSpPr>
          <p:cNvPr id="29" name="TextBox 28">
            <a:extLst>
              <a:ext uri="{FF2B5EF4-FFF2-40B4-BE49-F238E27FC236}">
                <a16:creationId xmlns:a16="http://schemas.microsoft.com/office/drawing/2014/main" id="{117CECA4-8D12-429F-9768-A27AF797D750}"/>
              </a:ext>
            </a:extLst>
          </p:cNvPr>
          <p:cNvSpPr txBox="1"/>
          <p:nvPr/>
        </p:nvSpPr>
        <p:spPr>
          <a:xfrm>
            <a:off x="4776596" y="4944596"/>
            <a:ext cx="2971015" cy="1585049"/>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grpSp>
        <p:nvGrpSpPr>
          <p:cNvPr id="48" name="Group 47">
            <a:extLst>
              <a:ext uri="{FF2B5EF4-FFF2-40B4-BE49-F238E27FC236}">
                <a16:creationId xmlns:a16="http://schemas.microsoft.com/office/drawing/2014/main" id="{63FBFA12-E009-45AF-A70C-BADE1F02E137}"/>
              </a:ext>
            </a:extLst>
          </p:cNvPr>
          <p:cNvGrpSpPr/>
          <p:nvPr/>
        </p:nvGrpSpPr>
        <p:grpSpPr>
          <a:xfrm>
            <a:off x="6995160" y="3630168"/>
            <a:ext cx="1097280" cy="1097278"/>
            <a:chOff x="6995160" y="3630168"/>
            <a:chExt cx="1097280" cy="1097278"/>
          </a:xfrm>
          <a:effectLst>
            <a:outerShdw blurRad="38100" sx="102000" sy="102000" algn="ctr" rotWithShape="0">
              <a:prstClr val="black">
                <a:alpha val="40000"/>
              </a:prstClr>
            </a:outerShdw>
          </a:effectLst>
        </p:grpSpPr>
        <p:sp>
          <p:nvSpPr>
            <p:cNvPr id="34" name="Oval 33">
              <a:extLst>
                <a:ext uri="{FF2B5EF4-FFF2-40B4-BE49-F238E27FC236}">
                  <a16:creationId xmlns:a16="http://schemas.microsoft.com/office/drawing/2014/main" id="{FC83A2BA-B1F3-429C-86B0-61718FB29EE1}"/>
                </a:ext>
              </a:extLst>
            </p:cNvPr>
            <p:cNvSpPr>
              <a:spLocks noChangeAspect="1"/>
            </p:cNvSpPr>
            <p:nvPr/>
          </p:nvSpPr>
          <p:spPr>
            <a:xfrm>
              <a:off x="6995160" y="3630168"/>
              <a:ext cx="1097280" cy="1097278"/>
            </a:xfrm>
            <a:prstGeom prst="ellipse">
              <a:avLst/>
            </a:prstGeom>
            <a:solidFill>
              <a:srgbClr val="0967B9"/>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5" name="Freeform 5">
              <a:extLst>
                <a:ext uri="{FF2B5EF4-FFF2-40B4-BE49-F238E27FC236}">
                  <a16:creationId xmlns:a16="http://schemas.microsoft.com/office/drawing/2014/main" id="{B5C3518C-565A-4B0B-B372-E587B3EE1BDE}"/>
                </a:ext>
              </a:extLst>
            </p:cNvPr>
            <p:cNvSpPr>
              <a:spLocks noChangeAspect="1"/>
            </p:cNvSpPr>
            <p:nvPr/>
          </p:nvSpPr>
          <p:spPr>
            <a:xfrm>
              <a:off x="701344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3" name="Text Box 10">
              <a:extLst>
                <a:ext uri="{FF2B5EF4-FFF2-40B4-BE49-F238E27FC236}">
                  <a16:creationId xmlns:a16="http://schemas.microsoft.com/office/drawing/2014/main" id="{5C6EEC75-FDB7-49F4-B7A4-99C9AE5DDE4B}"/>
                </a:ext>
              </a:extLst>
            </p:cNvPr>
            <p:cNvSpPr txBox="1">
              <a:spLocks noChangeArrowheads="1"/>
            </p:cNvSpPr>
            <p:nvPr/>
          </p:nvSpPr>
          <p:spPr bwMode="auto">
            <a:xfrm>
              <a:off x="717804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2008</a:t>
              </a:r>
            </a:p>
          </p:txBody>
        </p:sp>
      </p:grpSp>
      <p:sp>
        <p:nvSpPr>
          <p:cNvPr id="36" name="TextBox 35">
            <a:extLst>
              <a:ext uri="{FF2B5EF4-FFF2-40B4-BE49-F238E27FC236}">
                <a16:creationId xmlns:a16="http://schemas.microsoft.com/office/drawing/2014/main" id="{0D72B0DE-C924-479D-A7EC-277993B9B15E}"/>
              </a:ext>
            </a:extLst>
          </p:cNvPr>
          <p:cNvSpPr txBox="1"/>
          <p:nvPr/>
        </p:nvSpPr>
        <p:spPr>
          <a:xfrm>
            <a:off x="7025211" y="1766274"/>
            <a:ext cx="2971015" cy="1585049"/>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14098D1-185F-46F0-B3A4-B7E8DB89A890}"/>
              </a:ext>
            </a:extLst>
          </p:cNvPr>
          <p:cNvGrpSpPr/>
          <p:nvPr/>
        </p:nvGrpSpPr>
        <p:grpSpPr>
          <a:xfrm>
            <a:off x="9006840" y="3630168"/>
            <a:ext cx="1097280" cy="1097278"/>
            <a:chOff x="9006840" y="3630168"/>
            <a:chExt cx="1097280" cy="1097278"/>
          </a:xfrm>
          <a:effectLst>
            <a:outerShdw blurRad="38100" sx="102000" sy="102000" algn="ctr" rotWithShape="0">
              <a:prstClr val="black">
                <a:alpha val="40000"/>
              </a:prstClr>
            </a:outerShdw>
          </a:effectLst>
        </p:grpSpPr>
        <p:sp>
          <p:nvSpPr>
            <p:cNvPr id="41" name="Oval 40">
              <a:extLst>
                <a:ext uri="{FF2B5EF4-FFF2-40B4-BE49-F238E27FC236}">
                  <a16:creationId xmlns:a16="http://schemas.microsoft.com/office/drawing/2014/main" id="{8384C5B3-A69C-4B2D-BB35-59335B1D764C}"/>
                </a:ext>
              </a:extLst>
            </p:cNvPr>
            <p:cNvSpPr>
              <a:spLocks noChangeAspect="1"/>
            </p:cNvSpPr>
            <p:nvPr/>
          </p:nvSpPr>
          <p:spPr>
            <a:xfrm>
              <a:off x="9006840" y="3630168"/>
              <a:ext cx="1097280" cy="1097278"/>
            </a:xfrm>
            <a:prstGeom prst="ellipse">
              <a:avLst/>
            </a:prstGeom>
            <a:solidFill>
              <a:srgbClr val="0050AA"/>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AA"/>
                </a:solidFill>
              </a:endParaRPr>
            </a:p>
          </p:txBody>
        </p:sp>
        <p:sp>
          <p:nvSpPr>
            <p:cNvPr id="42" name="Freeform 5">
              <a:extLst>
                <a:ext uri="{FF2B5EF4-FFF2-40B4-BE49-F238E27FC236}">
                  <a16:creationId xmlns:a16="http://schemas.microsoft.com/office/drawing/2014/main" id="{18517358-CBE5-41E1-B495-850FB1FA53AE}"/>
                </a:ext>
              </a:extLst>
            </p:cNvPr>
            <p:cNvSpPr>
              <a:spLocks noChangeAspect="1"/>
            </p:cNvSpPr>
            <p:nvPr/>
          </p:nvSpPr>
          <p:spPr>
            <a:xfrm>
              <a:off x="902512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0" name="Text Box 10">
              <a:extLst>
                <a:ext uri="{FF2B5EF4-FFF2-40B4-BE49-F238E27FC236}">
                  <a16:creationId xmlns:a16="http://schemas.microsoft.com/office/drawing/2014/main" id="{DF5D6602-097B-4066-9DBC-F5AB0C0166DA}"/>
                </a:ext>
              </a:extLst>
            </p:cNvPr>
            <p:cNvSpPr txBox="1">
              <a:spLocks noChangeArrowheads="1"/>
            </p:cNvSpPr>
            <p:nvPr/>
          </p:nvSpPr>
          <p:spPr bwMode="auto">
            <a:xfrm>
              <a:off x="918972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2012</a:t>
              </a:r>
            </a:p>
          </p:txBody>
        </p:sp>
      </p:grpSp>
      <p:sp>
        <p:nvSpPr>
          <p:cNvPr id="43" name="TextBox 42">
            <a:extLst>
              <a:ext uri="{FF2B5EF4-FFF2-40B4-BE49-F238E27FC236}">
                <a16:creationId xmlns:a16="http://schemas.microsoft.com/office/drawing/2014/main" id="{D5D02EAA-36D8-4827-8EE9-18B283CC697C}"/>
              </a:ext>
            </a:extLst>
          </p:cNvPr>
          <p:cNvSpPr txBox="1"/>
          <p:nvPr/>
        </p:nvSpPr>
        <p:spPr>
          <a:xfrm>
            <a:off x="9100645" y="5055523"/>
            <a:ext cx="2971015" cy="158504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 </a:t>
            </a:r>
            <a:endParaRPr lang="en-US" sz="1500" dirty="0">
              <a:solidFill>
                <a:srgbClr val="0050AA"/>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0400823-BC90-4943-9246-9ECEFF3E66A2}"/>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Tree>
    <p:extLst>
      <p:ext uri="{BB962C8B-B14F-4D97-AF65-F5344CB8AC3E}">
        <p14:creationId xmlns:p14="http://schemas.microsoft.com/office/powerpoint/2010/main" val="245481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1000"/>
                                        <p:tgtEl>
                                          <p:spTgt spid="4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750" fill="hold"/>
                                        <p:tgtEl>
                                          <p:spTgt spid="50"/>
                                        </p:tgtEl>
                                        <p:attrNameLst>
                                          <p:attrName>ppt_x</p:attrName>
                                        </p:attrNameLst>
                                      </p:cBhvr>
                                      <p:tavLst>
                                        <p:tav tm="0">
                                          <p:val>
                                            <p:strVal val="0-#ppt_w/2"/>
                                          </p:val>
                                        </p:tav>
                                        <p:tav tm="100000">
                                          <p:val>
                                            <p:strVal val="#ppt_x"/>
                                          </p:val>
                                        </p:tav>
                                      </p:tavLst>
                                    </p:anim>
                                    <p:anim calcmode="lin" valueType="num">
                                      <p:cBhvr additive="base">
                                        <p:cTn id="12" dur="750" fill="hold"/>
                                        <p:tgtEl>
                                          <p:spTgt spid="50"/>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2" presetClass="entr" presetSubtype="8"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700" fill="hold"/>
                                        <p:tgtEl>
                                          <p:spTgt spid="51"/>
                                        </p:tgtEl>
                                        <p:attrNameLst>
                                          <p:attrName>ppt_x</p:attrName>
                                        </p:attrNameLst>
                                      </p:cBhvr>
                                      <p:tavLst>
                                        <p:tav tm="0">
                                          <p:val>
                                            <p:strVal val="0-#ppt_w/2"/>
                                          </p:val>
                                        </p:tav>
                                        <p:tav tm="100000">
                                          <p:val>
                                            <p:strVal val="#ppt_x"/>
                                          </p:val>
                                        </p:tav>
                                      </p:tavLst>
                                    </p:anim>
                                    <p:anim calcmode="lin" valueType="num">
                                      <p:cBhvr additive="base">
                                        <p:cTn id="17" dur="700" fill="hold"/>
                                        <p:tgtEl>
                                          <p:spTgt spid="51"/>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700" fill="hold"/>
                                        <p:tgtEl>
                                          <p:spTgt spid="45"/>
                                        </p:tgtEl>
                                        <p:attrNameLst>
                                          <p:attrName>ppt_x</p:attrName>
                                        </p:attrNameLst>
                                      </p:cBhvr>
                                      <p:tavLst>
                                        <p:tav tm="0">
                                          <p:val>
                                            <p:strVal val="0-#ppt_w/2"/>
                                          </p:val>
                                        </p:tav>
                                        <p:tav tm="100000">
                                          <p:val>
                                            <p:strVal val="#ppt_x"/>
                                          </p:val>
                                        </p:tav>
                                      </p:tavLst>
                                    </p:anim>
                                    <p:anim calcmode="lin" valueType="num">
                                      <p:cBhvr additive="base">
                                        <p:cTn id="21" dur="700" fill="hold"/>
                                        <p:tgtEl>
                                          <p:spTgt spid="45"/>
                                        </p:tgtEl>
                                        <p:attrNameLst>
                                          <p:attrName>ppt_y</p:attrName>
                                        </p:attrNameLst>
                                      </p:cBhvr>
                                      <p:tavLst>
                                        <p:tav tm="0">
                                          <p:val>
                                            <p:strVal val="#ppt_y"/>
                                          </p:val>
                                        </p:tav>
                                        <p:tav tm="100000">
                                          <p:val>
                                            <p:strVal val="#ppt_y"/>
                                          </p:val>
                                        </p:tav>
                                      </p:tavLst>
                                    </p:anim>
                                  </p:childTnLst>
                                </p:cTn>
                              </p:par>
                            </p:childTnLst>
                          </p:cTn>
                        </p:par>
                        <p:par>
                          <p:cTn id="22" fill="hold">
                            <p:stCondLst>
                              <p:cond delay="245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3450"/>
                            </p:stCondLst>
                            <p:childTnLst>
                              <p:par>
                                <p:cTn id="29" presetID="2" presetClass="entr" presetSubtype="8"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800" fill="hold"/>
                                        <p:tgtEl>
                                          <p:spTgt spid="52"/>
                                        </p:tgtEl>
                                        <p:attrNameLst>
                                          <p:attrName>ppt_x</p:attrName>
                                        </p:attrNameLst>
                                      </p:cBhvr>
                                      <p:tavLst>
                                        <p:tav tm="0">
                                          <p:val>
                                            <p:strVal val="0-#ppt_w/2"/>
                                          </p:val>
                                        </p:tav>
                                        <p:tav tm="100000">
                                          <p:val>
                                            <p:strVal val="#ppt_x"/>
                                          </p:val>
                                        </p:tav>
                                      </p:tavLst>
                                    </p:anim>
                                    <p:anim calcmode="lin" valueType="num">
                                      <p:cBhvr additive="base">
                                        <p:cTn id="32" dur="800" fill="hold"/>
                                        <p:tgtEl>
                                          <p:spTgt spid="5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800" fill="hold"/>
                                        <p:tgtEl>
                                          <p:spTgt spid="46"/>
                                        </p:tgtEl>
                                        <p:attrNameLst>
                                          <p:attrName>ppt_x</p:attrName>
                                        </p:attrNameLst>
                                      </p:cBhvr>
                                      <p:tavLst>
                                        <p:tav tm="0">
                                          <p:val>
                                            <p:strVal val="0-#ppt_w/2"/>
                                          </p:val>
                                        </p:tav>
                                        <p:tav tm="100000">
                                          <p:val>
                                            <p:strVal val="#ppt_x"/>
                                          </p:val>
                                        </p:tav>
                                      </p:tavLst>
                                    </p:anim>
                                    <p:anim calcmode="lin" valueType="num">
                                      <p:cBhvr additive="base">
                                        <p:cTn id="36" dur="800" fill="hold"/>
                                        <p:tgtEl>
                                          <p:spTgt spid="46"/>
                                        </p:tgtEl>
                                        <p:attrNameLst>
                                          <p:attrName>ppt_y</p:attrName>
                                        </p:attrNameLst>
                                      </p:cBhvr>
                                      <p:tavLst>
                                        <p:tav tm="0">
                                          <p:val>
                                            <p:strVal val="#ppt_y"/>
                                          </p:val>
                                        </p:tav>
                                        <p:tav tm="100000">
                                          <p:val>
                                            <p:strVal val="#ppt_y"/>
                                          </p:val>
                                        </p:tav>
                                      </p:tavLst>
                                    </p:anim>
                                  </p:childTnLst>
                                </p:cTn>
                              </p:par>
                            </p:childTnLst>
                          </p:cTn>
                        </p:par>
                        <p:par>
                          <p:cTn id="37" fill="hold">
                            <p:stCondLst>
                              <p:cond delay="4250"/>
                            </p:stCondLst>
                            <p:childTnLst>
                              <p:par>
                                <p:cTn id="38" presetID="47"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2" presetClass="entr" presetSubtype="8"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900" fill="hold"/>
                                        <p:tgtEl>
                                          <p:spTgt spid="53"/>
                                        </p:tgtEl>
                                        <p:attrNameLst>
                                          <p:attrName>ppt_x</p:attrName>
                                        </p:attrNameLst>
                                      </p:cBhvr>
                                      <p:tavLst>
                                        <p:tav tm="0">
                                          <p:val>
                                            <p:strVal val="0-#ppt_w/2"/>
                                          </p:val>
                                        </p:tav>
                                        <p:tav tm="100000">
                                          <p:val>
                                            <p:strVal val="#ppt_x"/>
                                          </p:val>
                                        </p:tav>
                                      </p:tavLst>
                                    </p:anim>
                                    <p:anim calcmode="lin" valueType="num">
                                      <p:cBhvr additive="base">
                                        <p:cTn id="47" dur="900" fill="hold"/>
                                        <p:tgtEl>
                                          <p:spTgt spid="53"/>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900" fill="hold"/>
                                        <p:tgtEl>
                                          <p:spTgt spid="47"/>
                                        </p:tgtEl>
                                        <p:attrNameLst>
                                          <p:attrName>ppt_x</p:attrName>
                                        </p:attrNameLst>
                                      </p:cBhvr>
                                      <p:tavLst>
                                        <p:tav tm="0">
                                          <p:val>
                                            <p:strVal val="0-#ppt_w/2"/>
                                          </p:val>
                                        </p:tav>
                                        <p:tav tm="100000">
                                          <p:val>
                                            <p:strVal val="#ppt_x"/>
                                          </p:val>
                                        </p:tav>
                                      </p:tavLst>
                                    </p:anim>
                                    <p:anim calcmode="lin" valueType="num">
                                      <p:cBhvr additive="base">
                                        <p:cTn id="51" dur="90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6150"/>
                            </p:stCondLst>
                            <p:childTnLst>
                              <p:par>
                                <p:cTn id="53" presetID="42"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par>
                          <p:cTn id="58" fill="hold">
                            <p:stCondLst>
                              <p:cond delay="7150"/>
                            </p:stCondLst>
                            <p:childTnLst>
                              <p:par>
                                <p:cTn id="59" presetID="2" presetClass="entr" presetSubtype="8"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additive="base">
                                        <p:cTn id="61" dur="1000" fill="hold"/>
                                        <p:tgtEl>
                                          <p:spTgt spid="54"/>
                                        </p:tgtEl>
                                        <p:attrNameLst>
                                          <p:attrName>ppt_x</p:attrName>
                                        </p:attrNameLst>
                                      </p:cBhvr>
                                      <p:tavLst>
                                        <p:tav tm="0">
                                          <p:val>
                                            <p:strVal val="0-#ppt_w/2"/>
                                          </p:val>
                                        </p:tav>
                                        <p:tav tm="100000">
                                          <p:val>
                                            <p:strVal val="#ppt_x"/>
                                          </p:val>
                                        </p:tav>
                                      </p:tavLst>
                                    </p:anim>
                                    <p:anim calcmode="lin" valueType="num">
                                      <p:cBhvr additive="base">
                                        <p:cTn id="62" dur="1000" fill="hold"/>
                                        <p:tgtEl>
                                          <p:spTgt spid="54"/>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 calcmode="lin" valueType="num">
                                      <p:cBhvr additive="base">
                                        <p:cTn id="65" dur="1000" fill="hold"/>
                                        <p:tgtEl>
                                          <p:spTgt spid="48"/>
                                        </p:tgtEl>
                                        <p:attrNameLst>
                                          <p:attrName>ppt_x</p:attrName>
                                        </p:attrNameLst>
                                      </p:cBhvr>
                                      <p:tavLst>
                                        <p:tav tm="0">
                                          <p:val>
                                            <p:strVal val="0-#ppt_w/2"/>
                                          </p:val>
                                        </p:tav>
                                        <p:tav tm="100000">
                                          <p:val>
                                            <p:strVal val="#ppt_x"/>
                                          </p:val>
                                        </p:tav>
                                      </p:tavLst>
                                    </p:anim>
                                    <p:anim calcmode="lin" valueType="num">
                                      <p:cBhvr additive="base">
                                        <p:cTn id="66" dur="1000" fill="hold"/>
                                        <p:tgtEl>
                                          <p:spTgt spid="48"/>
                                        </p:tgtEl>
                                        <p:attrNameLst>
                                          <p:attrName>ppt_y</p:attrName>
                                        </p:attrNameLst>
                                      </p:cBhvr>
                                      <p:tavLst>
                                        <p:tav tm="0">
                                          <p:val>
                                            <p:strVal val="#ppt_y"/>
                                          </p:val>
                                        </p:tav>
                                        <p:tav tm="100000">
                                          <p:val>
                                            <p:strVal val="#ppt_y"/>
                                          </p:val>
                                        </p:tav>
                                      </p:tavLst>
                                    </p:anim>
                                  </p:childTnLst>
                                </p:cTn>
                              </p:par>
                            </p:childTnLst>
                          </p:cTn>
                        </p:par>
                        <p:par>
                          <p:cTn id="67" fill="hold">
                            <p:stCondLst>
                              <p:cond delay="8150"/>
                            </p:stCondLst>
                            <p:childTnLst>
                              <p:par>
                                <p:cTn id="68" presetID="47" presetClass="entr" presetSubtype="0"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1000"/>
                                        <p:tgtEl>
                                          <p:spTgt spid="36"/>
                                        </p:tgtEl>
                                      </p:cBhvr>
                                    </p:animEffect>
                                    <p:anim calcmode="lin" valueType="num">
                                      <p:cBhvr>
                                        <p:cTn id="71" dur="1000" fill="hold"/>
                                        <p:tgtEl>
                                          <p:spTgt spid="36"/>
                                        </p:tgtEl>
                                        <p:attrNameLst>
                                          <p:attrName>ppt_x</p:attrName>
                                        </p:attrNameLst>
                                      </p:cBhvr>
                                      <p:tavLst>
                                        <p:tav tm="0">
                                          <p:val>
                                            <p:strVal val="#ppt_x"/>
                                          </p:val>
                                        </p:tav>
                                        <p:tav tm="100000">
                                          <p:val>
                                            <p:strVal val="#ppt_x"/>
                                          </p:val>
                                        </p:tav>
                                      </p:tavLst>
                                    </p:anim>
                                    <p:anim calcmode="lin" valueType="num">
                                      <p:cBhvr>
                                        <p:cTn id="72" dur="1000" fill="hold"/>
                                        <p:tgtEl>
                                          <p:spTgt spid="36"/>
                                        </p:tgtEl>
                                        <p:attrNameLst>
                                          <p:attrName>ppt_y</p:attrName>
                                        </p:attrNameLst>
                                      </p:cBhvr>
                                      <p:tavLst>
                                        <p:tav tm="0">
                                          <p:val>
                                            <p:strVal val="#ppt_y-.1"/>
                                          </p:val>
                                        </p:tav>
                                        <p:tav tm="100000">
                                          <p:val>
                                            <p:strVal val="#ppt_y"/>
                                          </p:val>
                                        </p:tav>
                                      </p:tavLst>
                                    </p:anim>
                                  </p:childTnLst>
                                </p:cTn>
                              </p:par>
                            </p:childTnLst>
                          </p:cTn>
                        </p:par>
                        <p:par>
                          <p:cTn id="73" fill="hold">
                            <p:stCondLst>
                              <p:cond delay="9150"/>
                            </p:stCondLst>
                            <p:childTnLst>
                              <p:par>
                                <p:cTn id="74" presetID="2" presetClass="entr" presetSubtype="8" fill="hold" grpId="0"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additive="base">
                                        <p:cTn id="76" dur="1100" fill="hold"/>
                                        <p:tgtEl>
                                          <p:spTgt spid="55"/>
                                        </p:tgtEl>
                                        <p:attrNameLst>
                                          <p:attrName>ppt_x</p:attrName>
                                        </p:attrNameLst>
                                      </p:cBhvr>
                                      <p:tavLst>
                                        <p:tav tm="0">
                                          <p:val>
                                            <p:strVal val="0-#ppt_w/2"/>
                                          </p:val>
                                        </p:tav>
                                        <p:tav tm="100000">
                                          <p:val>
                                            <p:strVal val="#ppt_x"/>
                                          </p:val>
                                        </p:tav>
                                      </p:tavLst>
                                    </p:anim>
                                    <p:anim calcmode="lin" valueType="num">
                                      <p:cBhvr additive="base">
                                        <p:cTn id="77" dur="1100" fill="hold"/>
                                        <p:tgtEl>
                                          <p:spTgt spid="55"/>
                                        </p:tgtEl>
                                        <p:attrNameLst>
                                          <p:attrName>ppt_y</p:attrName>
                                        </p:attrNameLst>
                                      </p:cBhvr>
                                      <p:tavLst>
                                        <p:tav tm="0">
                                          <p:val>
                                            <p:strVal val="#ppt_y"/>
                                          </p:val>
                                        </p:tav>
                                        <p:tav tm="100000">
                                          <p:val>
                                            <p:strVal val="#ppt_y"/>
                                          </p:val>
                                        </p:tav>
                                      </p:tavLst>
                                    </p:anim>
                                  </p:childTnLst>
                                </p:cTn>
                              </p:par>
                              <p:par>
                                <p:cTn id="78" presetID="2" presetClass="entr" presetSubtype="8" fill="hold" nodeType="with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additive="base">
                                        <p:cTn id="80" dur="1100" fill="hold"/>
                                        <p:tgtEl>
                                          <p:spTgt spid="49"/>
                                        </p:tgtEl>
                                        <p:attrNameLst>
                                          <p:attrName>ppt_x</p:attrName>
                                        </p:attrNameLst>
                                      </p:cBhvr>
                                      <p:tavLst>
                                        <p:tav tm="0">
                                          <p:val>
                                            <p:strVal val="0-#ppt_w/2"/>
                                          </p:val>
                                        </p:tav>
                                        <p:tav tm="100000">
                                          <p:val>
                                            <p:strVal val="#ppt_x"/>
                                          </p:val>
                                        </p:tav>
                                      </p:tavLst>
                                    </p:anim>
                                    <p:anim calcmode="lin" valueType="num">
                                      <p:cBhvr additive="base">
                                        <p:cTn id="81" dur="1100" fill="hold"/>
                                        <p:tgtEl>
                                          <p:spTgt spid="49"/>
                                        </p:tgtEl>
                                        <p:attrNameLst>
                                          <p:attrName>ppt_y</p:attrName>
                                        </p:attrNameLst>
                                      </p:cBhvr>
                                      <p:tavLst>
                                        <p:tav tm="0">
                                          <p:val>
                                            <p:strVal val="#ppt_y"/>
                                          </p:val>
                                        </p:tav>
                                        <p:tav tm="100000">
                                          <p:val>
                                            <p:strVal val="#ppt_y"/>
                                          </p:val>
                                        </p:tav>
                                      </p:tavLst>
                                    </p:anim>
                                  </p:childTnLst>
                                </p:cTn>
                              </p:par>
                            </p:childTnLst>
                          </p:cTn>
                        </p:par>
                        <p:par>
                          <p:cTn id="82" fill="hold">
                            <p:stCondLst>
                              <p:cond delay="10250"/>
                            </p:stCondLst>
                            <p:childTnLst>
                              <p:par>
                                <p:cTn id="83" presetID="42" presetClass="entr" presetSubtype="0" fill="hold" grpId="0" nodeType="after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1000"/>
                                        <p:tgtEl>
                                          <p:spTgt spid="43"/>
                                        </p:tgtEl>
                                      </p:cBhvr>
                                    </p:animEffect>
                                    <p:anim calcmode="lin" valueType="num">
                                      <p:cBhvr>
                                        <p:cTn id="86" dur="1000" fill="hold"/>
                                        <p:tgtEl>
                                          <p:spTgt spid="43"/>
                                        </p:tgtEl>
                                        <p:attrNameLst>
                                          <p:attrName>ppt_x</p:attrName>
                                        </p:attrNameLst>
                                      </p:cBhvr>
                                      <p:tavLst>
                                        <p:tav tm="0">
                                          <p:val>
                                            <p:strVal val="#ppt_x"/>
                                          </p:val>
                                        </p:tav>
                                        <p:tav tm="100000">
                                          <p:val>
                                            <p:strVal val="#ppt_x"/>
                                          </p:val>
                                        </p:tav>
                                      </p:tavLst>
                                    </p:anim>
                                    <p:anim calcmode="lin" valueType="num">
                                      <p:cBhvr>
                                        <p:cTn id="8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0" grpId="0" animBg="1"/>
      <p:bldP spid="15" grpId="0"/>
      <p:bldP spid="22" grpId="0"/>
      <p:bldP spid="29" grpId="0"/>
      <p:bldP spid="36"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FFA75378-D82C-4864-BBAD-889CD35B3BE4}"/>
              </a:ext>
            </a:extLst>
          </p:cNvPr>
          <p:cNvGrpSpPr/>
          <p:nvPr/>
        </p:nvGrpSpPr>
        <p:grpSpPr>
          <a:xfrm>
            <a:off x="7891272" y="1801368"/>
            <a:ext cx="2279220" cy="1142999"/>
            <a:chOff x="2074122" y="1828800"/>
            <a:chExt cx="2279220" cy="1142999"/>
          </a:xfrm>
        </p:grpSpPr>
        <p:sp>
          <p:nvSpPr>
            <p:cNvPr id="60" name="Freeform: Shape 59">
              <a:extLst>
                <a:ext uri="{FF2B5EF4-FFF2-40B4-BE49-F238E27FC236}">
                  <a16:creationId xmlns:a16="http://schemas.microsoft.com/office/drawing/2014/main" id="{0BE7CC70-2319-42E3-A1E3-91E9DA425283}"/>
                </a:ext>
              </a:extLst>
            </p:cNvPr>
            <p:cNvSpPr/>
            <p:nvPr/>
          </p:nvSpPr>
          <p:spPr>
            <a:xfrm rot="10800000">
              <a:off x="2074122" y="1828800"/>
              <a:ext cx="2279220" cy="1142999"/>
            </a:xfrm>
            <a:custGeom>
              <a:avLst/>
              <a:gdLst>
                <a:gd name="connsiteX0" fmla="*/ 2127269 w 2279220"/>
                <a:gd name="connsiteY0" fmla="*/ 1142999 h 1142999"/>
                <a:gd name="connsiteX1" fmla="*/ 151951 w 2279220"/>
                <a:gd name="connsiteY1" fmla="*/ 1142999 h 1142999"/>
                <a:gd name="connsiteX2" fmla="*/ 0 w 2279220"/>
                <a:gd name="connsiteY2" fmla="*/ 991048 h 1142999"/>
                <a:gd name="connsiteX3" fmla="*/ 0 w 2279220"/>
                <a:gd name="connsiteY3" fmla="*/ 759739 h 1142999"/>
                <a:gd name="connsiteX4" fmla="*/ 0 w 2279220"/>
                <a:gd name="connsiteY4" fmla="*/ 383260 h 1142999"/>
                <a:gd name="connsiteX5" fmla="*/ 0 w 2279220"/>
                <a:gd name="connsiteY5" fmla="*/ 151951 h 1142999"/>
                <a:gd name="connsiteX6" fmla="*/ 151951 w 2279220"/>
                <a:gd name="connsiteY6" fmla="*/ 0 h 1142999"/>
                <a:gd name="connsiteX7" fmla="*/ 2127269 w 2279220"/>
                <a:gd name="connsiteY7" fmla="*/ 0 h 1142999"/>
                <a:gd name="connsiteX8" fmla="*/ 2279220 w 2279220"/>
                <a:gd name="connsiteY8" fmla="*/ 151951 h 1142999"/>
                <a:gd name="connsiteX9" fmla="*/ 2279220 w 2279220"/>
                <a:gd name="connsiteY9" fmla="*/ 383260 h 1142999"/>
                <a:gd name="connsiteX10" fmla="*/ 2279220 w 2279220"/>
                <a:gd name="connsiteY10" fmla="*/ 759739 h 1142999"/>
                <a:gd name="connsiteX11" fmla="*/ 2279220 w 2279220"/>
                <a:gd name="connsiteY11" fmla="*/ 991048 h 1142999"/>
                <a:gd name="connsiteX12" fmla="*/ 2127269 w 2279220"/>
                <a:gd name="connsiteY12" fmla="*/ 1142999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9220" h="1142999">
                  <a:moveTo>
                    <a:pt x="2127269" y="1142999"/>
                  </a:moveTo>
                  <a:lnTo>
                    <a:pt x="151951" y="1142999"/>
                  </a:lnTo>
                  <a:cubicBezTo>
                    <a:pt x="68031" y="1142999"/>
                    <a:pt x="0" y="1074968"/>
                    <a:pt x="0" y="991048"/>
                  </a:cubicBezTo>
                  <a:lnTo>
                    <a:pt x="0" y="759739"/>
                  </a:lnTo>
                  <a:lnTo>
                    <a:pt x="0" y="383260"/>
                  </a:lnTo>
                  <a:lnTo>
                    <a:pt x="0" y="151951"/>
                  </a:lnTo>
                  <a:cubicBezTo>
                    <a:pt x="0" y="68031"/>
                    <a:pt x="68031" y="0"/>
                    <a:pt x="151951" y="0"/>
                  </a:cubicBezTo>
                  <a:lnTo>
                    <a:pt x="2127269" y="0"/>
                  </a:lnTo>
                  <a:cubicBezTo>
                    <a:pt x="2211189" y="0"/>
                    <a:pt x="2279220" y="68031"/>
                    <a:pt x="2279220" y="151951"/>
                  </a:cubicBezTo>
                  <a:lnTo>
                    <a:pt x="2279220" y="383260"/>
                  </a:lnTo>
                  <a:lnTo>
                    <a:pt x="2279220" y="759739"/>
                  </a:lnTo>
                  <a:lnTo>
                    <a:pt x="2279220" y="991048"/>
                  </a:lnTo>
                  <a:cubicBezTo>
                    <a:pt x="2279220" y="1074968"/>
                    <a:pt x="2211189" y="1142999"/>
                    <a:pt x="2127269" y="1142999"/>
                  </a:cubicBezTo>
                  <a:close/>
                </a:path>
              </a:pathLst>
            </a:custGeom>
            <a:blipFill dpi="0" rotWithShape="0">
              <a:blip r:embed="rId3"/>
              <a:srcRect/>
              <a:stretch>
                <a:fillRect/>
              </a:stretch>
            </a:blipFill>
            <a:ln w="50800">
              <a:solidFill>
                <a:srgbClr val="157EBF"/>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61" name="Freeform: Shape 60">
              <a:extLst>
                <a:ext uri="{FF2B5EF4-FFF2-40B4-BE49-F238E27FC236}">
                  <a16:creationId xmlns:a16="http://schemas.microsoft.com/office/drawing/2014/main" id="{A8A1CD65-F0C3-4A03-B95D-195277BCE76C}"/>
                </a:ext>
              </a:extLst>
            </p:cNvPr>
            <p:cNvSpPr/>
            <p:nvPr/>
          </p:nvSpPr>
          <p:spPr>
            <a:xfrm rot="10800000">
              <a:off x="2074122" y="2535516"/>
              <a:ext cx="2279220" cy="436283"/>
            </a:xfrm>
            <a:custGeom>
              <a:avLst/>
              <a:gdLst>
                <a:gd name="connsiteX0" fmla="*/ 2279220 w 2279220"/>
                <a:gd name="connsiteY0" fmla="*/ 436283 h 436283"/>
                <a:gd name="connsiteX1" fmla="*/ 0 w 2279220"/>
                <a:gd name="connsiteY1" fmla="*/ 436283 h 436283"/>
                <a:gd name="connsiteX2" fmla="*/ 0 w 2279220"/>
                <a:gd name="connsiteY2" fmla="*/ 383260 h 436283"/>
                <a:gd name="connsiteX3" fmla="*/ 0 w 2279220"/>
                <a:gd name="connsiteY3" fmla="*/ 151951 h 436283"/>
                <a:gd name="connsiteX4" fmla="*/ 151951 w 2279220"/>
                <a:gd name="connsiteY4" fmla="*/ 0 h 436283"/>
                <a:gd name="connsiteX5" fmla="*/ 2127269 w 2279220"/>
                <a:gd name="connsiteY5" fmla="*/ 0 h 436283"/>
                <a:gd name="connsiteX6" fmla="*/ 2279220 w 2279220"/>
                <a:gd name="connsiteY6" fmla="*/ 151951 h 436283"/>
                <a:gd name="connsiteX7" fmla="*/ 2279220 w 2279220"/>
                <a:gd name="connsiteY7" fmla="*/ 383260 h 4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220" h="436283">
                  <a:moveTo>
                    <a:pt x="2279220" y="436283"/>
                  </a:moveTo>
                  <a:lnTo>
                    <a:pt x="0" y="436283"/>
                  </a:lnTo>
                  <a:lnTo>
                    <a:pt x="0" y="383260"/>
                  </a:lnTo>
                  <a:lnTo>
                    <a:pt x="0" y="151951"/>
                  </a:lnTo>
                  <a:cubicBezTo>
                    <a:pt x="0" y="68031"/>
                    <a:pt x="68031" y="0"/>
                    <a:pt x="151951" y="0"/>
                  </a:cubicBezTo>
                  <a:lnTo>
                    <a:pt x="2127269" y="0"/>
                  </a:lnTo>
                  <a:cubicBezTo>
                    <a:pt x="2211189" y="0"/>
                    <a:pt x="2279220" y="68031"/>
                    <a:pt x="2279220" y="151951"/>
                  </a:cubicBezTo>
                  <a:lnTo>
                    <a:pt x="2279220" y="383260"/>
                  </a:lnTo>
                  <a:close/>
                </a:path>
              </a:pathLst>
            </a:custGeom>
            <a:solidFill>
              <a:schemeClr val="bg2">
                <a:lumMod val="10000"/>
                <a:alpha val="50000"/>
              </a:schemeClr>
            </a:solidFill>
            <a:ln w="3175">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62" name="TextBox 61">
              <a:extLst>
                <a:ext uri="{FF2B5EF4-FFF2-40B4-BE49-F238E27FC236}">
                  <a16:creationId xmlns:a16="http://schemas.microsoft.com/office/drawing/2014/main" id="{4AEB0B97-60E5-477B-9B3B-1ABC1FE22657}"/>
                </a:ext>
              </a:extLst>
            </p:cNvPr>
            <p:cNvSpPr txBox="1"/>
            <p:nvPr/>
          </p:nvSpPr>
          <p:spPr>
            <a:xfrm>
              <a:off x="2628869" y="2570713"/>
              <a:ext cx="1008914"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$4,749</a:t>
              </a:r>
            </a:p>
          </p:txBody>
        </p:sp>
      </p:grpSp>
      <p:grpSp>
        <p:nvGrpSpPr>
          <p:cNvPr id="6" name="Group 5">
            <a:extLst>
              <a:ext uri="{FF2B5EF4-FFF2-40B4-BE49-F238E27FC236}">
                <a16:creationId xmlns:a16="http://schemas.microsoft.com/office/drawing/2014/main" id="{F8F649BA-F4CE-4870-A397-A4795AFFF02B}"/>
              </a:ext>
            </a:extLst>
          </p:cNvPr>
          <p:cNvGrpSpPr/>
          <p:nvPr/>
        </p:nvGrpSpPr>
        <p:grpSpPr>
          <a:xfrm>
            <a:off x="2011680" y="1828800"/>
            <a:ext cx="2279220" cy="1142999"/>
            <a:chOff x="2074122" y="1828800"/>
            <a:chExt cx="2279220" cy="1142999"/>
          </a:xfrm>
        </p:grpSpPr>
        <p:sp>
          <p:nvSpPr>
            <p:cNvPr id="57" name="Freeform: Shape 56">
              <a:extLst>
                <a:ext uri="{FF2B5EF4-FFF2-40B4-BE49-F238E27FC236}">
                  <a16:creationId xmlns:a16="http://schemas.microsoft.com/office/drawing/2014/main" id="{250FDAE8-AEA4-479C-8285-D201CB76D205}"/>
                </a:ext>
              </a:extLst>
            </p:cNvPr>
            <p:cNvSpPr/>
            <p:nvPr/>
          </p:nvSpPr>
          <p:spPr>
            <a:xfrm rot="10800000">
              <a:off x="2074122" y="1828800"/>
              <a:ext cx="2279220" cy="1142999"/>
            </a:xfrm>
            <a:custGeom>
              <a:avLst/>
              <a:gdLst>
                <a:gd name="connsiteX0" fmla="*/ 2127269 w 2279220"/>
                <a:gd name="connsiteY0" fmla="*/ 1142999 h 1142999"/>
                <a:gd name="connsiteX1" fmla="*/ 151951 w 2279220"/>
                <a:gd name="connsiteY1" fmla="*/ 1142999 h 1142999"/>
                <a:gd name="connsiteX2" fmla="*/ 0 w 2279220"/>
                <a:gd name="connsiteY2" fmla="*/ 991048 h 1142999"/>
                <a:gd name="connsiteX3" fmla="*/ 0 w 2279220"/>
                <a:gd name="connsiteY3" fmla="*/ 759739 h 1142999"/>
                <a:gd name="connsiteX4" fmla="*/ 0 w 2279220"/>
                <a:gd name="connsiteY4" fmla="*/ 383260 h 1142999"/>
                <a:gd name="connsiteX5" fmla="*/ 0 w 2279220"/>
                <a:gd name="connsiteY5" fmla="*/ 151951 h 1142999"/>
                <a:gd name="connsiteX6" fmla="*/ 151951 w 2279220"/>
                <a:gd name="connsiteY6" fmla="*/ 0 h 1142999"/>
                <a:gd name="connsiteX7" fmla="*/ 2127269 w 2279220"/>
                <a:gd name="connsiteY7" fmla="*/ 0 h 1142999"/>
                <a:gd name="connsiteX8" fmla="*/ 2279220 w 2279220"/>
                <a:gd name="connsiteY8" fmla="*/ 151951 h 1142999"/>
                <a:gd name="connsiteX9" fmla="*/ 2279220 w 2279220"/>
                <a:gd name="connsiteY9" fmla="*/ 383260 h 1142999"/>
                <a:gd name="connsiteX10" fmla="*/ 2279220 w 2279220"/>
                <a:gd name="connsiteY10" fmla="*/ 759739 h 1142999"/>
                <a:gd name="connsiteX11" fmla="*/ 2279220 w 2279220"/>
                <a:gd name="connsiteY11" fmla="*/ 991048 h 1142999"/>
                <a:gd name="connsiteX12" fmla="*/ 2127269 w 2279220"/>
                <a:gd name="connsiteY12" fmla="*/ 1142999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9220" h="1142999">
                  <a:moveTo>
                    <a:pt x="2127269" y="1142999"/>
                  </a:moveTo>
                  <a:lnTo>
                    <a:pt x="151951" y="1142999"/>
                  </a:lnTo>
                  <a:cubicBezTo>
                    <a:pt x="68031" y="1142999"/>
                    <a:pt x="0" y="1074968"/>
                    <a:pt x="0" y="991048"/>
                  </a:cubicBezTo>
                  <a:lnTo>
                    <a:pt x="0" y="759739"/>
                  </a:lnTo>
                  <a:lnTo>
                    <a:pt x="0" y="383260"/>
                  </a:lnTo>
                  <a:lnTo>
                    <a:pt x="0" y="151951"/>
                  </a:lnTo>
                  <a:cubicBezTo>
                    <a:pt x="0" y="68031"/>
                    <a:pt x="68031" y="0"/>
                    <a:pt x="151951" y="0"/>
                  </a:cubicBezTo>
                  <a:lnTo>
                    <a:pt x="2127269" y="0"/>
                  </a:lnTo>
                  <a:cubicBezTo>
                    <a:pt x="2211189" y="0"/>
                    <a:pt x="2279220" y="68031"/>
                    <a:pt x="2279220" y="151951"/>
                  </a:cubicBezTo>
                  <a:lnTo>
                    <a:pt x="2279220" y="383260"/>
                  </a:lnTo>
                  <a:lnTo>
                    <a:pt x="2279220" y="759739"/>
                  </a:lnTo>
                  <a:lnTo>
                    <a:pt x="2279220" y="991048"/>
                  </a:lnTo>
                  <a:cubicBezTo>
                    <a:pt x="2279220" y="1074968"/>
                    <a:pt x="2211189" y="1142999"/>
                    <a:pt x="2127269" y="1142999"/>
                  </a:cubicBezTo>
                  <a:close/>
                </a:path>
              </a:pathLst>
            </a:custGeom>
            <a:blipFill dpi="0" rotWithShape="0">
              <a:blip r:embed="rId4"/>
              <a:srcRect/>
              <a:stretch>
                <a:fillRect/>
              </a:stretch>
            </a:blipFill>
            <a:ln w="50800">
              <a:solidFill>
                <a:srgbClr val="36B8E3"/>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56" name="Freeform: Shape 55">
              <a:extLst>
                <a:ext uri="{FF2B5EF4-FFF2-40B4-BE49-F238E27FC236}">
                  <a16:creationId xmlns:a16="http://schemas.microsoft.com/office/drawing/2014/main" id="{E1414828-FA3E-4FC5-A9AA-5CBCA390074C}"/>
                </a:ext>
              </a:extLst>
            </p:cNvPr>
            <p:cNvSpPr/>
            <p:nvPr/>
          </p:nvSpPr>
          <p:spPr>
            <a:xfrm rot="10800000">
              <a:off x="2074122" y="2535516"/>
              <a:ext cx="2279220" cy="436283"/>
            </a:xfrm>
            <a:custGeom>
              <a:avLst/>
              <a:gdLst>
                <a:gd name="connsiteX0" fmla="*/ 2279220 w 2279220"/>
                <a:gd name="connsiteY0" fmla="*/ 436283 h 436283"/>
                <a:gd name="connsiteX1" fmla="*/ 0 w 2279220"/>
                <a:gd name="connsiteY1" fmla="*/ 436283 h 436283"/>
                <a:gd name="connsiteX2" fmla="*/ 0 w 2279220"/>
                <a:gd name="connsiteY2" fmla="*/ 383260 h 436283"/>
                <a:gd name="connsiteX3" fmla="*/ 0 w 2279220"/>
                <a:gd name="connsiteY3" fmla="*/ 151951 h 436283"/>
                <a:gd name="connsiteX4" fmla="*/ 151951 w 2279220"/>
                <a:gd name="connsiteY4" fmla="*/ 0 h 436283"/>
                <a:gd name="connsiteX5" fmla="*/ 2127269 w 2279220"/>
                <a:gd name="connsiteY5" fmla="*/ 0 h 436283"/>
                <a:gd name="connsiteX6" fmla="*/ 2279220 w 2279220"/>
                <a:gd name="connsiteY6" fmla="*/ 151951 h 436283"/>
                <a:gd name="connsiteX7" fmla="*/ 2279220 w 2279220"/>
                <a:gd name="connsiteY7" fmla="*/ 383260 h 4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220" h="436283">
                  <a:moveTo>
                    <a:pt x="2279220" y="436283"/>
                  </a:moveTo>
                  <a:lnTo>
                    <a:pt x="0" y="436283"/>
                  </a:lnTo>
                  <a:lnTo>
                    <a:pt x="0" y="383260"/>
                  </a:lnTo>
                  <a:lnTo>
                    <a:pt x="0" y="151951"/>
                  </a:lnTo>
                  <a:cubicBezTo>
                    <a:pt x="0" y="68031"/>
                    <a:pt x="68031" y="0"/>
                    <a:pt x="151951" y="0"/>
                  </a:cubicBezTo>
                  <a:lnTo>
                    <a:pt x="2127269" y="0"/>
                  </a:lnTo>
                  <a:cubicBezTo>
                    <a:pt x="2211189" y="0"/>
                    <a:pt x="2279220" y="68031"/>
                    <a:pt x="2279220" y="151951"/>
                  </a:cubicBezTo>
                  <a:lnTo>
                    <a:pt x="2279220" y="383260"/>
                  </a:lnTo>
                  <a:close/>
                </a:path>
              </a:pathLst>
            </a:custGeom>
            <a:solidFill>
              <a:schemeClr val="bg2">
                <a:lumMod val="10000"/>
                <a:alpha val="50000"/>
              </a:schemeClr>
            </a:solidFill>
            <a:ln w="3175">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29" name="TextBox 28">
              <a:extLst>
                <a:ext uri="{FF2B5EF4-FFF2-40B4-BE49-F238E27FC236}">
                  <a16:creationId xmlns:a16="http://schemas.microsoft.com/office/drawing/2014/main" id="{BFD473FA-9F00-4865-86CB-277D5C0044DF}"/>
                </a:ext>
              </a:extLst>
            </p:cNvPr>
            <p:cNvSpPr txBox="1"/>
            <p:nvPr/>
          </p:nvSpPr>
          <p:spPr>
            <a:xfrm>
              <a:off x="2628869" y="2570713"/>
              <a:ext cx="1008914"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$5,329</a:t>
              </a:r>
            </a:p>
          </p:txBody>
        </p:sp>
      </p:grpSp>
      <p:sp>
        <p:nvSpPr>
          <p:cNvPr id="95" name="TextBox 94">
            <a:extLst>
              <a:ext uri="{FF2B5EF4-FFF2-40B4-BE49-F238E27FC236}">
                <a16:creationId xmlns:a16="http://schemas.microsoft.com/office/drawing/2014/main" id="{FFAD162F-5A54-4E96-A884-8DAD383CA035}"/>
              </a:ext>
            </a:extLst>
          </p:cNvPr>
          <p:cNvSpPr txBox="1"/>
          <p:nvPr/>
        </p:nvSpPr>
        <p:spPr>
          <a:xfrm>
            <a:off x="2995012" y="258364"/>
            <a:ext cx="6025078" cy="1261884"/>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a:t>
            </a:r>
          </a:p>
          <a:p>
            <a:pPr algn="ctr"/>
            <a:endParaRPr lang="en-US" dirty="0">
              <a:solidFill>
                <a:srgbClr val="454545"/>
              </a:solidFill>
              <a:latin typeface="Candara" panose="020E0502030303020204" pitchFamily="34" charset="0"/>
            </a:endParaRPr>
          </a:p>
        </p:txBody>
      </p:sp>
      <p:sp>
        <p:nvSpPr>
          <p:cNvPr id="37" name="Freeform: Shape 36">
            <a:extLst>
              <a:ext uri="{FF2B5EF4-FFF2-40B4-BE49-F238E27FC236}">
                <a16:creationId xmlns:a16="http://schemas.microsoft.com/office/drawing/2014/main" id="{1CFA2CF1-9CC6-41DF-8578-4CA6C8CD12AF}"/>
              </a:ext>
            </a:extLst>
          </p:cNvPr>
          <p:cNvSpPr/>
          <p:nvPr/>
        </p:nvSpPr>
        <p:spPr>
          <a:xfrm rot="10800000">
            <a:off x="381000" y="2310617"/>
            <a:ext cx="5557717" cy="4242583"/>
          </a:xfrm>
          <a:custGeom>
            <a:avLst/>
            <a:gdLst>
              <a:gd name="connsiteX0" fmla="*/ 5410463 w 5557717"/>
              <a:gd name="connsiteY0" fmla="*/ 4242583 h 4242583"/>
              <a:gd name="connsiteX1" fmla="*/ 3754235 w 5557717"/>
              <a:gd name="connsiteY1" fmla="*/ 4242583 h 4242583"/>
              <a:gd name="connsiteX2" fmla="*/ 3614225 w 5557717"/>
              <a:gd name="connsiteY2" fmla="*/ 4149778 h 4242583"/>
              <a:gd name="connsiteX3" fmla="*/ 3612602 w 5557717"/>
              <a:gd name="connsiteY3" fmla="*/ 4141739 h 4242583"/>
              <a:gd name="connsiteX4" fmla="*/ 3293974 w 5557717"/>
              <a:gd name="connsiteY4" fmla="*/ 3604399 h 4242583"/>
              <a:gd name="connsiteX5" fmla="*/ 2269555 w 5557717"/>
              <a:gd name="connsiteY5" fmla="*/ 3604399 h 4242583"/>
              <a:gd name="connsiteX6" fmla="*/ 1950927 w 5557717"/>
              <a:gd name="connsiteY6" fmla="*/ 4141739 h 4242583"/>
              <a:gd name="connsiteX7" fmla="*/ 1949303 w 5557717"/>
              <a:gd name="connsiteY7" fmla="*/ 4149778 h 4242583"/>
              <a:gd name="connsiteX8" fmla="*/ 1809293 w 5557717"/>
              <a:gd name="connsiteY8" fmla="*/ 4242583 h 4242583"/>
              <a:gd name="connsiteX9" fmla="*/ 153066 w 5557717"/>
              <a:gd name="connsiteY9" fmla="*/ 4242583 h 4242583"/>
              <a:gd name="connsiteX10" fmla="*/ 1114 w 5557717"/>
              <a:gd name="connsiteY10" fmla="*/ 4090631 h 4242583"/>
              <a:gd name="connsiteX11" fmla="*/ 1114 w 5557717"/>
              <a:gd name="connsiteY11" fmla="*/ 3604398 h 4242583"/>
              <a:gd name="connsiteX12" fmla="*/ 1114 w 5557717"/>
              <a:gd name="connsiteY12" fmla="*/ 3483721 h 4242583"/>
              <a:gd name="connsiteX13" fmla="*/ 0 w 5557717"/>
              <a:gd name="connsiteY13" fmla="*/ 3483721 h 4242583"/>
              <a:gd name="connsiteX14" fmla="*/ 0 w 5557717"/>
              <a:gd name="connsiteY14" fmla="*/ 2264522 h 4242583"/>
              <a:gd name="connsiteX15" fmla="*/ 0 w 5557717"/>
              <a:gd name="connsiteY15" fmla="*/ 1427225 h 4242583"/>
              <a:gd name="connsiteX16" fmla="*/ 0 w 5557717"/>
              <a:gd name="connsiteY16" fmla="*/ 208025 h 4242583"/>
              <a:gd name="connsiteX17" fmla="*/ 208025 w 5557717"/>
              <a:gd name="connsiteY17" fmla="*/ 0 h 4242583"/>
              <a:gd name="connsiteX18" fmla="*/ 5358598 w 5557717"/>
              <a:gd name="connsiteY18" fmla="*/ 0 h 4242583"/>
              <a:gd name="connsiteX19" fmla="*/ 5550276 w 5557717"/>
              <a:gd name="connsiteY19" fmla="*/ 127053 h 4242583"/>
              <a:gd name="connsiteX20" fmla="*/ 5557717 w 5557717"/>
              <a:gd name="connsiteY20" fmla="*/ 163911 h 4242583"/>
              <a:gd name="connsiteX21" fmla="*/ 5557717 w 5557717"/>
              <a:gd name="connsiteY21" fmla="*/ 1383110 h 4242583"/>
              <a:gd name="connsiteX22" fmla="*/ 5557717 w 5557717"/>
              <a:gd name="connsiteY22" fmla="*/ 2894697 h 4242583"/>
              <a:gd name="connsiteX23" fmla="*/ 5557717 w 5557717"/>
              <a:gd name="connsiteY23" fmla="*/ 4113896 h 4242583"/>
              <a:gd name="connsiteX24" fmla="*/ 5550473 w 5557717"/>
              <a:gd name="connsiteY24" fmla="*/ 4149778 h 4242583"/>
              <a:gd name="connsiteX25" fmla="*/ 5410463 w 5557717"/>
              <a:gd name="connsiteY25" fmla="*/ 4242583 h 424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57717" h="4242583">
                <a:moveTo>
                  <a:pt x="5410463" y="4242583"/>
                </a:moveTo>
                <a:lnTo>
                  <a:pt x="3754235" y="4242583"/>
                </a:lnTo>
                <a:cubicBezTo>
                  <a:pt x="3691295" y="4242583"/>
                  <a:pt x="3637292" y="4204315"/>
                  <a:pt x="3614225" y="4149778"/>
                </a:cubicBezTo>
                <a:lnTo>
                  <a:pt x="3612602" y="4141739"/>
                </a:lnTo>
                <a:lnTo>
                  <a:pt x="3293974" y="3604399"/>
                </a:lnTo>
                <a:lnTo>
                  <a:pt x="2269555" y="3604399"/>
                </a:lnTo>
                <a:lnTo>
                  <a:pt x="1950927" y="4141739"/>
                </a:lnTo>
                <a:lnTo>
                  <a:pt x="1949303" y="4149778"/>
                </a:lnTo>
                <a:cubicBezTo>
                  <a:pt x="1926236" y="4204315"/>
                  <a:pt x="1872233" y="4242583"/>
                  <a:pt x="1809293" y="4242583"/>
                </a:cubicBezTo>
                <a:lnTo>
                  <a:pt x="153066" y="4242583"/>
                </a:lnTo>
                <a:cubicBezTo>
                  <a:pt x="69146" y="4242583"/>
                  <a:pt x="1114" y="4174551"/>
                  <a:pt x="1114" y="4090631"/>
                </a:cubicBezTo>
                <a:lnTo>
                  <a:pt x="1114" y="3604398"/>
                </a:lnTo>
                <a:lnTo>
                  <a:pt x="1114" y="3483721"/>
                </a:lnTo>
                <a:lnTo>
                  <a:pt x="0" y="3483721"/>
                </a:lnTo>
                <a:lnTo>
                  <a:pt x="0" y="2264522"/>
                </a:lnTo>
                <a:lnTo>
                  <a:pt x="0" y="1427225"/>
                </a:lnTo>
                <a:lnTo>
                  <a:pt x="0" y="208025"/>
                </a:lnTo>
                <a:cubicBezTo>
                  <a:pt x="0" y="93136"/>
                  <a:pt x="93137" y="0"/>
                  <a:pt x="208025" y="0"/>
                </a:cubicBezTo>
                <a:lnTo>
                  <a:pt x="5358598" y="0"/>
                </a:lnTo>
                <a:cubicBezTo>
                  <a:pt x="5444764" y="0"/>
                  <a:pt x="5518696" y="52390"/>
                  <a:pt x="5550276" y="127053"/>
                </a:cubicBezTo>
                <a:lnTo>
                  <a:pt x="5557717" y="163911"/>
                </a:lnTo>
                <a:lnTo>
                  <a:pt x="5557717" y="1383110"/>
                </a:lnTo>
                <a:lnTo>
                  <a:pt x="5557717" y="2894697"/>
                </a:lnTo>
                <a:lnTo>
                  <a:pt x="5557717" y="4113896"/>
                </a:lnTo>
                <a:lnTo>
                  <a:pt x="5550473" y="4149778"/>
                </a:lnTo>
                <a:cubicBezTo>
                  <a:pt x="5527406" y="4204316"/>
                  <a:pt x="5473403" y="4242583"/>
                  <a:pt x="5410463" y="4242583"/>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552743" y="2580093"/>
            <a:ext cx="1873452" cy="323165"/>
          </a:xfrm>
          <a:prstGeom prst="rect">
            <a:avLst/>
          </a:prstGeom>
          <a:noFill/>
        </p:spPr>
        <p:txBody>
          <a:bodyPr wrap="square" rtlCol="0">
            <a:spAutoFit/>
          </a:bodyPr>
          <a:lstStyle/>
          <a:p>
            <a:r>
              <a:rPr lang="en-US" sz="1500" dirty="0">
                <a:solidFill>
                  <a:srgbClr val="454545"/>
                </a:solidFill>
                <a:latin typeface="Bernard MT Condensed" panose="02050806060905020404" pitchFamily="18" charset="0"/>
              </a:rPr>
              <a:t>Lorem Ipsum 01</a:t>
            </a:r>
            <a:endParaRPr lang="en-US" sz="1500" dirty="0">
              <a:solidFill>
                <a:srgbClr val="454545"/>
              </a:solidFill>
              <a:latin typeface="Candara" panose="020E0502030303020204" pitchFamily="34" charset="0"/>
            </a:endParaRPr>
          </a:p>
        </p:txBody>
      </p:sp>
      <p:sp>
        <p:nvSpPr>
          <p:cNvPr id="88" name="TextBox 87">
            <a:extLst>
              <a:ext uri="{FF2B5EF4-FFF2-40B4-BE49-F238E27FC236}">
                <a16:creationId xmlns:a16="http://schemas.microsoft.com/office/drawing/2014/main" id="{D7C467CA-D73C-44E2-92D3-B653B57A893F}"/>
              </a:ext>
            </a:extLst>
          </p:cNvPr>
          <p:cNvSpPr txBox="1"/>
          <p:nvPr/>
        </p:nvSpPr>
        <p:spPr>
          <a:xfrm>
            <a:off x="607142" y="3130094"/>
            <a:ext cx="5213179" cy="1371600"/>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38" name="TextBox 37">
            <a:extLst>
              <a:ext uri="{FF2B5EF4-FFF2-40B4-BE49-F238E27FC236}">
                <a16:creationId xmlns:a16="http://schemas.microsoft.com/office/drawing/2014/main" id="{9B3AB9A3-88B9-4C2E-AEFB-9624D305A151}"/>
              </a:ext>
            </a:extLst>
          </p:cNvPr>
          <p:cNvSpPr txBox="1"/>
          <p:nvPr/>
        </p:nvSpPr>
        <p:spPr>
          <a:xfrm>
            <a:off x="839720" y="4572000"/>
            <a:ext cx="4961321" cy="1754326"/>
          </a:xfrm>
          <a:prstGeom prst="rect">
            <a:avLst/>
          </a:prstGeom>
          <a:noFill/>
        </p:spPr>
        <p:txBody>
          <a:bodyPr wrap="square" rtlCol="0">
            <a:spAutoFit/>
          </a:bodyPr>
          <a:lstStyle/>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72">
            <a:extLst>
              <a:ext uri="{FF2B5EF4-FFF2-40B4-BE49-F238E27FC236}">
                <a16:creationId xmlns:a16="http://schemas.microsoft.com/office/drawing/2014/main" id="{DD0F7476-C4A0-4106-A44B-CD6E3D6FE900}"/>
              </a:ext>
            </a:extLst>
          </p:cNvPr>
          <p:cNvGrpSpPr>
            <a:grpSpLocks noChangeAspect="1"/>
          </p:cNvGrpSpPr>
          <p:nvPr/>
        </p:nvGrpSpPr>
        <p:grpSpPr>
          <a:xfrm>
            <a:off x="4805424" y="2447125"/>
            <a:ext cx="548640" cy="518162"/>
            <a:chOff x="5530851" y="1866899"/>
            <a:chExt cx="285750" cy="269875"/>
          </a:xfrm>
          <a:solidFill>
            <a:srgbClr val="454545"/>
          </a:solidFill>
        </p:grpSpPr>
        <p:sp>
          <p:nvSpPr>
            <p:cNvPr id="44" name="Oval 190">
              <a:extLst>
                <a:ext uri="{FF2B5EF4-FFF2-40B4-BE49-F238E27FC236}">
                  <a16:creationId xmlns:a16="http://schemas.microsoft.com/office/drawing/2014/main" id="{427EE27A-4DED-4DA0-8DDD-F90AB8FA4DA8}"/>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45" name="Freeform 191">
              <a:extLst>
                <a:ext uri="{FF2B5EF4-FFF2-40B4-BE49-F238E27FC236}">
                  <a16:creationId xmlns:a16="http://schemas.microsoft.com/office/drawing/2014/main" id="{9C17182B-F7E1-41D9-96C2-E1E33C8AAC7D}"/>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grpSp>
      <p:sp>
        <p:nvSpPr>
          <p:cNvPr id="48" name="Freeform: Shape 47">
            <a:extLst>
              <a:ext uri="{FF2B5EF4-FFF2-40B4-BE49-F238E27FC236}">
                <a16:creationId xmlns:a16="http://schemas.microsoft.com/office/drawing/2014/main" id="{C989D9C0-4BA9-4CF4-A66D-8B0C4C929326}"/>
              </a:ext>
            </a:extLst>
          </p:cNvPr>
          <p:cNvSpPr/>
          <p:nvPr/>
        </p:nvSpPr>
        <p:spPr>
          <a:xfrm rot="10800000">
            <a:off x="6249451" y="2277567"/>
            <a:ext cx="5557717" cy="4242583"/>
          </a:xfrm>
          <a:custGeom>
            <a:avLst/>
            <a:gdLst>
              <a:gd name="connsiteX0" fmla="*/ 5410463 w 5557717"/>
              <a:gd name="connsiteY0" fmla="*/ 4242583 h 4242583"/>
              <a:gd name="connsiteX1" fmla="*/ 3754235 w 5557717"/>
              <a:gd name="connsiteY1" fmla="*/ 4242583 h 4242583"/>
              <a:gd name="connsiteX2" fmla="*/ 3614225 w 5557717"/>
              <a:gd name="connsiteY2" fmla="*/ 4149778 h 4242583"/>
              <a:gd name="connsiteX3" fmla="*/ 3612602 w 5557717"/>
              <a:gd name="connsiteY3" fmla="*/ 4141739 h 4242583"/>
              <a:gd name="connsiteX4" fmla="*/ 3293974 w 5557717"/>
              <a:gd name="connsiteY4" fmla="*/ 3604399 h 4242583"/>
              <a:gd name="connsiteX5" fmla="*/ 2269555 w 5557717"/>
              <a:gd name="connsiteY5" fmla="*/ 3604399 h 4242583"/>
              <a:gd name="connsiteX6" fmla="*/ 1950927 w 5557717"/>
              <a:gd name="connsiteY6" fmla="*/ 4141739 h 4242583"/>
              <a:gd name="connsiteX7" fmla="*/ 1949303 w 5557717"/>
              <a:gd name="connsiteY7" fmla="*/ 4149778 h 4242583"/>
              <a:gd name="connsiteX8" fmla="*/ 1809293 w 5557717"/>
              <a:gd name="connsiteY8" fmla="*/ 4242583 h 4242583"/>
              <a:gd name="connsiteX9" fmla="*/ 153066 w 5557717"/>
              <a:gd name="connsiteY9" fmla="*/ 4242583 h 4242583"/>
              <a:gd name="connsiteX10" fmla="*/ 1114 w 5557717"/>
              <a:gd name="connsiteY10" fmla="*/ 4090631 h 4242583"/>
              <a:gd name="connsiteX11" fmla="*/ 1114 w 5557717"/>
              <a:gd name="connsiteY11" fmla="*/ 3604398 h 4242583"/>
              <a:gd name="connsiteX12" fmla="*/ 1114 w 5557717"/>
              <a:gd name="connsiteY12" fmla="*/ 3483721 h 4242583"/>
              <a:gd name="connsiteX13" fmla="*/ 0 w 5557717"/>
              <a:gd name="connsiteY13" fmla="*/ 3483721 h 4242583"/>
              <a:gd name="connsiteX14" fmla="*/ 0 w 5557717"/>
              <a:gd name="connsiteY14" fmla="*/ 2264522 h 4242583"/>
              <a:gd name="connsiteX15" fmla="*/ 0 w 5557717"/>
              <a:gd name="connsiteY15" fmla="*/ 1427225 h 4242583"/>
              <a:gd name="connsiteX16" fmla="*/ 0 w 5557717"/>
              <a:gd name="connsiteY16" fmla="*/ 208025 h 4242583"/>
              <a:gd name="connsiteX17" fmla="*/ 208025 w 5557717"/>
              <a:gd name="connsiteY17" fmla="*/ 0 h 4242583"/>
              <a:gd name="connsiteX18" fmla="*/ 5358598 w 5557717"/>
              <a:gd name="connsiteY18" fmla="*/ 0 h 4242583"/>
              <a:gd name="connsiteX19" fmla="*/ 5550276 w 5557717"/>
              <a:gd name="connsiteY19" fmla="*/ 127053 h 4242583"/>
              <a:gd name="connsiteX20" fmla="*/ 5557717 w 5557717"/>
              <a:gd name="connsiteY20" fmla="*/ 163911 h 4242583"/>
              <a:gd name="connsiteX21" fmla="*/ 5557717 w 5557717"/>
              <a:gd name="connsiteY21" fmla="*/ 1383110 h 4242583"/>
              <a:gd name="connsiteX22" fmla="*/ 5557717 w 5557717"/>
              <a:gd name="connsiteY22" fmla="*/ 2894697 h 4242583"/>
              <a:gd name="connsiteX23" fmla="*/ 5557717 w 5557717"/>
              <a:gd name="connsiteY23" fmla="*/ 4113896 h 4242583"/>
              <a:gd name="connsiteX24" fmla="*/ 5550473 w 5557717"/>
              <a:gd name="connsiteY24" fmla="*/ 4149778 h 4242583"/>
              <a:gd name="connsiteX25" fmla="*/ 5410463 w 5557717"/>
              <a:gd name="connsiteY25" fmla="*/ 4242583 h 424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57717" h="4242583">
                <a:moveTo>
                  <a:pt x="5410463" y="4242583"/>
                </a:moveTo>
                <a:lnTo>
                  <a:pt x="3754235" y="4242583"/>
                </a:lnTo>
                <a:cubicBezTo>
                  <a:pt x="3691295" y="4242583"/>
                  <a:pt x="3637292" y="4204315"/>
                  <a:pt x="3614225" y="4149778"/>
                </a:cubicBezTo>
                <a:lnTo>
                  <a:pt x="3612602" y="4141739"/>
                </a:lnTo>
                <a:lnTo>
                  <a:pt x="3293974" y="3604399"/>
                </a:lnTo>
                <a:lnTo>
                  <a:pt x="2269555" y="3604399"/>
                </a:lnTo>
                <a:lnTo>
                  <a:pt x="1950927" y="4141739"/>
                </a:lnTo>
                <a:lnTo>
                  <a:pt x="1949303" y="4149778"/>
                </a:lnTo>
                <a:cubicBezTo>
                  <a:pt x="1926236" y="4204315"/>
                  <a:pt x="1872233" y="4242583"/>
                  <a:pt x="1809293" y="4242583"/>
                </a:cubicBezTo>
                <a:lnTo>
                  <a:pt x="153066" y="4242583"/>
                </a:lnTo>
                <a:cubicBezTo>
                  <a:pt x="69146" y="4242583"/>
                  <a:pt x="1114" y="4174551"/>
                  <a:pt x="1114" y="4090631"/>
                </a:cubicBezTo>
                <a:lnTo>
                  <a:pt x="1114" y="3604398"/>
                </a:lnTo>
                <a:lnTo>
                  <a:pt x="1114" y="3483721"/>
                </a:lnTo>
                <a:lnTo>
                  <a:pt x="0" y="3483721"/>
                </a:lnTo>
                <a:lnTo>
                  <a:pt x="0" y="2264522"/>
                </a:lnTo>
                <a:lnTo>
                  <a:pt x="0" y="1427225"/>
                </a:lnTo>
                <a:lnTo>
                  <a:pt x="0" y="208025"/>
                </a:lnTo>
                <a:cubicBezTo>
                  <a:pt x="0" y="93136"/>
                  <a:pt x="93137" y="0"/>
                  <a:pt x="208025" y="0"/>
                </a:cubicBezTo>
                <a:lnTo>
                  <a:pt x="5358598" y="0"/>
                </a:lnTo>
                <a:cubicBezTo>
                  <a:pt x="5444764" y="0"/>
                  <a:pt x="5518696" y="52390"/>
                  <a:pt x="5550276" y="127053"/>
                </a:cubicBezTo>
                <a:lnTo>
                  <a:pt x="5557717" y="163911"/>
                </a:lnTo>
                <a:lnTo>
                  <a:pt x="5557717" y="1383110"/>
                </a:lnTo>
                <a:lnTo>
                  <a:pt x="5557717" y="2894697"/>
                </a:lnTo>
                <a:lnTo>
                  <a:pt x="5557717" y="4113896"/>
                </a:lnTo>
                <a:lnTo>
                  <a:pt x="5550473" y="4149778"/>
                </a:lnTo>
                <a:cubicBezTo>
                  <a:pt x="5527406" y="4204316"/>
                  <a:pt x="5473403" y="4242583"/>
                  <a:pt x="5410463" y="4242583"/>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9" name="TextBox 48">
            <a:extLst>
              <a:ext uri="{FF2B5EF4-FFF2-40B4-BE49-F238E27FC236}">
                <a16:creationId xmlns:a16="http://schemas.microsoft.com/office/drawing/2014/main" id="{D5BF0BC3-D693-4E9C-8ECE-258D84E684C5}"/>
              </a:ext>
            </a:extLst>
          </p:cNvPr>
          <p:cNvSpPr txBox="1"/>
          <p:nvPr/>
        </p:nvSpPr>
        <p:spPr>
          <a:xfrm>
            <a:off x="6421194" y="2547043"/>
            <a:ext cx="1873452" cy="323165"/>
          </a:xfrm>
          <a:prstGeom prst="rect">
            <a:avLst/>
          </a:prstGeom>
          <a:noFill/>
        </p:spPr>
        <p:txBody>
          <a:bodyPr wrap="square" rtlCol="0">
            <a:spAutoFit/>
          </a:bodyPr>
          <a:lstStyle/>
          <a:p>
            <a:r>
              <a:rPr lang="en-US" sz="1500" dirty="0">
                <a:solidFill>
                  <a:srgbClr val="454545"/>
                </a:solidFill>
                <a:latin typeface="Bernard MT Condensed" panose="02050806060905020404" pitchFamily="18" charset="0"/>
              </a:rPr>
              <a:t>Lorem Ipsum 02</a:t>
            </a:r>
            <a:endParaRPr lang="en-US" sz="1500" dirty="0">
              <a:solidFill>
                <a:srgbClr val="454545"/>
              </a:solidFill>
              <a:latin typeface="Candara" panose="020E0502030303020204" pitchFamily="34" charset="0"/>
            </a:endParaRPr>
          </a:p>
        </p:txBody>
      </p:sp>
      <p:sp>
        <p:nvSpPr>
          <p:cNvPr id="50" name="TextBox 49">
            <a:extLst>
              <a:ext uri="{FF2B5EF4-FFF2-40B4-BE49-F238E27FC236}">
                <a16:creationId xmlns:a16="http://schemas.microsoft.com/office/drawing/2014/main" id="{934431A3-E731-48DA-8E57-37AB73809CE5}"/>
              </a:ext>
            </a:extLst>
          </p:cNvPr>
          <p:cNvSpPr txBox="1"/>
          <p:nvPr/>
        </p:nvSpPr>
        <p:spPr>
          <a:xfrm>
            <a:off x="6475593" y="3097044"/>
            <a:ext cx="5213179" cy="1371600"/>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51" name="TextBox 50">
            <a:extLst>
              <a:ext uri="{FF2B5EF4-FFF2-40B4-BE49-F238E27FC236}">
                <a16:creationId xmlns:a16="http://schemas.microsoft.com/office/drawing/2014/main" id="{1DBD6231-C0B7-4109-A115-5035FE2582E9}"/>
              </a:ext>
            </a:extLst>
          </p:cNvPr>
          <p:cNvSpPr txBox="1"/>
          <p:nvPr/>
        </p:nvSpPr>
        <p:spPr>
          <a:xfrm>
            <a:off x="6708171" y="4538950"/>
            <a:ext cx="4961321" cy="1754326"/>
          </a:xfrm>
          <a:prstGeom prst="rect">
            <a:avLst/>
          </a:prstGeom>
          <a:noFill/>
        </p:spPr>
        <p:txBody>
          <a:bodyPr wrap="square" rtlCol="0">
            <a:spAutoFit/>
          </a:bodyPr>
          <a:lstStyle/>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Freeform 236">
            <a:extLst>
              <a:ext uri="{FF2B5EF4-FFF2-40B4-BE49-F238E27FC236}">
                <a16:creationId xmlns:a16="http://schemas.microsoft.com/office/drawing/2014/main" id="{865411D6-FA6B-4783-9836-058565EA09D2}"/>
              </a:ext>
            </a:extLst>
          </p:cNvPr>
          <p:cNvSpPr>
            <a:spLocks noEditPoints="1"/>
          </p:cNvSpPr>
          <p:nvPr/>
        </p:nvSpPr>
        <p:spPr bwMode="auto">
          <a:xfrm>
            <a:off x="10538542" y="2450876"/>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rgbClr val="454545"/>
              </a:solidFill>
            </a:endParaRPr>
          </a:p>
        </p:txBody>
      </p:sp>
    </p:spTree>
    <p:extLst>
      <p:ext uri="{BB962C8B-B14F-4D97-AF65-F5344CB8AC3E}">
        <p14:creationId xmlns:p14="http://schemas.microsoft.com/office/powerpoint/2010/main" val="198519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1000"/>
                                        <p:tgtEl>
                                          <p:spTgt spid="9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500"/>
                                        <p:tgtEl>
                                          <p:spTgt spid="37"/>
                                        </p:tgtEl>
                                      </p:cBhvr>
                                    </p:animEffect>
                                    <p:anim calcmode="lin" valueType="num">
                                      <p:cBhvr>
                                        <p:cTn id="12" dur="1500" fill="hold"/>
                                        <p:tgtEl>
                                          <p:spTgt spid="37"/>
                                        </p:tgtEl>
                                        <p:attrNameLst>
                                          <p:attrName>ppt_x</p:attrName>
                                        </p:attrNameLst>
                                      </p:cBhvr>
                                      <p:tavLst>
                                        <p:tav tm="0">
                                          <p:val>
                                            <p:strVal val="#ppt_x"/>
                                          </p:val>
                                        </p:tav>
                                        <p:tav tm="100000">
                                          <p:val>
                                            <p:strVal val="#ppt_x"/>
                                          </p:val>
                                        </p:tav>
                                      </p:tavLst>
                                    </p:anim>
                                    <p:anim calcmode="lin" valueType="num">
                                      <p:cBhvr>
                                        <p:cTn id="13" dur="1500" fill="hold"/>
                                        <p:tgtEl>
                                          <p:spTgt spid="37"/>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500"/>
                                        <p:tgtEl>
                                          <p:spTgt spid="27"/>
                                        </p:tgtEl>
                                      </p:cBhvr>
                                    </p:animEffect>
                                    <p:anim calcmode="lin" valueType="num">
                                      <p:cBhvr>
                                        <p:cTn id="17" dur="1500" fill="hold"/>
                                        <p:tgtEl>
                                          <p:spTgt spid="27"/>
                                        </p:tgtEl>
                                        <p:attrNameLst>
                                          <p:attrName>ppt_x</p:attrName>
                                        </p:attrNameLst>
                                      </p:cBhvr>
                                      <p:tavLst>
                                        <p:tav tm="0">
                                          <p:val>
                                            <p:strVal val="#ppt_x"/>
                                          </p:val>
                                        </p:tav>
                                        <p:tav tm="100000">
                                          <p:val>
                                            <p:strVal val="#ppt_x"/>
                                          </p:val>
                                        </p:tav>
                                      </p:tavLst>
                                    </p:anim>
                                    <p:anim calcmode="lin" valueType="num">
                                      <p:cBhvr>
                                        <p:cTn id="18" dur="1500" fill="hold"/>
                                        <p:tgtEl>
                                          <p:spTgt spid="2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fade">
                                      <p:cBhvr>
                                        <p:cTn id="21" dur="1500"/>
                                        <p:tgtEl>
                                          <p:spTgt spid="88"/>
                                        </p:tgtEl>
                                      </p:cBhvr>
                                    </p:animEffect>
                                    <p:anim calcmode="lin" valueType="num">
                                      <p:cBhvr>
                                        <p:cTn id="22" dur="1500" fill="hold"/>
                                        <p:tgtEl>
                                          <p:spTgt spid="88"/>
                                        </p:tgtEl>
                                        <p:attrNameLst>
                                          <p:attrName>ppt_x</p:attrName>
                                        </p:attrNameLst>
                                      </p:cBhvr>
                                      <p:tavLst>
                                        <p:tav tm="0">
                                          <p:val>
                                            <p:strVal val="#ppt_x"/>
                                          </p:val>
                                        </p:tav>
                                        <p:tav tm="100000">
                                          <p:val>
                                            <p:strVal val="#ppt_x"/>
                                          </p:val>
                                        </p:tav>
                                      </p:tavLst>
                                    </p:anim>
                                    <p:anim calcmode="lin" valueType="num">
                                      <p:cBhvr>
                                        <p:cTn id="23" dur="1500" fill="hold"/>
                                        <p:tgtEl>
                                          <p:spTgt spid="88"/>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500"/>
                                        <p:tgtEl>
                                          <p:spTgt spid="38"/>
                                        </p:tgtEl>
                                      </p:cBhvr>
                                    </p:animEffect>
                                    <p:anim calcmode="lin" valueType="num">
                                      <p:cBhvr>
                                        <p:cTn id="27" dur="1500" fill="hold"/>
                                        <p:tgtEl>
                                          <p:spTgt spid="38"/>
                                        </p:tgtEl>
                                        <p:attrNameLst>
                                          <p:attrName>ppt_x</p:attrName>
                                        </p:attrNameLst>
                                      </p:cBhvr>
                                      <p:tavLst>
                                        <p:tav tm="0">
                                          <p:val>
                                            <p:strVal val="#ppt_x"/>
                                          </p:val>
                                        </p:tav>
                                        <p:tav tm="100000">
                                          <p:val>
                                            <p:strVal val="#ppt_x"/>
                                          </p:val>
                                        </p:tav>
                                      </p:tavLst>
                                    </p:anim>
                                    <p:anim calcmode="lin" valueType="num">
                                      <p:cBhvr>
                                        <p:cTn id="28" dur="1500" fill="hold"/>
                                        <p:tgtEl>
                                          <p:spTgt spid="38"/>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1500"/>
                                        <p:tgtEl>
                                          <p:spTgt spid="43"/>
                                        </p:tgtEl>
                                      </p:cBhvr>
                                    </p:animEffect>
                                    <p:anim calcmode="lin" valueType="num">
                                      <p:cBhvr>
                                        <p:cTn id="32" dur="1500" fill="hold"/>
                                        <p:tgtEl>
                                          <p:spTgt spid="43"/>
                                        </p:tgtEl>
                                        <p:attrNameLst>
                                          <p:attrName>ppt_x</p:attrName>
                                        </p:attrNameLst>
                                      </p:cBhvr>
                                      <p:tavLst>
                                        <p:tav tm="0">
                                          <p:val>
                                            <p:strVal val="#ppt_x"/>
                                          </p:val>
                                        </p:tav>
                                        <p:tav tm="100000">
                                          <p:val>
                                            <p:strVal val="#ppt_x"/>
                                          </p:val>
                                        </p:tav>
                                      </p:tavLst>
                                    </p:anim>
                                    <p:anim calcmode="lin" valueType="num">
                                      <p:cBhvr>
                                        <p:cTn id="33" dur="1500" fill="hold"/>
                                        <p:tgtEl>
                                          <p:spTgt spid="4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500"/>
                                        <p:tgtEl>
                                          <p:spTgt spid="6"/>
                                        </p:tgtEl>
                                      </p:cBhvr>
                                    </p:animEffect>
                                    <p:anim calcmode="lin" valueType="num">
                                      <p:cBhvr>
                                        <p:cTn id="38" dur="1500" fill="hold"/>
                                        <p:tgtEl>
                                          <p:spTgt spid="6"/>
                                        </p:tgtEl>
                                        <p:attrNameLst>
                                          <p:attrName>ppt_x</p:attrName>
                                        </p:attrNameLst>
                                      </p:cBhvr>
                                      <p:tavLst>
                                        <p:tav tm="0">
                                          <p:val>
                                            <p:strVal val="#ppt_x"/>
                                          </p:val>
                                        </p:tav>
                                        <p:tav tm="100000">
                                          <p:val>
                                            <p:strVal val="#ppt_x"/>
                                          </p:val>
                                        </p:tav>
                                      </p:tavLst>
                                    </p:anim>
                                    <p:anim calcmode="lin" valueType="num">
                                      <p:cBhvr>
                                        <p:cTn id="39" dur="15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1500"/>
                                        <p:tgtEl>
                                          <p:spTgt spid="48"/>
                                        </p:tgtEl>
                                      </p:cBhvr>
                                    </p:animEffect>
                                    <p:anim calcmode="lin" valueType="num">
                                      <p:cBhvr>
                                        <p:cTn id="44" dur="1500" fill="hold"/>
                                        <p:tgtEl>
                                          <p:spTgt spid="48"/>
                                        </p:tgtEl>
                                        <p:attrNameLst>
                                          <p:attrName>ppt_x</p:attrName>
                                        </p:attrNameLst>
                                      </p:cBhvr>
                                      <p:tavLst>
                                        <p:tav tm="0">
                                          <p:val>
                                            <p:strVal val="#ppt_x"/>
                                          </p:val>
                                        </p:tav>
                                        <p:tav tm="100000">
                                          <p:val>
                                            <p:strVal val="#ppt_x"/>
                                          </p:val>
                                        </p:tav>
                                      </p:tavLst>
                                    </p:anim>
                                    <p:anim calcmode="lin" valueType="num">
                                      <p:cBhvr>
                                        <p:cTn id="45" dur="1500" fill="hold"/>
                                        <p:tgtEl>
                                          <p:spTgt spid="4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1500"/>
                                        <p:tgtEl>
                                          <p:spTgt spid="49"/>
                                        </p:tgtEl>
                                      </p:cBhvr>
                                    </p:animEffect>
                                    <p:anim calcmode="lin" valueType="num">
                                      <p:cBhvr>
                                        <p:cTn id="49" dur="1500" fill="hold"/>
                                        <p:tgtEl>
                                          <p:spTgt spid="49"/>
                                        </p:tgtEl>
                                        <p:attrNameLst>
                                          <p:attrName>ppt_x</p:attrName>
                                        </p:attrNameLst>
                                      </p:cBhvr>
                                      <p:tavLst>
                                        <p:tav tm="0">
                                          <p:val>
                                            <p:strVal val="#ppt_x"/>
                                          </p:val>
                                        </p:tav>
                                        <p:tav tm="100000">
                                          <p:val>
                                            <p:strVal val="#ppt_x"/>
                                          </p:val>
                                        </p:tav>
                                      </p:tavLst>
                                    </p:anim>
                                    <p:anim calcmode="lin" valueType="num">
                                      <p:cBhvr>
                                        <p:cTn id="50" dur="1500" fill="hold"/>
                                        <p:tgtEl>
                                          <p:spTgt spid="4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500"/>
                                        <p:tgtEl>
                                          <p:spTgt spid="42"/>
                                        </p:tgtEl>
                                      </p:cBhvr>
                                    </p:animEffect>
                                    <p:anim calcmode="lin" valueType="num">
                                      <p:cBhvr>
                                        <p:cTn id="54" dur="1500" fill="hold"/>
                                        <p:tgtEl>
                                          <p:spTgt spid="42"/>
                                        </p:tgtEl>
                                        <p:attrNameLst>
                                          <p:attrName>ppt_x</p:attrName>
                                        </p:attrNameLst>
                                      </p:cBhvr>
                                      <p:tavLst>
                                        <p:tav tm="0">
                                          <p:val>
                                            <p:strVal val="#ppt_x"/>
                                          </p:val>
                                        </p:tav>
                                        <p:tav tm="100000">
                                          <p:val>
                                            <p:strVal val="#ppt_x"/>
                                          </p:val>
                                        </p:tav>
                                      </p:tavLst>
                                    </p:anim>
                                    <p:anim calcmode="lin" valueType="num">
                                      <p:cBhvr>
                                        <p:cTn id="55" dur="1500" fill="hold"/>
                                        <p:tgtEl>
                                          <p:spTgt spid="42"/>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1500"/>
                                        <p:tgtEl>
                                          <p:spTgt spid="50"/>
                                        </p:tgtEl>
                                      </p:cBhvr>
                                    </p:animEffect>
                                    <p:anim calcmode="lin" valueType="num">
                                      <p:cBhvr>
                                        <p:cTn id="59" dur="1500" fill="hold"/>
                                        <p:tgtEl>
                                          <p:spTgt spid="50"/>
                                        </p:tgtEl>
                                        <p:attrNameLst>
                                          <p:attrName>ppt_x</p:attrName>
                                        </p:attrNameLst>
                                      </p:cBhvr>
                                      <p:tavLst>
                                        <p:tav tm="0">
                                          <p:val>
                                            <p:strVal val="#ppt_x"/>
                                          </p:val>
                                        </p:tav>
                                        <p:tav tm="100000">
                                          <p:val>
                                            <p:strVal val="#ppt_x"/>
                                          </p:val>
                                        </p:tav>
                                      </p:tavLst>
                                    </p:anim>
                                    <p:anim calcmode="lin" valueType="num">
                                      <p:cBhvr>
                                        <p:cTn id="60" dur="1500" fill="hold"/>
                                        <p:tgtEl>
                                          <p:spTgt spid="50"/>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1500"/>
                                        <p:tgtEl>
                                          <p:spTgt spid="51"/>
                                        </p:tgtEl>
                                      </p:cBhvr>
                                    </p:animEffect>
                                    <p:anim calcmode="lin" valueType="num">
                                      <p:cBhvr>
                                        <p:cTn id="64" dur="1500" fill="hold"/>
                                        <p:tgtEl>
                                          <p:spTgt spid="51"/>
                                        </p:tgtEl>
                                        <p:attrNameLst>
                                          <p:attrName>ppt_x</p:attrName>
                                        </p:attrNameLst>
                                      </p:cBhvr>
                                      <p:tavLst>
                                        <p:tav tm="0">
                                          <p:val>
                                            <p:strVal val="#ppt_x"/>
                                          </p:val>
                                        </p:tav>
                                        <p:tav tm="100000">
                                          <p:val>
                                            <p:strVal val="#ppt_x"/>
                                          </p:val>
                                        </p:tav>
                                      </p:tavLst>
                                    </p:anim>
                                    <p:anim calcmode="lin" valueType="num">
                                      <p:cBhvr>
                                        <p:cTn id="65" dur="1500" fill="hold"/>
                                        <p:tgtEl>
                                          <p:spTgt spid="51"/>
                                        </p:tgtEl>
                                        <p:attrNameLst>
                                          <p:attrName>ppt_y</p:attrName>
                                        </p:attrNameLst>
                                      </p:cBhvr>
                                      <p:tavLst>
                                        <p:tav tm="0">
                                          <p:val>
                                            <p:strVal val="#ppt_y-.1"/>
                                          </p:val>
                                        </p:tav>
                                        <p:tav tm="100000">
                                          <p:val>
                                            <p:strVal val="#ppt_y"/>
                                          </p:val>
                                        </p:tav>
                                      </p:tavLst>
                                    </p:anim>
                                  </p:childTnLst>
                                </p:cTn>
                              </p:par>
                            </p:childTnLst>
                          </p:cTn>
                        </p:par>
                        <p:par>
                          <p:cTn id="66" fill="hold">
                            <p:stCondLst>
                              <p:cond delay="5500"/>
                            </p:stCondLst>
                            <p:childTnLst>
                              <p:par>
                                <p:cTn id="67" presetID="42" presetClass="entr" presetSubtype="0" fill="hold" nodeType="after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fade">
                                      <p:cBhvr>
                                        <p:cTn id="69" dur="1500"/>
                                        <p:tgtEl>
                                          <p:spTgt spid="59"/>
                                        </p:tgtEl>
                                      </p:cBhvr>
                                    </p:animEffect>
                                    <p:anim calcmode="lin" valueType="num">
                                      <p:cBhvr>
                                        <p:cTn id="70" dur="1500" fill="hold"/>
                                        <p:tgtEl>
                                          <p:spTgt spid="59"/>
                                        </p:tgtEl>
                                        <p:attrNameLst>
                                          <p:attrName>ppt_x</p:attrName>
                                        </p:attrNameLst>
                                      </p:cBhvr>
                                      <p:tavLst>
                                        <p:tav tm="0">
                                          <p:val>
                                            <p:strVal val="#ppt_x"/>
                                          </p:val>
                                        </p:tav>
                                        <p:tav tm="100000">
                                          <p:val>
                                            <p:strVal val="#ppt_x"/>
                                          </p:val>
                                        </p:tav>
                                      </p:tavLst>
                                    </p:anim>
                                    <p:anim calcmode="lin" valueType="num">
                                      <p:cBhvr>
                                        <p:cTn id="71" dur="1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37" grpId="0" animBg="1"/>
      <p:bldP spid="27" grpId="0"/>
      <p:bldP spid="88" grpId="0"/>
      <p:bldP spid="38" grpId="0"/>
      <p:bldP spid="48" grpId="0" animBg="1"/>
      <p:bldP spid="49" grpId="0"/>
      <p:bldP spid="50" grpId="0"/>
      <p:bldP spid="51" grpId="0"/>
      <p:bldP spid="4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05BCA8AE-0EBE-4E3A-92A6-299BA805877D}"/>
              </a:ext>
            </a:extLst>
          </p:cNvPr>
          <p:cNvSpPr/>
          <p:nvPr/>
        </p:nvSpPr>
        <p:spPr>
          <a:xfrm rot="10800000">
            <a:off x="1446921" y="1981200"/>
            <a:ext cx="1537482" cy="614994"/>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52" name="Freeform: Shape 51">
            <a:extLst>
              <a:ext uri="{FF2B5EF4-FFF2-40B4-BE49-F238E27FC236}">
                <a16:creationId xmlns:a16="http://schemas.microsoft.com/office/drawing/2014/main" id="{C6CA8F58-3E75-40D6-A74C-75C982E88AAE}"/>
              </a:ext>
            </a:extLst>
          </p:cNvPr>
          <p:cNvSpPr/>
          <p:nvPr/>
        </p:nvSpPr>
        <p:spPr>
          <a:xfrm rot="10800000">
            <a:off x="304800" y="2100609"/>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377483" y="2259821"/>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sp>
        <p:nvSpPr>
          <p:cNvPr id="29" name="TextBox 28">
            <a:extLst>
              <a:ext uri="{FF2B5EF4-FFF2-40B4-BE49-F238E27FC236}">
                <a16:creationId xmlns:a16="http://schemas.microsoft.com/office/drawing/2014/main" id="{BFD473FA-9F00-4865-86CB-277D5C0044DF}"/>
              </a:ext>
            </a:extLst>
          </p:cNvPr>
          <p:cNvSpPr txBox="1"/>
          <p:nvPr/>
        </p:nvSpPr>
        <p:spPr>
          <a:xfrm>
            <a:off x="1745019" y="2100609"/>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$5,329</a:t>
            </a:r>
          </a:p>
        </p:txBody>
      </p:sp>
      <p:pic>
        <p:nvPicPr>
          <p:cNvPr id="81" name="Graphic 80" descr="Microscope">
            <a:extLst>
              <a:ext uri="{FF2B5EF4-FFF2-40B4-BE49-F238E27FC236}">
                <a16:creationId xmlns:a16="http://schemas.microsoft.com/office/drawing/2014/main" id="{9F2B4CE7-B644-407C-B80D-CAC67F06F1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04007" y="2194560"/>
            <a:ext cx="411480" cy="411480"/>
          </a:xfrm>
          <a:prstGeom prst="rect">
            <a:avLst/>
          </a:prstGeom>
        </p:spPr>
      </p:pic>
      <p:sp>
        <p:nvSpPr>
          <p:cNvPr id="88" name="TextBox 87">
            <a:extLst>
              <a:ext uri="{FF2B5EF4-FFF2-40B4-BE49-F238E27FC236}">
                <a16:creationId xmlns:a16="http://schemas.microsoft.com/office/drawing/2014/main" id="{D7C467CA-D73C-44E2-92D3-B653B57A893F}"/>
              </a:ext>
            </a:extLst>
          </p:cNvPr>
          <p:cNvSpPr txBox="1"/>
          <p:nvPr/>
        </p:nvSpPr>
        <p:spPr>
          <a:xfrm>
            <a:off x="457346" y="2678548"/>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11" name="Rectangle: Rounded Corners 110">
            <a:extLst>
              <a:ext uri="{FF2B5EF4-FFF2-40B4-BE49-F238E27FC236}">
                <a16:creationId xmlns:a16="http://schemas.microsoft.com/office/drawing/2014/main" id="{290F9E91-77BB-4968-AA02-8B5479015365}"/>
              </a:ext>
            </a:extLst>
          </p:cNvPr>
          <p:cNvSpPr/>
          <p:nvPr/>
        </p:nvSpPr>
        <p:spPr>
          <a:xfrm rot="10800000">
            <a:off x="5348508" y="1981200"/>
            <a:ext cx="1537482" cy="614994"/>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12" name="Freeform: Shape 111">
            <a:extLst>
              <a:ext uri="{FF2B5EF4-FFF2-40B4-BE49-F238E27FC236}">
                <a16:creationId xmlns:a16="http://schemas.microsoft.com/office/drawing/2014/main" id="{C722AD1D-6206-456F-BC89-64E113881554}"/>
              </a:ext>
            </a:extLst>
          </p:cNvPr>
          <p:cNvSpPr/>
          <p:nvPr/>
        </p:nvSpPr>
        <p:spPr>
          <a:xfrm rot="10800000">
            <a:off x="4206387" y="2100609"/>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3" name="TextBox 112">
            <a:extLst>
              <a:ext uri="{FF2B5EF4-FFF2-40B4-BE49-F238E27FC236}">
                <a16:creationId xmlns:a16="http://schemas.microsoft.com/office/drawing/2014/main" id="{A2D8F83F-78B1-4F6B-B04C-20CA278CE9A1}"/>
              </a:ext>
            </a:extLst>
          </p:cNvPr>
          <p:cNvSpPr txBox="1"/>
          <p:nvPr/>
        </p:nvSpPr>
        <p:spPr>
          <a:xfrm>
            <a:off x="4279070" y="2259821"/>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sp>
        <p:nvSpPr>
          <p:cNvPr id="114" name="TextBox 113">
            <a:extLst>
              <a:ext uri="{FF2B5EF4-FFF2-40B4-BE49-F238E27FC236}">
                <a16:creationId xmlns:a16="http://schemas.microsoft.com/office/drawing/2014/main" id="{BB88D1F0-BD96-46C7-AEC2-6A4133B403CE}"/>
              </a:ext>
            </a:extLst>
          </p:cNvPr>
          <p:cNvSpPr txBox="1"/>
          <p:nvPr/>
        </p:nvSpPr>
        <p:spPr>
          <a:xfrm>
            <a:off x="5646606" y="2100609"/>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$4,747</a:t>
            </a:r>
          </a:p>
        </p:txBody>
      </p:sp>
      <p:sp>
        <p:nvSpPr>
          <p:cNvPr id="116" name="TextBox 115">
            <a:extLst>
              <a:ext uri="{FF2B5EF4-FFF2-40B4-BE49-F238E27FC236}">
                <a16:creationId xmlns:a16="http://schemas.microsoft.com/office/drawing/2014/main" id="{D404BDB4-49CA-4FDE-8AE2-0C3FF7F4B531}"/>
              </a:ext>
            </a:extLst>
          </p:cNvPr>
          <p:cNvSpPr txBox="1"/>
          <p:nvPr/>
        </p:nvSpPr>
        <p:spPr>
          <a:xfrm>
            <a:off x="4358933" y="2678548"/>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18" name="Rectangle: Rounded Corners 117">
            <a:extLst>
              <a:ext uri="{FF2B5EF4-FFF2-40B4-BE49-F238E27FC236}">
                <a16:creationId xmlns:a16="http://schemas.microsoft.com/office/drawing/2014/main" id="{93964B2E-80CE-40E7-A76E-B57BBF60CA27}"/>
              </a:ext>
            </a:extLst>
          </p:cNvPr>
          <p:cNvSpPr/>
          <p:nvPr/>
        </p:nvSpPr>
        <p:spPr>
          <a:xfrm rot="10800000">
            <a:off x="9261752" y="1981199"/>
            <a:ext cx="1537482" cy="614994"/>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19" name="Freeform: Shape 118">
            <a:extLst>
              <a:ext uri="{FF2B5EF4-FFF2-40B4-BE49-F238E27FC236}">
                <a16:creationId xmlns:a16="http://schemas.microsoft.com/office/drawing/2014/main" id="{0398E9DB-C4C5-4D41-8D02-D2D04849218C}"/>
              </a:ext>
            </a:extLst>
          </p:cNvPr>
          <p:cNvSpPr/>
          <p:nvPr/>
        </p:nvSpPr>
        <p:spPr>
          <a:xfrm rot="10800000">
            <a:off x="8119631" y="2100608"/>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0" name="TextBox 119">
            <a:extLst>
              <a:ext uri="{FF2B5EF4-FFF2-40B4-BE49-F238E27FC236}">
                <a16:creationId xmlns:a16="http://schemas.microsoft.com/office/drawing/2014/main" id="{95C11B20-B693-4DBF-AC2F-8C539EB972AA}"/>
              </a:ext>
            </a:extLst>
          </p:cNvPr>
          <p:cNvSpPr txBox="1"/>
          <p:nvPr/>
        </p:nvSpPr>
        <p:spPr>
          <a:xfrm>
            <a:off x="8192314" y="2259820"/>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sp>
        <p:nvSpPr>
          <p:cNvPr id="121" name="TextBox 120">
            <a:extLst>
              <a:ext uri="{FF2B5EF4-FFF2-40B4-BE49-F238E27FC236}">
                <a16:creationId xmlns:a16="http://schemas.microsoft.com/office/drawing/2014/main" id="{C617F366-87CF-4908-87C5-7935C4175B42}"/>
              </a:ext>
            </a:extLst>
          </p:cNvPr>
          <p:cNvSpPr txBox="1"/>
          <p:nvPr/>
        </p:nvSpPr>
        <p:spPr>
          <a:xfrm>
            <a:off x="9559850" y="2100608"/>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$6,418</a:t>
            </a:r>
          </a:p>
        </p:txBody>
      </p:sp>
      <p:sp>
        <p:nvSpPr>
          <p:cNvPr id="123" name="TextBox 122">
            <a:extLst>
              <a:ext uri="{FF2B5EF4-FFF2-40B4-BE49-F238E27FC236}">
                <a16:creationId xmlns:a16="http://schemas.microsoft.com/office/drawing/2014/main" id="{DE8A9E9E-74CF-4A0B-983B-6A684894CA82}"/>
              </a:ext>
            </a:extLst>
          </p:cNvPr>
          <p:cNvSpPr txBox="1"/>
          <p:nvPr/>
        </p:nvSpPr>
        <p:spPr>
          <a:xfrm>
            <a:off x="8272177" y="2678547"/>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25" name="Rectangle: Rounded Corners 124">
            <a:extLst>
              <a:ext uri="{FF2B5EF4-FFF2-40B4-BE49-F238E27FC236}">
                <a16:creationId xmlns:a16="http://schemas.microsoft.com/office/drawing/2014/main" id="{7F2A22E1-CE76-4770-ABEE-F23216B16EED}"/>
              </a:ext>
            </a:extLst>
          </p:cNvPr>
          <p:cNvSpPr/>
          <p:nvPr/>
        </p:nvSpPr>
        <p:spPr>
          <a:xfrm rot="10800000">
            <a:off x="1446920" y="4402385"/>
            <a:ext cx="1537482" cy="614994"/>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26" name="Freeform: Shape 125">
            <a:extLst>
              <a:ext uri="{FF2B5EF4-FFF2-40B4-BE49-F238E27FC236}">
                <a16:creationId xmlns:a16="http://schemas.microsoft.com/office/drawing/2014/main" id="{33F727E9-5B60-4C45-B6C9-651ED4B2F07E}"/>
              </a:ext>
            </a:extLst>
          </p:cNvPr>
          <p:cNvSpPr/>
          <p:nvPr/>
        </p:nvSpPr>
        <p:spPr>
          <a:xfrm rot="10800000">
            <a:off x="304799" y="4521794"/>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7" name="TextBox 126">
            <a:extLst>
              <a:ext uri="{FF2B5EF4-FFF2-40B4-BE49-F238E27FC236}">
                <a16:creationId xmlns:a16="http://schemas.microsoft.com/office/drawing/2014/main" id="{3D30C610-54A6-4F32-A233-362A4C7D9806}"/>
              </a:ext>
            </a:extLst>
          </p:cNvPr>
          <p:cNvSpPr txBox="1"/>
          <p:nvPr/>
        </p:nvSpPr>
        <p:spPr>
          <a:xfrm>
            <a:off x="377482" y="4681006"/>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sp>
        <p:nvSpPr>
          <p:cNvPr id="128" name="TextBox 127">
            <a:extLst>
              <a:ext uri="{FF2B5EF4-FFF2-40B4-BE49-F238E27FC236}">
                <a16:creationId xmlns:a16="http://schemas.microsoft.com/office/drawing/2014/main" id="{DEEEBE65-4499-4B4F-ACCE-C34290ADDA02}"/>
              </a:ext>
            </a:extLst>
          </p:cNvPr>
          <p:cNvSpPr txBox="1"/>
          <p:nvPr/>
        </p:nvSpPr>
        <p:spPr>
          <a:xfrm>
            <a:off x="1745018" y="4521794"/>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$2,694</a:t>
            </a:r>
          </a:p>
        </p:txBody>
      </p:sp>
      <p:sp>
        <p:nvSpPr>
          <p:cNvPr id="130" name="TextBox 129">
            <a:extLst>
              <a:ext uri="{FF2B5EF4-FFF2-40B4-BE49-F238E27FC236}">
                <a16:creationId xmlns:a16="http://schemas.microsoft.com/office/drawing/2014/main" id="{7168285F-EDD4-4D91-AC70-E7C747CA5C7A}"/>
              </a:ext>
            </a:extLst>
          </p:cNvPr>
          <p:cNvSpPr txBox="1"/>
          <p:nvPr/>
        </p:nvSpPr>
        <p:spPr>
          <a:xfrm>
            <a:off x="457345" y="5099733"/>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32" name="Rectangle: Rounded Corners 131">
            <a:extLst>
              <a:ext uri="{FF2B5EF4-FFF2-40B4-BE49-F238E27FC236}">
                <a16:creationId xmlns:a16="http://schemas.microsoft.com/office/drawing/2014/main" id="{B65E21DA-C3CA-4234-A4A8-C73AF5DBF873}"/>
              </a:ext>
            </a:extLst>
          </p:cNvPr>
          <p:cNvSpPr/>
          <p:nvPr/>
        </p:nvSpPr>
        <p:spPr>
          <a:xfrm rot="10800000">
            <a:off x="5348507" y="4402385"/>
            <a:ext cx="1537482" cy="614994"/>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33" name="Freeform: Shape 132">
            <a:extLst>
              <a:ext uri="{FF2B5EF4-FFF2-40B4-BE49-F238E27FC236}">
                <a16:creationId xmlns:a16="http://schemas.microsoft.com/office/drawing/2014/main" id="{0DB8C416-A70F-4D62-A878-2429C03225DB}"/>
              </a:ext>
            </a:extLst>
          </p:cNvPr>
          <p:cNvSpPr/>
          <p:nvPr/>
        </p:nvSpPr>
        <p:spPr>
          <a:xfrm rot="10800000">
            <a:off x="4206386" y="4521794"/>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4" name="TextBox 133">
            <a:extLst>
              <a:ext uri="{FF2B5EF4-FFF2-40B4-BE49-F238E27FC236}">
                <a16:creationId xmlns:a16="http://schemas.microsoft.com/office/drawing/2014/main" id="{C59778DB-CE5C-410B-92F3-E212279AED7F}"/>
              </a:ext>
            </a:extLst>
          </p:cNvPr>
          <p:cNvSpPr txBox="1"/>
          <p:nvPr/>
        </p:nvSpPr>
        <p:spPr>
          <a:xfrm>
            <a:off x="4279069" y="4681006"/>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05</a:t>
            </a:r>
            <a:endParaRPr lang="en-US" sz="1400" dirty="0">
              <a:solidFill>
                <a:srgbClr val="454545"/>
              </a:solidFill>
              <a:latin typeface="Candara" panose="020E0502030303020204" pitchFamily="34" charset="0"/>
            </a:endParaRPr>
          </a:p>
        </p:txBody>
      </p:sp>
      <p:sp>
        <p:nvSpPr>
          <p:cNvPr id="135" name="TextBox 134">
            <a:extLst>
              <a:ext uri="{FF2B5EF4-FFF2-40B4-BE49-F238E27FC236}">
                <a16:creationId xmlns:a16="http://schemas.microsoft.com/office/drawing/2014/main" id="{D16B04A5-69F7-442B-AE8E-B4A2E22F29B4}"/>
              </a:ext>
            </a:extLst>
          </p:cNvPr>
          <p:cNvSpPr txBox="1"/>
          <p:nvPr/>
        </p:nvSpPr>
        <p:spPr>
          <a:xfrm>
            <a:off x="5646605" y="4521794"/>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$5,874</a:t>
            </a:r>
          </a:p>
        </p:txBody>
      </p:sp>
      <p:sp>
        <p:nvSpPr>
          <p:cNvPr id="137" name="TextBox 136">
            <a:extLst>
              <a:ext uri="{FF2B5EF4-FFF2-40B4-BE49-F238E27FC236}">
                <a16:creationId xmlns:a16="http://schemas.microsoft.com/office/drawing/2014/main" id="{D5038EEB-9C59-4D48-936B-9BFD6DAA0281}"/>
              </a:ext>
            </a:extLst>
          </p:cNvPr>
          <p:cNvSpPr txBox="1"/>
          <p:nvPr/>
        </p:nvSpPr>
        <p:spPr>
          <a:xfrm>
            <a:off x="4358932" y="5099733"/>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39" name="Rectangle: Rounded Corners 138">
            <a:extLst>
              <a:ext uri="{FF2B5EF4-FFF2-40B4-BE49-F238E27FC236}">
                <a16:creationId xmlns:a16="http://schemas.microsoft.com/office/drawing/2014/main" id="{F8D187B3-CD08-4D6C-81AF-B21A8101A008}"/>
              </a:ext>
            </a:extLst>
          </p:cNvPr>
          <p:cNvSpPr/>
          <p:nvPr/>
        </p:nvSpPr>
        <p:spPr>
          <a:xfrm rot="10800000">
            <a:off x="9261751" y="4402384"/>
            <a:ext cx="1537482" cy="614994"/>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40" name="Freeform: Shape 139">
            <a:extLst>
              <a:ext uri="{FF2B5EF4-FFF2-40B4-BE49-F238E27FC236}">
                <a16:creationId xmlns:a16="http://schemas.microsoft.com/office/drawing/2014/main" id="{AAA3061F-F330-4801-BC40-E0F4F7E8EDF3}"/>
              </a:ext>
            </a:extLst>
          </p:cNvPr>
          <p:cNvSpPr/>
          <p:nvPr/>
        </p:nvSpPr>
        <p:spPr>
          <a:xfrm rot="10800000">
            <a:off x="8119630" y="4521793"/>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41" name="TextBox 140">
            <a:extLst>
              <a:ext uri="{FF2B5EF4-FFF2-40B4-BE49-F238E27FC236}">
                <a16:creationId xmlns:a16="http://schemas.microsoft.com/office/drawing/2014/main" id="{21DC2B1E-A0C0-4D26-80EF-EC4B2D2AC8E7}"/>
              </a:ext>
            </a:extLst>
          </p:cNvPr>
          <p:cNvSpPr txBox="1"/>
          <p:nvPr/>
        </p:nvSpPr>
        <p:spPr>
          <a:xfrm>
            <a:off x="8192313" y="4681005"/>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06</a:t>
            </a:r>
            <a:endParaRPr lang="en-US" sz="1400" dirty="0">
              <a:solidFill>
                <a:srgbClr val="454545"/>
              </a:solidFill>
              <a:latin typeface="Candara" panose="020E0502030303020204" pitchFamily="34" charset="0"/>
            </a:endParaRPr>
          </a:p>
        </p:txBody>
      </p:sp>
      <p:sp>
        <p:nvSpPr>
          <p:cNvPr id="142" name="TextBox 141">
            <a:extLst>
              <a:ext uri="{FF2B5EF4-FFF2-40B4-BE49-F238E27FC236}">
                <a16:creationId xmlns:a16="http://schemas.microsoft.com/office/drawing/2014/main" id="{CED000E3-69BC-46E0-8468-9CCC0DF97781}"/>
              </a:ext>
            </a:extLst>
          </p:cNvPr>
          <p:cNvSpPr txBox="1"/>
          <p:nvPr/>
        </p:nvSpPr>
        <p:spPr>
          <a:xfrm>
            <a:off x="9559849" y="4521793"/>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$4,937</a:t>
            </a:r>
          </a:p>
        </p:txBody>
      </p:sp>
      <p:sp>
        <p:nvSpPr>
          <p:cNvPr id="144" name="TextBox 143">
            <a:extLst>
              <a:ext uri="{FF2B5EF4-FFF2-40B4-BE49-F238E27FC236}">
                <a16:creationId xmlns:a16="http://schemas.microsoft.com/office/drawing/2014/main" id="{819D6560-D9B6-4232-9765-68E6705D7FC9}"/>
              </a:ext>
            </a:extLst>
          </p:cNvPr>
          <p:cNvSpPr txBox="1"/>
          <p:nvPr/>
        </p:nvSpPr>
        <p:spPr>
          <a:xfrm>
            <a:off x="8272176" y="5099732"/>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45" name="TextBox 144">
            <a:extLst>
              <a:ext uri="{FF2B5EF4-FFF2-40B4-BE49-F238E27FC236}">
                <a16:creationId xmlns:a16="http://schemas.microsoft.com/office/drawing/2014/main" id="{51CADD1E-80B2-480E-A235-E6BB7B8D2EC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pic>
        <p:nvPicPr>
          <p:cNvPr id="146" name="Graphic 145" descr="Stethoscope">
            <a:extLst>
              <a:ext uri="{FF2B5EF4-FFF2-40B4-BE49-F238E27FC236}">
                <a16:creationId xmlns:a16="http://schemas.microsoft.com/office/drawing/2014/main" id="{611DD44A-2A93-4D28-AA7C-C8C76E044E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38536" y="2194560"/>
            <a:ext cx="411480" cy="411480"/>
          </a:xfrm>
          <a:prstGeom prst="rect">
            <a:avLst/>
          </a:prstGeom>
        </p:spPr>
      </p:pic>
      <p:pic>
        <p:nvPicPr>
          <p:cNvPr id="147" name="Graphic 146" descr="Heartbeat">
            <a:extLst>
              <a:ext uri="{FF2B5EF4-FFF2-40B4-BE49-F238E27FC236}">
                <a16:creationId xmlns:a16="http://schemas.microsoft.com/office/drawing/2014/main" id="{F5BD7912-B16F-43A3-A0E7-22D1CB0B86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63438" y="2194560"/>
            <a:ext cx="411480" cy="411480"/>
          </a:xfrm>
          <a:prstGeom prst="rect">
            <a:avLst/>
          </a:prstGeom>
        </p:spPr>
      </p:pic>
      <p:pic>
        <p:nvPicPr>
          <p:cNvPr id="148" name="Graphic 147" descr="Needle">
            <a:extLst>
              <a:ext uri="{FF2B5EF4-FFF2-40B4-BE49-F238E27FC236}">
                <a16:creationId xmlns:a16="http://schemas.microsoft.com/office/drawing/2014/main" id="{C1342669-542F-4692-91FD-F811512A57F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36948" y="4612712"/>
            <a:ext cx="411480" cy="411480"/>
          </a:xfrm>
          <a:prstGeom prst="rect">
            <a:avLst/>
          </a:prstGeom>
        </p:spPr>
      </p:pic>
      <p:pic>
        <p:nvPicPr>
          <p:cNvPr id="149" name="Graphic 148" descr="IV">
            <a:extLst>
              <a:ext uri="{FF2B5EF4-FFF2-40B4-BE49-F238E27FC236}">
                <a16:creationId xmlns:a16="http://schemas.microsoft.com/office/drawing/2014/main" id="{60CC649E-E1AE-4124-9542-FB006EB9138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54988" y="4617720"/>
            <a:ext cx="411480" cy="411480"/>
          </a:xfrm>
          <a:prstGeom prst="rect">
            <a:avLst/>
          </a:prstGeom>
        </p:spPr>
      </p:pic>
      <p:pic>
        <p:nvPicPr>
          <p:cNvPr id="150" name="Graphic 149" descr="Medicine">
            <a:extLst>
              <a:ext uri="{FF2B5EF4-FFF2-40B4-BE49-F238E27FC236}">
                <a16:creationId xmlns:a16="http://schemas.microsoft.com/office/drawing/2014/main" id="{C0B8A8B6-FAC4-4389-B3D6-2F8297AFEBC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99833" y="4617720"/>
            <a:ext cx="411480" cy="41148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1000"/>
                                        <p:tgtEl>
                                          <p:spTgt spid="14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1000"/>
                                        <p:tgtEl>
                                          <p:spTgt spid="88"/>
                                        </p:tgtEl>
                                      </p:cBhvr>
                                    </p:animEffect>
                                    <p:anim calcmode="lin" valueType="num">
                                      <p:cBhvr>
                                        <p:cTn id="17" dur="1000" fill="hold"/>
                                        <p:tgtEl>
                                          <p:spTgt spid="88"/>
                                        </p:tgtEl>
                                        <p:attrNameLst>
                                          <p:attrName>ppt_x</p:attrName>
                                        </p:attrNameLst>
                                      </p:cBhvr>
                                      <p:tavLst>
                                        <p:tav tm="0">
                                          <p:val>
                                            <p:strVal val="#ppt_x"/>
                                          </p:val>
                                        </p:tav>
                                        <p:tav tm="100000">
                                          <p:val>
                                            <p:strVal val="#ppt_x"/>
                                          </p:val>
                                        </p:tav>
                                      </p:tavLst>
                                    </p:anim>
                                    <p:anim calcmode="lin" valueType="num">
                                      <p:cBhvr>
                                        <p:cTn id="18" dur="1000" fill="hold"/>
                                        <p:tgtEl>
                                          <p:spTgt spid="88"/>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fade">
                                      <p:cBhvr>
                                        <p:cTn id="26" dur="1000"/>
                                        <p:tgtEl>
                                          <p:spTgt spid="81"/>
                                        </p:tgtEl>
                                      </p:cBhvr>
                                    </p:animEffect>
                                    <p:anim calcmode="lin" valueType="num">
                                      <p:cBhvr>
                                        <p:cTn id="27" dur="1000" fill="hold"/>
                                        <p:tgtEl>
                                          <p:spTgt spid="81"/>
                                        </p:tgtEl>
                                        <p:attrNameLst>
                                          <p:attrName>ppt_x</p:attrName>
                                        </p:attrNameLst>
                                      </p:cBhvr>
                                      <p:tavLst>
                                        <p:tav tm="0">
                                          <p:val>
                                            <p:strVal val="#ppt_x"/>
                                          </p:val>
                                        </p:tav>
                                        <p:tav tm="100000">
                                          <p:val>
                                            <p:strVal val="#ppt_x"/>
                                          </p:val>
                                        </p:tav>
                                      </p:tavLst>
                                    </p:anim>
                                    <p:anim calcmode="lin" valueType="num">
                                      <p:cBhvr>
                                        <p:cTn id="28" dur="1000" fill="hold"/>
                                        <p:tgtEl>
                                          <p:spTgt spid="8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112"/>
                                        </p:tgtEl>
                                        <p:attrNameLst>
                                          <p:attrName>style.visibility</p:attrName>
                                        </p:attrNameLst>
                                      </p:cBhvr>
                                      <p:to>
                                        <p:strVal val="visible"/>
                                      </p:to>
                                    </p:set>
                                    <p:animEffect transition="in" filter="fade">
                                      <p:cBhvr>
                                        <p:cTn id="43" dur="1000"/>
                                        <p:tgtEl>
                                          <p:spTgt spid="112"/>
                                        </p:tgtEl>
                                      </p:cBhvr>
                                    </p:animEffect>
                                    <p:anim calcmode="lin" valueType="num">
                                      <p:cBhvr>
                                        <p:cTn id="44" dur="1000" fill="hold"/>
                                        <p:tgtEl>
                                          <p:spTgt spid="112"/>
                                        </p:tgtEl>
                                        <p:attrNameLst>
                                          <p:attrName>ppt_x</p:attrName>
                                        </p:attrNameLst>
                                      </p:cBhvr>
                                      <p:tavLst>
                                        <p:tav tm="0">
                                          <p:val>
                                            <p:strVal val="#ppt_x"/>
                                          </p:val>
                                        </p:tav>
                                        <p:tav tm="100000">
                                          <p:val>
                                            <p:strVal val="#ppt_x"/>
                                          </p:val>
                                        </p:tav>
                                      </p:tavLst>
                                    </p:anim>
                                    <p:anim calcmode="lin" valueType="num">
                                      <p:cBhvr>
                                        <p:cTn id="45" dur="1000" fill="hold"/>
                                        <p:tgtEl>
                                          <p:spTgt spid="112"/>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46"/>
                                        </p:tgtEl>
                                        <p:attrNameLst>
                                          <p:attrName>style.visibility</p:attrName>
                                        </p:attrNameLst>
                                      </p:cBhvr>
                                      <p:to>
                                        <p:strVal val="visible"/>
                                      </p:to>
                                    </p:set>
                                    <p:animEffect transition="in" filter="fade">
                                      <p:cBhvr>
                                        <p:cTn id="58" dur="1000"/>
                                        <p:tgtEl>
                                          <p:spTgt spid="146"/>
                                        </p:tgtEl>
                                      </p:cBhvr>
                                    </p:animEffect>
                                    <p:anim calcmode="lin" valueType="num">
                                      <p:cBhvr>
                                        <p:cTn id="59" dur="1000" fill="hold"/>
                                        <p:tgtEl>
                                          <p:spTgt spid="146"/>
                                        </p:tgtEl>
                                        <p:attrNameLst>
                                          <p:attrName>ppt_x</p:attrName>
                                        </p:attrNameLst>
                                      </p:cBhvr>
                                      <p:tavLst>
                                        <p:tav tm="0">
                                          <p:val>
                                            <p:strVal val="#ppt_x"/>
                                          </p:val>
                                        </p:tav>
                                        <p:tav tm="100000">
                                          <p:val>
                                            <p:strVal val="#ppt_x"/>
                                          </p:val>
                                        </p:tav>
                                      </p:tavLst>
                                    </p:anim>
                                    <p:anim calcmode="lin" valueType="num">
                                      <p:cBhvr>
                                        <p:cTn id="60" dur="1000" fill="hold"/>
                                        <p:tgtEl>
                                          <p:spTgt spid="146"/>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111"/>
                                        </p:tgtEl>
                                        <p:attrNameLst>
                                          <p:attrName>style.visibility</p:attrName>
                                        </p:attrNameLst>
                                      </p:cBhvr>
                                      <p:to>
                                        <p:strVal val="visible"/>
                                      </p:to>
                                    </p:set>
                                    <p:animEffect transition="in" filter="fade">
                                      <p:cBhvr>
                                        <p:cTn id="64" dur="1000"/>
                                        <p:tgtEl>
                                          <p:spTgt spid="111"/>
                                        </p:tgtEl>
                                      </p:cBhvr>
                                    </p:animEffect>
                                    <p:anim calcmode="lin" valueType="num">
                                      <p:cBhvr>
                                        <p:cTn id="65" dur="1000" fill="hold"/>
                                        <p:tgtEl>
                                          <p:spTgt spid="111"/>
                                        </p:tgtEl>
                                        <p:attrNameLst>
                                          <p:attrName>ppt_x</p:attrName>
                                        </p:attrNameLst>
                                      </p:cBhvr>
                                      <p:tavLst>
                                        <p:tav tm="0">
                                          <p:val>
                                            <p:strVal val="#ppt_x"/>
                                          </p:val>
                                        </p:tav>
                                        <p:tav tm="100000">
                                          <p:val>
                                            <p:strVal val="#ppt_x"/>
                                          </p:val>
                                        </p:tav>
                                      </p:tavLst>
                                    </p:anim>
                                    <p:anim calcmode="lin" valueType="num">
                                      <p:cBhvr>
                                        <p:cTn id="66" dur="1000" fill="hold"/>
                                        <p:tgtEl>
                                          <p:spTgt spid="11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14"/>
                                        </p:tgtEl>
                                        <p:attrNameLst>
                                          <p:attrName>style.visibility</p:attrName>
                                        </p:attrNameLst>
                                      </p:cBhvr>
                                      <p:to>
                                        <p:strVal val="visible"/>
                                      </p:to>
                                    </p:set>
                                    <p:animEffect transition="in" filter="fade">
                                      <p:cBhvr>
                                        <p:cTn id="69" dur="1000"/>
                                        <p:tgtEl>
                                          <p:spTgt spid="114"/>
                                        </p:tgtEl>
                                      </p:cBhvr>
                                    </p:animEffect>
                                    <p:anim calcmode="lin" valueType="num">
                                      <p:cBhvr>
                                        <p:cTn id="70" dur="1000" fill="hold"/>
                                        <p:tgtEl>
                                          <p:spTgt spid="114"/>
                                        </p:tgtEl>
                                        <p:attrNameLst>
                                          <p:attrName>ppt_x</p:attrName>
                                        </p:attrNameLst>
                                      </p:cBhvr>
                                      <p:tavLst>
                                        <p:tav tm="0">
                                          <p:val>
                                            <p:strVal val="#ppt_x"/>
                                          </p:val>
                                        </p:tav>
                                        <p:tav tm="100000">
                                          <p:val>
                                            <p:strVal val="#ppt_x"/>
                                          </p:val>
                                        </p:tav>
                                      </p:tavLst>
                                    </p:anim>
                                    <p:anim calcmode="lin" valueType="num">
                                      <p:cBhvr>
                                        <p:cTn id="71" dur="1000" fill="hold"/>
                                        <p:tgtEl>
                                          <p:spTgt spid="114"/>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119"/>
                                        </p:tgtEl>
                                        <p:attrNameLst>
                                          <p:attrName>style.visibility</p:attrName>
                                        </p:attrNameLst>
                                      </p:cBhvr>
                                      <p:to>
                                        <p:strVal val="visible"/>
                                      </p:to>
                                    </p:set>
                                    <p:animEffect transition="in" filter="fade">
                                      <p:cBhvr>
                                        <p:cTn id="75" dur="1000"/>
                                        <p:tgtEl>
                                          <p:spTgt spid="119"/>
                                        </p:tgtEl>
                                      </p:cBhvr>
                                    </p:animEffect>
                                    <p:anim calcmode="lin" valueType="num">
                                      <p:cBhvr>
                                        <p:cTn id="76" dur="1000" fill="hold"/>
                                        <p:tgtEl>
                                          <p:spTgt spid="119"/>
                                        </p:tgtEl>
                                        <p:attrNameLst>
                                          <p:attrName>ppt_x</p:attrName>
                                        </p:attrNameLst>
                                      </p:cBhvr>
                                      <p:tavLst>
                                        <p:tav tm="0">
                                          <p:val>
                                            <p:strVal val="#ppt_x"/>
                                          </p:val>
                                        </p:tav>
                                        <p:tav tm="100000">
                                          <p:val>
                                            <p:strVal val="#ppt_x"/>
                                          </p:val>
                                        </p:tav>
                                      </p:tavLst>
                                    </p:anim>
                                    <p:anim calcmode="lin" valueType="num">
                                      <p:cBhvr>
                                        <p:cTn id="77" dur="1000" fill="hold"/>
                                        <p:tgtEl>
                                          <p:spTgt spid="119"/>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120"/>
                                        </p:tgtEl>
                                        <p:attrNameLst>
                                          <p:attrName>style.visibility</p:attrName>
                                        </p:attrNameLst>
                                      </p:cBhvr>
                                      <p:to>
                                        <p:strVal val="visible"/>
                                      </p:to>
                                    </p:set>
                                    <p:animEffect transition="in" filter="fade">
                                      <p:cBhvr>
                                        <p:cTn id="80" dur="1000"/>
                                        <p:tgtEl>
                                          <p:spTgt spid="120"/>
                                        </p:tgtEl>
                                      </p:cBhvr>
                                    </p:animEffect>
                                    <p:anim calcmode="lin" valueType="num">
                                      <p:cBhvr>
                                        <p:cTn id="81" dur="1000" fill="hold"/>
                                        <p:tgtEl>
                                          <p:spTgt spid="120"/>
                                        </p:tgtEl>
                                        <p:attrNameLst>
                                          <p:attrName>ppt_x</p:attrName>
                                        </p:attrNameLst>
                                      </p:cBhvr>
                                      <p:tavLst>
                                        <p:tav tm="0">
                                          <p:val>
                                            <p:strVal val="#ppt_x"/>
                                          </p:val>
                                        </p:tav>
                                        <p:tav tm="100000">
                                          <p:val>
                                            <p:strVal val="#ppt_x"/>
                                          </p:val>
                                        </p:tav>
                                      </p:tavLst>
                                    </p:anim>
                                    <p:anim calcmode="lin" valueType="num">
                                      <p:cBhvr>
                                        <p:cTn id="82" dur="1000" fill="hold"/>
                                        <p:tgtEl>
                                          <p:spTgt spid="120"/>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fade">
                                      <p:cBhvr>
                                        <p:cTn id="85" dur="1000"/>
                                        <p:tgtEl>
                                          <p:spTgt spid="123"/>
                                        </p:tgtEl>
                                      </p:cBhvr>
                                    </p:animEffect>
                                    <p:anim calcmode="lin" valueType="num">
                                      <p:cBhvr>
                                        <p:cTn id="86" dur="1000" fill="hold"/>
                                        <p:tgtEl>
                                          <p:spTgt spid="123"/>
                                        </p:tgtEl>
                                        <p:attrNameLst>
                                          <p:attrName>ppt_x</p:attrName>
                                        </p:attrNameLst>
                                      </p:cBhvr>
                                      <p:tavLst>
                                        <p:tav tm="0">
                                          <p:val>
                                            <p:strVal val="#ppt_x"/>
                                          </p:val>
                                        </p:tav>
                                        <p:tav tm="100000">
                                          <p:val>
                                            <p:strVal val="#ppt_x"/>
                                          </p:val>
                                        </p:tav>
                                      </p:tavLst>
                                    </p:anim>
                                    <p:anim calcmode="lin" valueType="num">
                                      <p:cBhvr>
                                        <p:cTn id="87" dur="1000" fill="hold"/>
                                        <p:tgtEl>
                                          <p:spTgt spid="123"/>
                                        </p:tgtEl>
                                        <p:attrNameLst>
                                          <p:attrName>ppt_y</p:attrName>
                                        </p:attrNameLst>
                                      </p:cBhvr>
                                      <p:tavLst>
                                        <p:tav tm="0">
                                          <p:val>
                                            <p:strVal val="#ppt_y-.1"/>
                                          </p:val>
                                        </p:tav>
                                        <p:tav tm="100000">
                                          <p:val>
                                            <p:strVal val="#ppt_y"/>
                                          </p:val>
                                        </p:tav>
                                      </p:tavLst>
                                    </p:anim>
                                  </p:childTnLst>
                                </p:cTn>
                              </p:par>
                              <p:par>
                                <p:cTn id="88" presetID="47" presetClass="entr" presetSubtype="0" fill="hold" nodeType="withEffect">
                                  <p:stCondLst>
                                    <p:cond delay="0"/>
                                  </p:stCondLst>
                                  <p:childTnLst>
                                    <p:set>
                                      <p:cBhvr>
                                        <p:cTn id="89" dur="1" fill="hold">
                                          <p:stCondLst>
                                            <p:cond delay="0"/>
                                          </p:stCondLst>
                                        </p:cTn>
                                        <p:tgtEl>
                                          <p:spTgt spid="147"/>
                                        </p:tgtEl>
                                        <p:attrNameLst>
                                          <p:attrName>style.visibility</p:attrName>
                                        </p:attrNameLst>
                                      </p:cBhvr>
                                      <p:to>
                                        <p:strVal val="visible"/>
                                      </p:to>
                                    </p:set>
                                    <p:animEffect transition="in" filter="fade">
                                      <p:cBhvr>
                                        <p:cTn id="90" dur="1000"/>
                                        <p:tgtEl>
                                          <p:spTgt spid="147"/>
                                        </p:tgtEl>
                                      </p:cBhvr>
                                    </p:animEffect>
                                    <p:anim calcmode="lin" valueType="num">
                                      <p:cBhvr>
                                        <p:cTn id="91" dur="1000" fill="hold"/>
                                        <p:tgtEl>
                                          <p:spTgt spid="147"/>
                                        </p:tgtEl>
                                        <p:attrNameLst>
                                          <p:attrName>ppt_x</p:attrName>
                                        </p:attrNameLst>
                                      </p:cBhvr>
                                      <p:tavLst>
                                        <p:tav tm="0">
                                          <p:val>
                                            <p:strVal val="#ppt_x"/>
                                          </p:val>
                                        </p:tav>
                                        <p:tav tm="100000">
                                          <p:val>
                                            <p:strVal val="#ppt_x"/>
                                          </p:val>
                                        </p:tav>
                                      </p:tavLst>
                                    </p:anim>
                                    <p:anim calcmode="lin" valueType="num">
                                      <p:cBhvr>
                                        <p:cTn id="92" dur="1000" fill="hold"/>
                                        <p:tgtEl>
                                          <p:spTgt spid="147"/>
                                        </p:tgtEl>
                                        <p:attrNameLst>
                                          <p:attrName>ppt_y</p:attrName>
                                        </p:attrNameLst>
                                      </p:cBhvr>
                                      <p:tavLst>
                                        <p:tav tm="0">
                                          <p:val>
                                            <p:strVal val="#ppt_y-.1"/>
                                          </p:val>
                                        </p:tav>
                                        <p:tav tm="100000">
                                          <p:val>
                                            <p:strVal val="#ppt_y"/>
                                          </p:val>
                                        </p:tav>
                                      </p:tavLst>
                                    </p:anim>
                                  </p:childTnLst>
                                </p:cTn>
                              </p:par>
                            </p:childTnLst>
                          </p:cTn>
                        </p:par>
                        <p:par>
                          <p:cTn id="93" fill="hold">
                            <p:stCondLst>
                              <p:cond delay="6000"/>
                            </p:stCondLst>
                            <p:childTnLst>
                              <p:par>
                                <p:cTn id="94" presetID="42" presetClass="entr" presetSubtype="0" fill="hold" grpId="0" nodeType="afterEffect">
                                  <p:stCondLst>
                                    <p:cond delay="0"/>
                                  </p:stCondLst>
                                  <p:childTnLst>
                                    <p:set>
                                      <p:cBhvr>
                                        <p:cTn id="95" dur="1" fill="hold">
                                          <p:stCondLst>
                                            <p:cond delay="0"/>
                                          </p:stCondLst>
                                        </p:cTn>
                                        <p:tgtEl>
                                          <p:spTgt spid="118"/>
                                        </p:tgtEl>
                                        <p:attrNameLst>
                                          <p:attrName>style.visibility</p:attrName>
                                        </p:attrNameLst>
                                      </p:cBhvr>
                                      <p:to>
                                        <p:strVal val="visible"/>
                                      </p:to>
                                    </p:set>
                                    <p:animEffect transition="in" filter="fade">
                                      <p:cBhvr>
                                        <p:cTn id="96" dur="1000"/>
                                        <p:tgtEl>
                                          <p:spTgt spid="118"/>
                                        </p:tgtEl>
                                      </p:cBhvr>
                                    </p:animEffect>
                                    <p:anim calcmode="lin" valueType="num">
                                      <p:cBhvr>
                                        <p:cTn id="97" dur="1000" fill="hold"/>
                                        <p:tgtEl>
                                          <p:spTgt spid="118"/>
                                        </p:tgtEl>
                                        <p:attrNameLst>
                                          <p:attrName>ppt_x</p:attrName>
                                        </p:attrNameLst>
                                      </p:cBhvr>
                                      <p:tavLst>
                                        <p:tav tm="0">
                                          <p:val>
                                            <p:strVal val="#ppt_x"/>
                                          </p:val>
                                        </p:tav>
                                        <p:tav tm="100000">
                                          <p:val>
                                            <p:strVal val="#ppt_x"/>
                                          </p:val>
                                        </p:tav>
                                      </p:tavLst>
                                    </p:anim>
                                    <p:anim calcmode="lin" valueType="num">
                                      <p:cBhvr>
                                        <p:cTn id="98" dur="1000" fill="hold"/>
                                        <p:tgtEl>
                                          <p:spTgt spid="118"/>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21"/>
                                        </p:tgtEl>
                                        <p:attrNameLst>
                                          <p:attrName>style.visibility</p:attrName>
                                        </p:attrNameLst>
                                      </p:cBhvr>
                                      <p:to>
                                        <p:strVal val="visible"/>
                                      </p:to>
                                    </p:set>
                                    <p:animEffect transition="in" filter="fade">
                                      <p:cBhvr>
                                        <p:cTn id="101" dur="1000"/>
                                        <p:tgtEl>
                                          <p:spTgt spid="121"/>
                                        </p:tgtEl>
                                      </p:cBhvr>
                                    </p:animEffect>
                                    <p:anim calcmode="lin" valueType="num">
                                      <p:cBhvr>
                                        <p:cTn id="102" dur="1000" fill="hold"/>
                                        <p:tgtEl>
                                          <p:spTgt spid="121"/>
                                        </p:tgtEl>
                                        <p:attrNameLst>
                                          <p:attrName>ppt_x</p:attrName>
                                        </p:attrNameLst>
                                      </p:cBhvr>
                                      <p:tavLst>
                                        <p:tav tm="0">
                                          <p:val>
                                            <p:strVal val="#ppt_x"/>
                                          </p:val>
                                        </p:tav>
                                        <p:tav tm="100000">
                                          <p:val>
                                            <p:strVal val="#ppt_x"/>
                                          </p:val>
                                        </p:tav>
                                      </p:tavLst>
                                    </p:anim>
                                    <p:anim calcmode="lin" valueType="num">
                                      <p:cBhvr>
                                        <p:cTn id="103" dur="1000" fill="hold"/>
                                        <p:tgtEl>
                                          <p:spTgt spid="121"/>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126"/>
                                        </p:tgtEl>
                                        <p:attrNameLst>
                                          <p:attrName>style.visibility</p:attrName>
                                        </p:attrNameLst>
                                      </p:cBhvr>
                                      <p:to>
                                        <p:strVal val="visible"/>
                                      </p:to>
                                    </p:set>
                                    <p:animEffect transition="in" filter="fade">
                                      <p:cBhvr>
                                        <p:cTn id="107" dur="1000"/>
                                        <p:tgtEl>
                                          <p:spTgt spid="126"/>
                                        </p:tgtEl>
                                      </p:cBhvr>
                                    </p:animEffect>
                                    <p:anim calcmode="lin" valueType="num">
                                      <p:cBhvr>
                                        <p:cTn id="108" dur="1000" fill="hold"/>
                                        <p:tgtEl>
                                          <p:spTgt spid="126"/>
                                        </p:tgtEl>
                                        <p:attrNameLst>
                                          <p:attrName>ppt_x</p:attrName>
                                        </p:attrNameLst>
                                      </p:cBhvr>
                                      <p:tavLst>
                                        <p:tav tm="0">
                                          <p:val>
                                            <p:strVal val="#ppt_x"/>
                                          </p:val>
                                        </p:tav>
                                        <p:tav tm="100000">
                                          <p:val>
                                            <p:strVal val="#ppt_x"/>
                                          </p:val>
                                        </p:tav>
                                      </p:tavLst>
                                    </p:anim>
                                    <p:anim calcmode="lin" valueType="num">
                                      <p:cBhvr>
                                        <p:cTn id="109" dur="1000" fill="hold"/>
                                        <p:tgtEl>
                                          <p:spTgt spid="126"/>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127"/>
                                        </p:tgtEl>
                                        <p:attrNameLst>
                                          <p:attrName>style.visibility</p:attrName>
                                        </p:attrNameLst>
                                      </p:cBhvr>
                                      <p:to>
                                        <p:strVal val="visible"/>
                                      </p:to>
                                    </p:set>
                                    <p:animEffect transition="in" filter="fade">
                                      <p:cBhvr>
                                        <p:cTn id="112" dur="1000"/>
                                        <p:tgtEl>
                                          <p:spTgt spid="127"/>
                                        </p:tgtEl>
                                      </p:cBhvr>
                                    </p:animEffect>
                                    <p:anim calcmode="lin" valueType="num">
                                      <p:cBhvr>
                                        <p:cTn id="113" dur="1000" fill="hold"/>
                                        <p:tgtEl>
                                          <p:spTgt spid="127"/>
                                        </p:tgtEl>
                                        <p:attrNameLst>
                                          <p:attrName>ppt_x</p:attrName>
                                        </p:attrNameLst>
                                      </p:cBhvr>
                                      <p:tavLst>
                                        <p:tav tm="0">
                                          <p:val>
                                            <p:strVal val="#ppt_x"/>
                                          </p:val>
                                        </p:tav>
                                        <p:tav tm="100000">
                                          <p:val>
                                            <p:strVal val="#ppt_x"/>
                                          </p:val>
                                        </p:tav>
                                      </p:tavLst>
                                    </p:anim>
                                    <p:anim calcmode="lin" valueType="num">
                                      <p:cBhvr>
                                        <p:cTn id="114" dur="1000" fill="hold"/>
                                        <p:tgtEl>
                                          <p:spTgt spid="127"/>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130"/>
                                        </p:tgtEl>
                                        <p:attrNameLst>
                                          <p:attrName>style.visibility</p:attrName>
                                        </p:attrNameLst>
                                      </p:cBhvr>
                                      <p:to>
                                        <p:strVal val="visible"/>
                                      </p:to>
                                    </p:set>
                                    <p:animEffect transition="in" filter="fade">
                                      <p:cBhvr>
                                        <p:cTn id="117" dur="1000"/>
                                        <p:tgtEl>
                                          <p:spTgt spid="130"/>
                                        </p:tgtEl>
                                      </p:cBhvr>
                                    </p:animEffect>
                                    <p:anim calcmode="lin" valueType="num">
                                      <p:cBhvr>
                                        <p:cTn id="118" dur="1000" fill="hold"/>
                                        <p:tgtEl>
                                          <p:spTgt spid="130"/>
                                        </p:tgtEl>
                                        <p:attrNameLst>
                                          <p:attrName>ppt_x</p:attrName>
                                        </p:attrNameLst>
                                      </p:cBhvr>
                                      <p:tavLst>
                                        <p:tav tm="0">
                                          <p:val>
                                            <p:strVal val="#ppt_x"/>
                                          </p:val>
                                        </p:tav>
                                        <p:tav tm="100000">
                                          <p:val>
                                            <p:strVal val="#ppt_x"/>
                                          </p:val>
                                        </p:tav>
                                      </p:tavLst>
                                    </p:anim>
                                    <p:anim calcmode="lin" valueType="num">
                                      <p:cBhvr>
                                        <p:cTn id="119" dur="1000" fill="hold"/>
                                        <p:tgtEl>
                                          <p:spTgt spid="130"/>
                                        </p:tgtEl>
                                        <p:attrNameLst>
                                          <p:attrName>ppt_y</p:attrName>
                                        </p:attrNameLst>
                                      </p:cBhvr>
                                      <p:tavLst>
                                        <p:tav tm="0">
                                          <p:val>
                                            <p:strVal val="#ppt_y-.1"/>
                                          </p:val>
                                        </p:tav>
                                        <p:tav tm="100000">
                                          <p:val>
                                            <p:strVal val="#ppt_y"/>
                                          </p:val>
                                        </p:tav>
                                      </p:tavLst>
                                    </p:anim>
                                  </p:childTnLst>
                                </p:cTn>
                              </p:par>
                              <p:par>
                                <p:cTn id="120" presetID="47" presetClass="entr" presetSubtype="0" fill="hold" nodeType="withEffect">
                                  <p:stCondLst>
                                    <p:cond delay="0"/>
                                  </p:stCondLst>
                                  <p:childTnLst>
                                    <p:set>
                                      <p:cBhvr>
                                        <p:cTn id="121" dur="1" fill="hold">
                                          <p:stCondLst>
                                            <p:cond delay="0"/>
                                          </p:stCondLst>
                                        </p:cTn>
                                        <p:tgtEl>
                                          <p:spTgt spid="148"/>
                                        </p:tgtEl>
                                        <p:attrNameLst>
                                          <p:attrName>style.visibility</p:attrName>
                                        </p:attrNameLst>
                                      </p:cBhvr>
                                      <p:to>
                                        <p:strVal val="visible"/>
                                      </p:to>
                                    </p:set>
                                    <p:animEffect transition="in" filter="fade">
                                      <p:cBhvr>
                                        <p:cTn id="122" dur="1000"/>
                                        <p:tgtEl>
                                          <p:spTgt spid="148"/>
                                        </p:tgtEl>
                                      </p:cBhvr>
                                    </p:animEffect>
                                    <p:anim calcmode="lin" valueType="num">
                                      <p:cBhvr>
                                        <p:cTn id="123" dur="1000" fill="hold"/>
                                        <p:tgtEl>
                                          <p:spTgt spid="148"/>
                                        </p:tgtEl>
                                        <p:attrNameLst>
                                          <p:attrName>ppt_x</p:attrName>
                                        </p:attrNameLst>
                                      </p:cBhvr>
                                      <p:tavLst>
                                        <p:tav tm="0">
                                          <p:val>
                                            <p:strVal val="#ppt_x"/>
                                          </p:val>
                                        </p:tav>
                                        <p:tav tm="100000">
                                          <p:val>
                                            <p:strVal val="#ppt_x"/>
                                          </p:val>
                                        </p:tav>
                                      </p:tavLst>
                                    </p:anim>
                                    <p:anim calcmode="lin" valueType="num">
                                      <p:cBhvr>
                                        <p:cTn id="124" dur="1000" fill="hold"/>
                                        <p:tgtEl>
                                          <p:spTgt spid="148"/>
                                        </p:tgtEl>
                                        <p:attrNameLst>
                                          <p:attrName>ppt_y</p:attrName>
                                        </p:attrNameLst>
                                      </p:cBhvr>
                                      <p:tavLst>
                                        <p:tav tm="0">
                                          <p:val>
                                            <p:strVal val="#ppt_y-.1"/>
                                          </p:val>
                                        </p:tav>
                                        <p:tav tm="100000">
                                          <p:val>
                                            <p:strVal val="#ppt_y"/>
                                          </p:val>
                                        </p:tav>
                                      </p:tavLst>
                                    </p:anim>
                                  </p:childTnLst>
                                </p:cTn>
                              </p:par>
                            </p:childTnLst>
                          </p:cTn>
                        </p:par>
                        <p:par>
                          <p:cTn id="125" fill="hold">
                            <p:stCondLst>
                              <p:cond delay="8000"/>
                            </p:stCondLst>
                            <p:childTnLst>
                              <p:par>
                                <p:cTn id="126" presetID="42" presetClass="entr" presetSubtype="0" fill="hold" grpId="0" nodeType="afterEffect">
                                  <p:stCondLst>
                                    <p:cond delay="0"/>
                                  </p:stCondLst>
                                  <p:childTnLst>
                                    <p:set>
                                      <p:cBhvr>
                                        <p:cTn id="127" dur="1" fill="hold">
                                          <p:stCondLst>
                                            <p:cond delay="0"/>
                                          </p:stCondLst>
                                        </p:cTn>
                                        <p:tgtEl>
                                          <p:spTgt spid="125"/>
                                        </p:tgtEl>
                                        <p:attrNameLst>
                                          <p:attrName>style.visibility</p:attrName>
                                        </p:attrNameLst>
                                      </p:cBhvr>
                                      <p:to>
                                        <p:strVal val="visible"/>
                                      </p:to>
                                    </p:set>
                                    <p:animEffect transition="in" filter="fade">
                                      <p:cBhvr>
                                        <p:cTn id="128" dur="1000"/>
                                        <p:tgtEl>
                                          <p:spTgt spid="125"/>
                                        </p:tgtEl>
                                      </p:cBhvr>
                                    </p:animEffect>
                                    <p:anim calcmode="lin" valueType="num">
                                      <p:cBhvr>
                                        <p:cTn id="129" dur="1000" fill="hold"/>
                                        <p:tgtEl>
                                          <p:spTgt spid="125"/>
                                        </p:tgtEl>
                                        <p:attrNameLst>
                                          <p:attrName>ppt_x</p:attrName>
                                        </p:attrNameLst>
                                      </p:cBhvr>
                                      <p:tavLst>
                                        <p:tav tm="0">
                                          <p:val>
                                            <p:strVal val="#ppt_x"/>
                                          </p:val>
                                        </p:tav>
                                        <p:tav tm="100000">
                                          <p:val>
                                            <p:strVal val="#ppt_x"/>
                                          </p:val>
                                        </p:tav>
                                      </p:tavLst>
                                    </p:anim>
                                    <p:anim calcmode="lin" valueType="num">
                                      <p:cBhvr>
                                        <p:cTn id="130" dur="1000" fill="hold"/>
                                        <p:tgtEl>
                                          <p:spTgt spid="125"/>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28"/>
                                        </p:tgtEl>
                                        <p:attrNameLst>
                                          <p:attrName>style.visibility</p:attrName>
                                        </p:attrNameLst>
                                      </p:cBhvr>
                                      <p:to>
                                        <p:strVal val="visible"/>
                                      </p:to>
                                    </p:set>
                                    <p:animEffect transition="in" filter="fade">
                                      <p:cBhvr>
                                        <p:cTn id="133" dur="1000"/>
                                        <p:tgtEl>
                                          <p:spTgt spid="128"/>
                                        </p:tgtEl>
                                      </p:cBhvr>
                                    </p:animEffect>
                                    <p:anim calcmode="lin" valueType="num">
                                      <p:cBhvr>
                                        <p:cTn id="134" dur="1000" fill="hold"/>
                                        <p:tgtEl>
                                          <p:spTgt spid="128"/>
                                        </p:tgtEl>
                                        <p:attrNameLst>
                                          <p:attrName>ppt_x</p:attrName>
                                        </p:attrNameLst>
                                      </p:cBhvr>
                                      <p:tavLst>
                                        <p:tav tm="0">
                                          <p:val>
                                            <p:strVal val="#ppt_x"/>
                                          </p:val>
                                        </p:tav>
                                        <p:tav tm="100000">
                                          <p:val>
                                            <p:strVal val="#ppt_x"/>
                                          </p:val>
                                        </p:tav>
                                      </p:tavLst>
                                    </p:anim>
                                    <p:anim calcmode="lin" valueType="num">
                                      <p:cBhvr>
                                        <p:cTn id="135" dur="1000" fill="hold"/>
                                        <p:tgtEl>
                                          <p:spTgt spid="128"/>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7" presetClass="entr" presetSubtype="0" fill="hold" grpId="0" nodeType="afterEffect">
                                  <p:stCondLst>
                                    <p:cond delay="0"/>
                                  </p:stCondLst>
                                  <p:childTnLst>
                                    <p:set>
                                      <p:cBhvr>
                                        <p:cTn id="138" dur="1" fill="hold">
                                          <p:stCondLst>
                                            <p:cond delay="0"/>
                                          </p:stCondLst>
                                        </p:cTn>
                                        <p:tgtEl>
                                          <p:spTgt spid="133"/>
                                        </p:tgtEl>
                                        <p:attrNameLst>
                                          <p:attrName>style.visibility</p:attrName>
                                        </p:attrNameLst>
                                      </p:cBhvr>
                                      <p:to>
                                        <p:strVal val="visible"/>
                                      </p:to>
                                    </p:set>
                                    <p:animEffect transition="in" filter="fade">
                                      <p:cBhvr>
                                        <p:cTn id="139" dur="1000"/>
                                        <p:tgtEl>
                                          <p:spTgt spid="133"/>
                                        </p:tgtEl>
                                      </p:cBhvr>
                                    </p:animEffect>
                                    <p:anim calcmode="lin" valueType="num">
                                      <p:cBhvr>
                                        <p:cTn id="140" dur="1000" fill="hold"/>
                                        <p:tgtEl>
                                          <p:spTgt spid="133"/>
                                        </p:tgtEl>
                                        <p:attrNameLst>
                                          <p:attrName>ppt_x</p:attrName>
                                        </p:attrNameLst>
                                      </p:cBhvr>
                                      <p:tavLst>
                                        <p:tav tm="0">
                                          <p:val>
                                            <p:strVal val="#ppt_x"/>
                                          </p:val>
                                        </p:tav>
                                        <p:tav tm="100000">
                                          <p:val>
                                            <p:strVal val="#ppt_x"/>
                                          </p:val>
                                        </p:tav>
                                      </p:tavLst>
                                    </p:anim>
                                    <p:anim calcmode="lin" valueType="num">
                                      <p:cBhvr>
                                        <p:cTn id="141" dur="1000" fill="hold"/>
                                        <p:tgtEl>
                                          <p:spTgt spid="133"/>
                                        </p:tgtEl>
                                        <p:attrNameLst>
                                          <p:attrName>ppt_y</p:attrName>
                                        </p:attrNameLst>
                                      </p:cBhvr>
                                      <p:tavLst>
                                        <p:tav tm="0">
                                          <p:val>
                                            <p:strVal val="#ppt_y-.1"/>
                                          </p:val>
                                        </p:tav>
                                        <p:tav tm="100000">
                                          <p:val>
                                            <p:strVal val="#ppt_y"/>
                                          </p:val>
                                        </p:tav>
                                      </p:tavLst>
                                    </p:anim>
                                  </p:childTnLst>
                                </p:cTn>
                              </p:par>
                              <p:par>
                                <p:cTn id="142" presetID="47" presetClass="entr" presetSubtype="0" fill="hold" grpId="0" nodeType="withEffect">
                                  <p:stCondLst>
                                    <p:cond delay="0"/>
                                  </p:stCondLst>
                                  <p:childTnLst>
                                    <p:set>
                                      <p:cBhvr>
                                        <p:cTn id="143" dur="1" fill="hold">
                                          <p:stCondLst>
                                            <p:cond delay="0"/>
                                          </p:stCondLst>
                                        </p:cTn>
                                        <p:tgtEl>
                                          <p:spTgt spid="134"/>
                                        </p:tgtEl>
                                        <p:attrNameLst>
                                          <p:attrName>style.visibility</p:attrName>
                                        </p:attrNameLst>
                                      </p:cBhvr>
                                      <p:to>
                                        <p:strVal val="visible"/>
                                      </p:to>
                                    </p:set>
                                    <p:animEffect transition="in" filter="fade">
                                      <p:cBhvr>
                                        <p:cTn id="144" dur="1000"/>
                                        <p:tgtEl>
                                          <p:spTgt spid="134"/>
                                        </p:tgtEl>
                                      </p:cBhvr>
                                    </p:animEffect>
                                    <p:anim calcmode="lin" valueType="num">
                                      <p:cBhvr>
                                        <p:cTn id="145" dur="1000" fill="hold"/>
                                        <p:tgtEl>
                                          <p:spTgt spid="134"/>
                                        </p:tgtEl>
                                        <p:attrNameLst>
                                          <p:attrName>ppt_x</p:attrName>
                                        </p:attrNameLst>
                                      </p:cBhvr>
                                      <p:tavLst>
                                        <p:tav tm="0">
                                          <p:val>
                                            <p:strVal val="#ppt_x"/>
                                          </p:val>
                                        </p:tav>
                                        <p:tav tm="100000">
                                          <p:val>
                                            <p:strVal val="#ppt_x"/>
                                          </p:val>
                                        </p:tav>
                                      </p:tavLst>
                                    </p:anim>
                                    <p:anim calcmode="lin" valueType="num">
                                      <p:cBhvr>
                                        <p:cTn id="146" dur="1000" fill="hold"/>
                                        <p:tgtEl>
                                          <p:spTgt spid="134"/>
                                        </p:tgtEl>
                                        <p:attrNameLst>
                                          <p:attrName>ppt_y</p:attrName>
                                        </p:attrNameLst>
                                      </p:cBhvr>
                                      <p:tavLst>
                                        <p:tav tm="0">
                                          <p:val>
                                            <p:strVal val="#ppt_y-.1"/>
                                          </p:val>
                                        </p:tav>
                                        <p:tav tm="100000">
                                          <p:val>
                                            <p:strVal val="#ppt_y"/>
                                          </p:val>
                                        </p:tav>
                                      </p:tavLst>
                                    </p:anim>
                                  </p:childTnLst>
                                </p:cTn>
                              </p:par>
                              <p:par>
                                <p:cTn id="147" presetID="47" presetClass="entr" presetSubtype="0" fill="hold" nodeType="withEffect">
                                  <p:stCondLst>
                                    <p:cond delay="0"/>
                                  </p:stCondLst>
                                  <p:childTnLst>
                                    <p:set>
                                      <p:cBhvr>
                                        <p:cTn id="148" dur="1" fill="hold">
                                          <p:stCondLst>
                                            <p:cond delay="0"/>
                                          </p:stCondLst>
                                        </p:cTn>
                                        <p:tgtEl>
                                          <p:spTgt spid="149"/>
                                        </p:tgtEl>
                                        <p:attrNameLst>
                                          <p:attrName>style.visibility</p:attrName>
                                        </p:attrNameLst>
                                      </p:cBhvr>
                                      <p:to>
                                        <p:strVal val="visible"/>
                                      </p:to>
                                    </p:set>
                                    <p:animEffect transition="in" filter="fade">
                                      <p:cBhvr>
                                        <p:cTn id="149" dur="1000"/>
                                        <p:tgtEl>
                                          <p:spTgt spid="149"/>
                                        </p:tgtEl>
                                      </p:cBhvr>
                                    </p:animEffect>
                                    <p:anim calcmode="lin" valueType="num">
                                      <p:cBhvr>
                                        <p:cTn id="150" dur="1000" fill="hold"/>
                                        <p:tgtEl>
                                          <p:spTgt spid="149"/>
                                        </p:tgtEl>
                                        <p:attrNameLst>
                                          <p:attrName>ppt_x</p:attrName>
                                        </p:attrNameLst>
                                      </p:cBhvr>
                                      <p:tavLst>
                                        <p:tav tm="0">
                                          <p:val>
                                            <p:strVal val="#ppt_x"/>
                                          </p:val>
                                        </p:tav>
                                        <p:tav tm="100000">
                                          <p:val>
                                            <p:strVal val="#ppt_x"/>
                                          </p:val>
                                        </p:tav>
                                      </p:tavLst>
                                    </p:anim>
                                    <p:anim calcmode="lin" valueType="num">
                                      <p:cBhvr>
                                        <p:cTn id="151" dur="1000" fill="hold"/>
                                        <p:tgtEl>
                                          <p:spTgt spid="149"/>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137"/>
                                        </p:tgtEl>
                                        <p:attrNameLst>
                                          <p:attrName>style.visibility</p:attrName>
                                        </p:attrNameLst>
                                      </p:cBhvr>
                                      <p:to>
                                        <p:strVal val="visible"/>
                                      </p:to>
                                    </p:set>
                                    <p:animEffect transition="in" filter="fade">
                                      <p:cBhvr>
                                        <p:cTn id="154" dur="1000"/>
                                        <p:tgtEl>
                                          <p:spTgt spid="137"/>
                                        </p:tgtEl>
                                      </p:cBhvr>
                                    </p:animEffect>
                                    <p:anim calcmode="lin" valueType="num">
                                      <p:cBhvr>
                                        <p:cTn id="155" dur="1000" fill="hold"/>
                                        <p:tgtEl>
                                          <p:spTgt spid="137"/>
                                        </p:tgtEl>
                                        <p:attrNameLst>
                                          <p:attrName>ppt_x</p:attrName>
                                        </p:attrNameLst>
                                      </p:cBhvr>
                                      <p:tavLst>
                                        <p:tav tm="0">
                                          <p:val>
                                            <p:strVal val="#ppt_x"/>
                                          </p:val>
                                        </p:tav>
                                        <p:tav tm="100000">
                                          <p:val>
                                            <p:strVal val="#ppt_x"/>
                                          </p:val>
                                        </p:tav>
                                      </p:tavLst>
                                    </p:anim>
                                    <p:anim calcmode="lin" valueType="num">
                                      <p:cBhvr>
                                        <p:cTn id="156" dur="1000" fill="hold"/>
                                        <p:tgtEl>
                                          <p:spTgt spid="137"/>
                                        </p:tgtEl>
                                        <p:attrNameLst>
                                          <p:attrName>ppt_y</p:attrName>
                                        </p:attrNameLst>
                                      </p:cBhvr>
                                      <p:tavLst>
                                        <p:tav tm="0">
                                          <p:val>
                                            <p:strVal val="#ppt_y-.1"/>
                                          </p:val>
                                        </p:tav>
                                        <p:tav tm="100000">
                                          <p:val>
                                            <p:strVal val="#ppt_y"/>
                                          </p:val>
                                        </p:tav>
                                      </p:tavLst>
                                    </p:anim>
                                  </p:childTnLst>
                                </p:cTn>
                              </p:par>
                            </p:childTnLst>
                          </p:cTn>
                        </p:par>
                        <p:par>
                          <p:cTn id="157" fill="hold">
                            <p:stCondLst>
                              <p:cond delay="10000"/>
                            </p:stCondLst>
                            <p:childTnLst>
                              <p:par>
                                <p:cTn id="158" presetID="42" presetClass="entr" presetSubtype="0" fill="hold" grpId="0" nodeType="afterEffect">
                                  <p:stCondLst>
                                    <p:cond delay="0"/>
                                  </p:stCondLst>
                                  <p:childTnLst>
                                    <p:set>
                                      <p:cBhvr>
                                        <p:cTn id="159" dur="1" fill="hold">
                                          <p:stCondLst>
                                            <p:cond delay="0"/>
                                          </p:stCondLst>
                                        </p:cTn>
                                        <p:tgtEl>
                                          <p:spTgt spid="132"/>
                                        </p:tgtEl>
                                        <p:attrNameLst>
                                          <p:attrName>style.visibility</p:attrName>
                                        </p:attrNameLst>
                                      </p:cBhvr>
                                      <p:to>
                                        <p:strVal val="visible"/>
                                      </p:to>
                                    </p:set>
                                    <p:animEffect transition="in" filter="fade">
                                      <p:cBhvr>
                                        <p:cTn id="160" dur="1000"/>
                                        <p:tgtEl>
                                          <p:spTgt spid="132"/>
                                        </p:tgtEl>
                                      </p:cBhvr>
                                    </p:animEffect>
                                    <p:anim calcmode="lin" valueType="num">
                                      <p:cBhvr>
                                        <p:cTn id="161" dur="1000" fill="hold"/>
                                        <p:tgtEl>
                                          <p:spTgt spid="132"/>
                                        </p:tgtEl>
                                        <p:attrNameLst>
                                          <p:attrName>ppt_x</p:attrName>
                                        </p:attrNameLst>
                                      </p:cBhvr>
                                      <p:tavLst>
                                        <p:tav tm="0">
                                          <p:val>
                                            <p:strVal val="#ppt_x"/>
                                          </p:val>
                                        </p:tav>
                                        <p:tav tm="100000">
                                          <p:val>
                                            <p:strVal val="#ppt_x"/>
                                          </p:val>
                                        </p:tav>
                                      </p:tavLst>
                                    </p:anim>
                                    <p:anim calcmode="lin" valueType="num">
                                      <p:cBhvr>
                                        <p:cTn id="162" dur="1000" fill="hold"/>
                                        <p:tgtEl>
                                          <p:spTgt spid="132"/>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35"/>
                                        </p:tgtEl>
                                        <p:attrNameLst>
                                          <p:attrName>style.visibility</p:attrName>
                                        </p:attrNameLst>
                                      </p:cBhvr>
                                      <p:to>
                                        <p:strVal val="visible"/>
                                      </p:to>
                                    </p:set>
                                    <p:animEffect transition="in" filter="fade">
                                      <p:cBhvr>
                                        <p:cTn id="165" dur="1000"/>
                                        <p:tgtEl>
                                          <p:spTgt spid="135"/>
                                        </p:tgtEl>
                                      </p:cBhvr>
                                    </p:animEffect>
                                    <p:anim calcmode="lin" valueType="num">
                                      <p:cBhvr>
                                        <p:cTn id="166" dur="1000" fill="hold"/>
                                        <p:tgtEl>
                                          <p:spTgt spid="135"/>
                                        </p:tgtEl>
                                        <p:attrNameLst>
                                          <p:attrName>ppt_x</p:attrName>
                                        </p:attrNameLst>
                                      </p:cBhvr>
                                      <p:tavLst>
                                        <p:tav tm="0">
                                          <p:val>
                                            <p:strVal val="#ppt_x"/>
                                          </p:val>
                                        </p:tav>
                                        <p:tav tm="100000">
                                          <p:val>
                                            <p:strVal val="#ppt_x"/>
                                          </p:val>
                                        </p:tav>
                                      </p:tavLst>
                                    </p:anim>
                                    <p:anim calcmode="lin" valueType="num">
                                      <p:cBhvr>
                                        <p:cTn id="167" dur="1000" fill="hold"/>
                                        <p:tgtEl>
                                          <p:spTgt spid="13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7" presetClass="entr" presetSubtype="0" fill="hold" grpId="0" nodeType="afterEffect">
                                  <p:stCondLst>
                                    <p:cond delay="0"/>
                                  </p:stCondLst>
                                  <p:childTnLst>
                                    <p:set>
                                      <p:cBhvr>
                                        <p:cTn id="170" dur="1" fill="hold">
                                          <p:stCondLst>
                                            <p:cond delay="0"/>
                                          </p:stCondLst>
                                        </p:cTn>
                                        <p:tgtEl>
                                          <p:spTgt spid="140"/>
                                        </p:tgtEl>
                                        <p:attrNameLst>
                                          <p:attrName>style.visibility</p:attrName>
                                        </p:attrNameLst>
                                      </p:cBhvr>
                                      <p:to>
                                        <p:strVal val="visible"/>
                                      </p:to>
                                    </p:set>
                                    <p:animEffect transition="in" filter="fade">
                                      <p:cBhvr>
                                        <p:cTn id="171" dur="1000"/>
                                        <p:tgtEl>
                                          <p:spTgt spid="140"/>
                                        </p:tgtEl>
                                      </p:cBhvr>
                                    </p:animEffect>
                                    <p:anim calcmode="lin" valueType="num">
                                      <p:cBhvr>
                                        <p:cTn id="172" dur="1000" fill="hold"/>
                                        <p:tgtEl>
                                          <p:spTgt spid="140"/>
                                        </p:tgtEl>
                                        <p:attrNameLst>
                                          <p:attrName>ppt_x</p:attrName>
                                        </p:attrNameLst>
                                      </p:cBhvr>
                                      <p:tavLst>
                                        <p:tav tm="0">
                                          <p:val>
                                            <p:strVal val="#ppt_x"/>
                                          </p:val>
                                        </p:tav>
                                        <p:tav tm="100000">
                                          <p:val>
                                            <p:strVal val="#ppt_x"/>
                                          </p:val>
                                        </p:tav>
                                      </p:tavLst>
                                    </p:anim>
                                    <p:anim calcmode="lin" valueType="num">
                                      <p:cBhvr>
                                        <p:cTn id="173" dur="1000" fill="hold"/>
                                        <p:tgtEl>
                                          <p:spTgt spid="140"/>
                                        </p:tgtEl>
                                        <p:attrNameLst>
                                          <p:attrName>ppt_y</p:attrName>
                                        </p:attrNameLst>
                                      </p:cBhvr>
                                      <p:tavLst>
                                        <p:tav tm="0">
                                          <p:val>
                                            <p:strVal val="#ppt_y-.1"/>
                                          </p:val>
                                        </p:tav>
                                        <p:tav tm="100000">
                                          <p:val>
                                            <p:strVal val="#ppt_y"/>
                                          </p:val>
                                        </p:tav>
                                      </p:tavLst>
                                    </p:anim>
                                  </p:childTnLst>
                                </p:cTn>
                              </p:par>
                              <p:par>
                                <p:cTn id="174" presetID="47" presetClass="entr" presetSubtype="0" fill="hold" grpId="0" nodeType="withEffect">
                                  <p:stCondLst>
                                    <p:cond delay="0"/>
                                  </p:stCondLst>
                                  <p:childTnLst>
                                    <p:set>
                                      <p:cBhvr>
                                        <p:cTn id="175" dur="1" fill="hold">
                                          <p:stCondLst>
                                            <p:cond delay="0"/>
                                          </p:stCondLst>
                                        </p:cTn>
                                        <p:tgtEl>
                                          <p:spTgt spid="141"/>
                                        </p:tgtEl>
                                        <p:attrNameLst>
                                          <p:attrName>style.visibility</p:attrName>
                                        </p:attrNameLst>
                                      </p:cBhvr>
                                      <p:to>
                                        <p:strVal val="visible"/>
                                      </p:to>
                                    </p:set>
                                    <p:animEffect transition="in" filter="fade">
                                      <p:cBhvr>
                                        <p:cTn id="176" dur="1000"/>
                                        <p:tgtEl>
                                          <p:spTgt spid="141"/>
                                        </p:tgtEl>
                                      </p:cBhvr>
                                    </p:animEffect>
                                    <p:anim calcmode="lin" valueType="num">
                                      <p:cBhvr>
                                        <p:cTn id="177" dur="1000" fill="hold"/>
                                        <p:tgtEl>
                                          <p:spTgt spid="141"/>
                                        </p:tgtEl>
                                        <p:attrNameLst>
                                          <p:attrName>ppt_x</p:attrName>
                                        </p:attrNameLst>
                                      </p:cBhvr>
                                      <p:tavLst>
                                        <p:tav tm="0">
                                          <p:val>
                                            <p:strVal val="#ppt_x"/>
                                          </p:val>
                                        </p:tav>
                                        <p:tav tm="100000">
                                          <p:val>
                                            <p:strVal val="#ppt_x"/>
                                          </p:val>
                                        </p:tav>
                                      </p:tavLst>
                                    </p:anim>
                                    <p:anim calcmode="lin" valueType="num">
                                      <p:cBhvr>
                                        <p:cTn id="178" dur="1000" fill="hold"/>
                                        <p:tgtEl>
                                          <p:spTgt spid="141"/>
                                        </p:tgtEl>
                                        <p:attrNameLst>
                                          <p:attrName>ppt_y</p:attrName>
                                        </p:attrNameLst>
                                      </p:cBhvr>
                                      <p:tavLst>
                                        <p:tav tm="0">
                                          <p:val>
                                            <p:strVal val="#ppt_y-.1"/>
                                          </p:val>
                                        </p:tav>
                                        <p:tav tm="100000">
                                          <p:val>
                                            <p:strVal val="#ppt_y"/>
                                          </p:val>
                                        </p:tav>
                                      </p:tavLst>
                                    </p:anim>
                                  </p:childTnLst>
                                </p:cTn>
                              </p:par>
                              <p:par>
                                <p:cTn id="179" presetID="47" presetClass="entr" presetSubtype="0" fill="hold" grpId="0" nodeType="withEffect">
                                  <p:stCondLst>
                                    <p:cond delay="0"/>
                                  </p:stCondLst>
                                  <p:childTnLst>
                                    <p:set>
                                      <p:cBhvr>
                                        <p:cTn id="180" dur="1" fill="hold">
                                          <p:stCondLst>
                                            <p:cond delay="0"/>
                                          </p:stCondLst>
                                        </p:cTn>
                                        <p:tgtEl>
                                          <p:spTgt spid="144"/>
                                        </p:tgtEl>
                                        <p:attrNameLst>
                                          <p:attrName>style.visibility</p:attrName>
                                        </p:attrNameLst>
                                      </p:cBhvr>
                                      <p:to>
                                        <p:strVal val="visible"/>
                                      </p:to>
                                    </p:set>
                                    <p:animEffect transition="in" filter="fade">
                                      <p:cBhvr>
                                        <p:cTn id="181" dur="1000"/>
                                        <p:tgtEl>
                                          <p:spTgt spid="144"/>
                                        </p:tgtEl>
                                      </p:cBhvr>
                                    </p:animEffect>
                                    <p:anim calcmode="lin" valueType="num">
                                      <p:cBhvr>
                                        <p:cTn id="182" dur="1000" fill="hold"/>
                                        <p:tgtEl>
                                          <p:spTgt spid="144"/>
                                        </p:tgtEl>
                                        <p:attrNameLst>
                                          <p:attrName>ppt_x</p:attrName>
                                        </p:attrNameLst>
                                      </p:cBhvr>
                                      <p:tavLst>
                                        <p:tav tm="0">
                                          <p:val>
                                            <p:strVal val="#ppt_x"/>
                                          </p:val>
                                        </p:tav>
                                        <p:tav tm="100000">
                                          <p:val>
                                            <p:strVal val="#ppt_x"/>
                                          </p:val>
                                        </p:tav>
                                      </p:tavLst>
                                    </p:anim>
                                    <p:anim calcmode="lin" valueType="num">
                                      <p:cBhvr>
                                        <p:cTn id="183" dur="1000" fill="hold"/>
                                        <p:tgtEl>
                                          <p:spTgt spid="144"/>
                                        </p:tgtEl>
                                        <p:attrNameLst>
                                          <p:attrName>ppt_y</p:attrName>
                                        </p:attrNameLst>
                                      </p:cBhvr>
                                      <p:tavLst>
                                        <p:tav tm="0">
                                          <p:val>
                                            <p:strVal val="#ppt_y-.1"/>
                                          </p:val>
                                        </p:tav>
                                        <p:tav tm="100000">
                                          <p:val>
                                            <p:strVal val="#ppt_y"/>
                                          </p:val>
                                        </p:tav>
                                      </p:tavLst>
                                    </p:anim>
                                  </p:childTnLst>
                                </p:cTn>
                              </p:par>
                              <p:par>
                                <p:cTn id="184" presetID="47" presetClass="entr" presetSubtype="0" fill="hold" nodeType="withEffect">
                                  <p:stCondLst>
                                    <p:cond delay="0"/>
                                  </p:stCondLst>
                                  <p:childTnLst>
                                    <p:set>
                                      <p:cBhvr>
                                        <p:cTn id="185" dur="1" fill="hold">
                                          <p:stCondLst>
                                            <p:cond delay="0"/>
                                          </p:stCondLst>
                                        </p:cTn>
                                        <p:tgtEl>
                                          <p:spTgt spid="150"/>
                                        </p:tgtEl>
                                        <p:attrNameLst>
                                          <p:attrName>style.visibility</p:attrName>
                                        </p:attrNameLst>
                                      </p:cBhvr>
                                      <p:to>
                                        <p:strVal val="visible"/>
                                      </p:to>
                                    </p:set>
                                    <p:animEffect transition="in" filter="fade">
                                      <p:cBhvr>
                                        <p:cTn id="186" dur="1000"/>
                                        <p:tgtEl>
                                          <p:spTgt spid="150"/>
                                        </p:tgtEl>
                                      </p:cBhvr>
                                    </p:animEffect>
                                    <p:anim calcmode="lin" valueType="num">
                                      <p:cBhvr>
                                        <p:cTn id="187" dur="1000" fill="hold"/>
                                        <p:tgtEl>
                                          <p:spTgt spid="150"/>
                                        </p:tgtEl>
                                        <p:attrNameLst>
                                          <p:attrName>ppt_x</p:attrName>
                                        </p:attrNameLst>
                                      </p:cBhvr>
                                      <p:tavLst>
                                        <p:tav tm="0">
                                          <p:val>
                                            <p:strVal val="#ppt_x"/>
                                          </p:val>
                                        </p:tav>
                                        <p:tav tm="100000">
                                          <p:val>
                                            <p:strVal val="#ppt_x"/>
                                          </p:val>
                                        </p:tav>
                                      </p:tavLst>
                                    </p:anim>
                                    <p:anim calcmode="lin" valueType="num">
                                      <p:cBhvr>
                                        <p:cTn id="188" dur="1000" fill="hold"/>
                                        <p:tgtEl>
                                          <p:spTgt spid="150"/>
                                        </p:tgtEl>
                                        <p:attrNameLst>
                                          <p:attrName>ppt_y</p:attrName>
                                        </p:attrNameLst>
                                      </p:cBhvr>
                                      <p:tavLst>
                                        <p:tav tm="0">
                                          <p:val>
                                            <p:strVal val="#ppt_y-.1"/>
                                          </p:val>
                                        </p:tav>
                                        <p:tav tm="100000">
                                          <p:val>
                                            <p:strVal val="#ppt_y"/>
                                          </p:val>
                                        </p:tav>
                                      </p:tavLst>
                                    </p:anim>
                                  </p:childTnLst>
                                </p:cTn>
                              </p:par>
                            </p:childTnLst>
                          </p:cTn>
                        </p:par>
                        <p:par>
                          <p:cTn id="189" fill="hold">
                            <p:stCondLst>
                              <p:cond delay="12000"/>
                            </p:stCondLst>
                            <p:childTnLst>
                              <p:par>
                                <p:cTn id="190" presetID="42" presetClass="entr" presetSubtype="0" fill="hold" grpId="0" nodeType="afterEffect">
                                  <p:stCondLst>
                                    <p:cond delay="0"/>
                                  </p:stCondLst>
                                  <p:childTnLst>
                                    <p:set>
                                      <p:cBhvr>
                                        <p:cTn id="191" dur="1" fill="hold">
                                          <p:stCondLst>
                                            <p:cond delay="0"/>
                                          </p:stCondLst>
                                        </p:cTn>
                                        <p:tgtEl>
                                          <p:spTgt spid="139"/>
                                        </p:tgtEl>
                                        <p:attrNameLst>
                                          <p:attrName>style.visibility</p:attrName>
                                        </p:attrNameLst>
                                      </p:cBhvr>
                                      <p:to>
                                        <p:strVal val="visible"/>
                                      </p:to>
                                    </p:set>
                                    <p:animEffect transition="in" filter="fade">
                                      <p:cBhvr>
                                        <p:cTn id="192" dur="1000"/>
                                        <p:tgtEl>
                                          <p:spTgt spid="139"/>
                                        </p:tgtEl>
                                      </p:cBhvr>
                                    </p:animEffect>
                                    <p:anim calcmode="lin" valueType="num">
                                      <p:cBhvr>
                                        <p:cTn id="193" dur="1000" fill="hold"/>
                                        <p:tgtEl>
                                          <p:spTgt spid="139"/>
                                        </p:tgtEl>
                                        <p:attrNameLst>
                                          <p:attrName>ppt_x</p:attrName>
                                        </p:attrNameLst>
                                      </p:cBhvr>
                                      <p:tavLst>
                                        <p:tav tm="0">
                                          <p:val>
                                            <p:strVal val="#ppt_x"/>
                                          </p:val>
                                        </p:tav>
                                        <p:tav tm="100000">
                                          <p:val>
                                            <p:strVal val="#ppt_x"/>
                                          </p:val>
                                        </p:tav>
                                      </p:tavLst>
                                    </p:anim>
                                    <p:anim calcmode="lin" valueType="num">
                                      <p:cBhvr>
                                        <p:cTn id="194" dur="1000" fill="hold"/>
                                        <p:tgtEl>
                                          <p:spTgt spid="139"/>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142"/>
                                        </p:tgtEl>
                                        <p:attrNameLst>
                                          <p:attrName>style.visibility</p:attrName>
                                        </p:attrNameLst>
                                      </p:cBhvr>
                                      <p:to>
                                        <p:strVal val="visible"/>
                                      </p:to>
                                    </p:set>
                                    <p:animEffect transition="in" filter="fade">
                                      <p:cBhvr>
                                        <p:cTn id="197" dur="1000"/>
                                        <p:tgtEl>
                                          <p:spTgt spid="142"/>
                                        </p:tgtEl>
                                      </p:cBhvr>
                                    </p:animEffect>
                                    <p:anim calcmode="lin" valueType="num">
                                      <p:cBhvr>
                                        <p:cTn id="198" dur="1000" fill="hold"/>
                                        <p:tgtEl>
                                          <p:spTgt spid="142"/>
                                        </p:tgtEl>
                                        <p:attrNameLst>
                                          <p:attrName>ppt_x</p:attrName>
                                        </p:attrNameLst>
                                      </p:cBhvr>
                                      <p:tavLst>
                                        <p:tav tm="0">
                                          <p:val>
                                            <p:strVal val="#ppt_x"/>
                                          </p:val>
                                        </p:tav>
                                        <p:tav tm="100000">
                                          <p:val>
                                            <p:strVal val="#ppt_x"/>
                                          </p:val>
                                        </p:tav>
                                      </p:tavLst>
                                    </p:anim>
                                    <p:anim calcmode="lin" valueType="num">
                                      <p:cBhvr>
                                        <p:cTn id="199"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2" grpId="0" animBg="1"/>
      <p:bldP spid="27" grpId="0"/>
      <p:bldP spid="29" grpId="0"/>
      <p:bldP spid="88" grpId="0"/>
      <p:bldP spid="111" grpId="0" animBg="1"/>
      <p:bldP spid="112" grpId="0" animBg="1"/>
      <p:bldP spid="113" grpId="0"/>
      <p:bldP spid="114" grpId="0"/>
      <p:bldP spid="116" grpId="0"/>
      <p:bldP spid="118" grpId="0" animBg="1"/>
      <p:bldP spid="119" grpId="0" animBg="1"/>
      <p:bldP spid="120" grpId="0"/>
      <p:bldP spid="121" grpId="0"/>
      <p:bldP spid="123" grpId="0"/>
      <p:bldP spid="125" grpId="0" animBg="1"/>
      <p:bldP spid="126" grpId="0" animBg="1"/>
      <p:bldP spid="127" grpId="0"/>
      <p:bldP spid="128" grpId="0"/>
      <p:bldP spid="130" grpId="0"/>
      <p:bldP spid="132" grpId="0" animBg="1"/>
      <p:bldP spid="133" grpId="0" animBg="1"/>
      <p:bldP spid="134" grpId="0"/>
      <p:bldP spid="135" grpId="0"/>
      <p:bldP spid="137" grpId="0"/>
      <p:bldP spid="139" grpId="0" animBg="1"/>
      <p:bldP spid="140" grpId="0" animBg="1"/>
      <p:bldP spid="141" grpId="0"/>
      <p:bldP spid="142" grpId="0"/>
      <p:bldP spid="144" grpId="0"/>
      <p:bldP spid="1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05BCA8AE-0EBE-4E3A-92A6-299BA805877D}"/>
              </a:ext>
            </a:extLst>
          </p:cNvPr>
          <p:cNvSpPr/>
          <p:nvPr/>
        </p:nvSpPr>
        <p:spPr>
          <a:xfrm rot="10800000">
            <a:off x="2634097" y="1497831"/>
            <a:ext cx="1766038" cy="706417"/>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52" name="Freeform: Shape 51">
            <a:extLst>
              <a:ext uri="{FF2B5EF4-FFF2-40B4-BE49-F238E27FC236}">
                <a16:creationId xmlns:a16="http://schemas.microsoft.com/office/drawing/2014/main" id="{C6CA8F58-3E75-40D6-A74C-75C982E88AAE}"/>
              </a:ext>
            </a:extLst>
          </p:cNvPr>
          <p:cNvSpPr/>
          <p:nvPr/>
        </p:nvSpPr>
        <p:spPr>
          <a:xfrm rot="10800000">
            <a:off x="1322193" y="163499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3" name="Rectangle: Rounded Corners 72">
            <a:extLst>
              <a:ext uri="{FF2B5EF4-FFF2-40B4-BE49-F238E27FC236}">
                <a16:creationId xmlns:a16="http://schemas.microsoft.com/office/drawing/2014/main" id="{573C3E5D-6975-412A-A28E-6F050555D90D}"/>
              </a:ext>
            </a:extLst>
          </p:cNvPr>
          <p:cNvSpPr/>
          <p:nvPr/>
        </p:nvSpPr>
        <p:spPr>
          <a:xfrm rot="10800000">
            <a:off x="2634096" y="4149591"/>
            <a:ext cx="1766038" cy="706417"/>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4" name="Freeform: Shape 73">
            <a:extLst>
              <a:ext uri="{FF2B5EF4-FFF2-40B4-BE49-F238E27FC236}">
                <a16:creationId xmlns:a16="http://schemas.microsoft.com/office/drawing/2014/main" id="{A27A4E1E-897C-48F7-9D32-01E039E5F38E}"/>
              </a:ext>
            </a:extLst>
          </p:cNvPr>
          <p:cNvSpPr/>
          <p:nvPr/>
        </p:nvSpPr>
        <p:spPr>
          <a:xfrm rot="10800000">
            <a:off x="1322192" y="428675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6" name="Rectangle: Rounded Corners 75">
            <a:extLst>
              <a:ext uri="{FF2B5EF4-FFF2-40B4-BE49-F238E27FC236}">
                <a16:creationId xmlns:a16="http://schemas.microsoft.com/office/drawing/2014/main" id="{9AD24232-7F76-4836-B1F8-2BB6ACD1537F}"/>
              </a:ext>
            </a:extLst>
          </p:cNvPr>
          <p:cNvSpPr/>
          <p:nvPr/>
        </p:nvSpPr>
        <p:spPr>
          <a:xfrm rot="10800000">
            <a:off x="7673546" y="1497831"/>
            <a:ext cx="1766038" cy="706417"/>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7" name="Freeform: Shape 76">
            <a:extLst>
              <a:ext uri="{FF2B5EF4-FFF2-40B4-BE49-F238E27FC236}">
                <a16:creationId xmlns:a16="http://schemas.microsoft.com/office/drawing/2014/main" id="{D5AE3CAF-4A9E-44AD-9946-A0D3275B75FF}"/>
              </a:ext>
            </a:extLst>
          </p:cNvPr>
          <p:cNvSpPr/>
          <p:nvPr/>
        </p:nvSpPr>
        <p:spPr>
          <a:xfrm rot="10800000">
            <a:off x="6361642" y="163499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9" name="Rectangle: Rounded Corners 78">
            <a:extLst>
              <a:ext uri="{FF2B5EF4-FFF2-40B4-BE49-F238E27FC236}">
                <a16:creationId xmlns:a16="http://schemas.microsoft.com/office/drawing/2014/main" id="{EC601B05-5A13-421E-AB8F-BC6AFB70690A}"/>
              </a:ext>
            </a:extLst>
          </p:cNvPr>
          <p:cNvSpPr/>
          <p:nvPr/>
        </p:nvSpPr>
        <p:spPr>
          <a:xfrm rot="10800000">
            <a:off x="7673545" y="4149591"/>
            <a:ext cx="1766038" cy="706417"/>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80" name="Freeform: Shape 79">
            <a:extLst>
              <a:ext uri="{FF2B5EF4-FFF2-40B4-BE49-F238E27FC236}">
                <a16:creationId xmlns:a16="http://schemas.microsoft.com/office/drawing/2014/main" id="{3FF78667-561D-4BFA-B86B-9B5BAFA647D6}"/>
              </a:ext>
            </a:extLst>
          </p:cNvPr>
          <p:cNvSpPr/>
          <p:nvPr/>
        </p:nvSpPr>
        <p:spPr>
          <a:xfrm rot="10800000">
            <a:off x="6361641" y="428675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1405681" y="181787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sp>
        <p:nvSpPr>
          <p:cNvPr id="29" name="TextBox 28">
            <a:extLst>
              <a:ext uri="{FF2B5EF4-FFF2-40B4-BE49-F238E27FC236}">
                <a16:creationId xmlns:a16="http://schemas.microsoft.com/office/drawing/2014/main" id="{BFD473FA-9F00-4865-86CB-277D5C0044DF}"/>
              </a:ext>
            </a:extLst>
          </p:cNvPr>
          <p:cNvSpPr txBox="1"/>
          <p:nvPr/>
        </p:nvSpPr>
        <p:spPr>
          <a:xfrm>
            <a:off x="2976510" y="163499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$5,329</a:t>
            </a:r>
          </a:p>
        </p:txBody>
      </p:sp>
      <p:pic>
        <p:nvPicPr>
          <p:cNvPr id="81" name="Graphic 80" descr="Microscope">
            <a:extLst>
              <a:ext uri="{FF2B5EF4-FFF2-40B4-BE49-F238E27FC236}">
                <a16:creationId xmlns:a16="http://schemas.microsoft.com/office/drawing/2014/main" id="{9F2B4CE7-B644-407C-B80D-CAC67F06F1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8749" y="1726431"/>
            <a:ext cx="411480" cy="411480"/>
          </a:xfrm>
          <a:prstGeom prst="rect">
            <a:avLst/>
          </a:prstGeom>
        </p:spPr>
      </p:pic>
      <p:pic>
        <p:nvPicPr>
          <p:cNvPr id="82" name="Graphic 81" descr="Test tubes">
            <a:extLst>
              <a:ext uri="{FF2B5EF4-FFF2-40B4-BE49-F238E27FC236}">
                <a16:creationId xmlns:a16="http://schemas.microsoft.com/office/drawing/2014/main" id="{8F15B989-B657-451E-BC68-C98A5E869EF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73217" y="4378191"/>
            <a:ext cx="411480" cy="411480"/>
          </a:xfrm>
          <a:prstGeom prst="rect">
            <a:avLst/>
          </a:prstGeom>
        </p:spPr>
      </p:pic>
      <p:pic>
        <p:nvPicPr>
          <p:cNvPr id="83" name="Graphic 82" descr="Beaker">
            <a:extLst>
              <a:ext uri="{FF2B5EF4-FFF2-40B4-BE49-F238E27FC236}">
                <a16:creationId xmlns:a16="http://schemas.microsoft.com/office/drawing/2014/main" id="{98BC1CD2-D70C-4121-AB87-276385696DD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998" y="1726431"/>
            <a:ext cx="411480" cy="411480"/>
          </a:xfrm>
          <a:prstGeom prst="rect">
            <a:avLst/>
          </a:prstGeom>
        </p:spPr>
      </p:pic>
      <p:pic>
        <p:nvPicPr>
          <p:cNvPr id="84" name="Graphic 83" descr="Medicine">
            <a:extLst>
              <a:ext uri="{FF2B5EF4-FFF2-40B4-BE49-F238E27FC236}">
                <a16:creationId xmlns:a16="http://schemas.microsoft.com/office/drawing/2014/main" id="{65BBBB1B-8F4A-44F0-89B6-A284A60B959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85875" y="4378191"/>
            <a:ext cx="411480" cy="411480"/>
          </a:xfrm>
          <a:prstGeom prst="rect">
            <a:avLst/>
          </a:prstGeom>
        </p:spPr>
      </p:pic>
      <p:sp>
        <p:nvSpPr>
          <p:cNvPr id="85" name="TextBox 84">
            <a:extLst>
              <a:ext uri="{FF2B5EF4-FFF2-40B4-BE49-F238E27FC236}">
                <a16:creationId xmlns:a16="http://schemas.microsoft.com/office/drawing/2014/main" id="{AF199F24-0E00-4F8E-A982-04326B456E51}"/>
              </a:ext>
            </a:extLst>
          </p:cNvPr>
          <p:cNvSpPr txBox="1"/>
          <p:nvPr/>
        </p:nvSpPr>
        <p:spPr>
          <a:xfrm>
            <a:off x="2976510" y="428675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$6,547</a:t>
            </a:r>
          </a:p>
        </p:txBody>
      </p:sp>
      <p:sp>
        <p:nvSpPr>
          <p:cNvPr id="86" name="TextBox 85">
            <a:extLst>
              <a:ext uri="{FF2B5EF4-FFF2-40B4-BE49-F238E27FC236}">
                <a16:creationId xmlns:a16="http://schemas.microsoft.com/office/drawing/2014/main" id="{A2DB6034-E64F-4C07-9F72-11767A5CD9D9}"/>
              </a:ext>
            </a:extLst>
          </p:cNvPr>
          <p:cNvSpPr txBox="1"/>
          <p:nvPr/>
        </p:nvSpPr>
        <p:spPr>
          <a:xfrm>
            <a:off x="8020502" y="163499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$4,814</a:t>
            </a:r>
          </a:p>
        </p:txBody>
      </p:sp>
      <p:sp>
        <p:nvSpPr>
          <p:cNvPr id="87" name="TextBox 86">
            <a:extLst>
              <a:ext uri="{FF2B5EF4-FFF2-40B4-BE49-F238E27FC236}">
                <a16:creationId xmlns:a16="http://schemas.microsoft.com/office/drawing/2014/main" id="{5A238A1C-E721-4CAA-A0B1-6002F6669AC7}"/>
              </a:ext>
            </a:extLst>
          </p:cNvPr>
          <p:cNvSpPr txBox="1"/>
          <p:nvPr/>
        </p:nvSpPr>
        <p:spPr>
          <a:xfrm>
            <a:off x="8006979" y="428675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$3,117</a:t>
            </a:r>
          </a:p>
        </p:txBody>
      </p:sp>
      <p:sp>
        <p:nvSpPr>
          <p:cNvPr id="88" name="TextBox 87">
            <a:extLst>
              <a:ext uri="{FF2B5EF4-FFF2-40B4-BE49-F238E27FC236}">
                <a16:creationId xmlns:a16="http://schemas.microsoft.com/office/drawing/2014/main" id="{D7C467CA-D73C-44E2-92D3-B653B57A893F}"/>
              </a:ext>
            </a:extLst>
          </p:cNvPr>
          <p:cNvSpPr txBox="1"/>
          <p:nvPr/>
        </p:nvSpPr>
        <p:spPr>
          <a:xfrm>
            <a:off x="1497416" y="2298845"/>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89" name="TextBox 88">
            <a:extLst>
              <a:ext uri="{FF2B5EF4-FFF2-40B4-BE49-F238E27FC236}">
                <a16:creationId xmlns:a16="http://schemas.microsoft.com/office/drawing/2014/main" id="{771AA0C1-72C0-4E01-8DDD-DE753C3FF27E}"/>
              </a:ext>
            </a:extLst>
          </p:cNvPr>
          <p:cNvSpPr txBox="1"/>
          <p:nvPr/>
        </p:nvSpPr>
        <p:spPr>
          <a:xfrm>
            <a:off x="6531113" y="181787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sp>
        <p:nvSpPr>
          <p:cNvPr id="90" name="TextBox 89">
            <a:extLst>
              <a:ext uri="{FF2B5EF4-FFF2-40B4-BE49-F238E27FC236}">
                <a16:creationId xmlns:a16="http://schemas.microsoft.com/office/drawing/2014/main" id="{CFB237B6-D712-44B9-BDFD-5E9600D5D7DE}"/>
              </a:ext>
            </a:extLst>
          </p:cNvPr>
          <p:cNvSpPr txBox="1"/>
          <p:nvPr/>
        </p:nvSpPr>
        <p:spPr>
          <a:xfrm>
            <a:off x="6622848" y="2295340"/>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1" name="TextBox 90">
            <a:extLst>
              <a:ext uri="{FF2B5EF4-FFF2-40B4-BE49-F238E27FC236}">
                <a16:creationId xmlns:a16="http://schemas.microsoft.com/office/drawing/2014/main" id="{E36A14F2-3109-417F-A200-D3A9AA14EB01}"/>
              </a:ext>
            </a:extLst>
          </p:cNvPr>
          <p:cNvSpPr txBox="1"/>
          <p:nvPr/>
        </p:nvSpPr>
        <p:spPr>
          <a:xfrm>
            <a:off x="1407482" y="446963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sp>
        <p:nvSpPr>
          <p:cNvPr id="92" name="TextBox 91">
            <a:extLst>
              <a:ext uri="{FF2B5EF4-FFF2-40B4-BE49-F238E27FC236}">
                <a16:creationId xmlns:a16="http://schemas.microsoft.com/office/drawing/2014/main" id="{C4E718AA-592B-4B30-825C-57901D5EB9BB}"/>
              </a:ext>
            </a:extLst>
          </p:cNvPr>
          <p:cNvSpPr txBox="1"/>
          <p:nvPr/>
        </p:nvSpPr>
        <p:spPr>
          <a:xfrm>
            <a:off x="1499217" y="4936393"/>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3" name="TextBox 92">
            <a:extLst>
              <a:ext uri="{FF2B5EF4-FFF2-40B4-BE49-F238E27FC236}">
                <a16:creationId xmlns:a16="http://schemas.microsoft.com/office/drawing/2014/main" id="{B2B7E34E-0142-45B9-B0B2-50CF561008F2}"/>
              </a:ext>
            </a:extLst>
          </p:cNvPr>
          <p:cNvSpPr txBox="1"/>
          <p:nvPr/>
        </p:nvSpPr>
        <p:spPr>
          <a:xfrm>
            <a:off x="6472180" y="446963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sp>
        <p:nvSpPr>
          <p:cNvPr id="94" name="TextBox 93">
            <a:extLst>
              <a:ext uri="{FF2B5EF4-FFF2-40B4-BE49-F238E27FC236}">
                <a16:creationId xmlns:a16="http://schemas.microsoft.com/office/drawing/2014/main" id="{16CEA0A4-3A71-455D-88FE-A7C7F5843A4F}"/>
              </a:ext>
            </a:extLst>
          </p:cNvPr>
          <p:cNvSpPr txBox="1"/>
          <p:nvPr/>
        </p:nvSpPr>
        <p:spPr>
          <a:xfrm>
            <a:off x="6563915" y="5021149"/>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5" name="TextBox 94">
            <a:extLst>
              <a:ext uri="{FF2B5EF4-FFF2-40B4-BE49-F238E27FC236}">
                <a16:creationId xmlns:a16="http://schemas.microsoft.com/office/drawing/2014/main" id="{FFAD162F-5A54-4E96-A884-8DAD383CA035}"/>
              </a:ext>
            </a:extLst>
          </p:cNvPr>
          <p:cNvSpPr txBox="1"/>
          <p:nvPr/>
        </p:nvSpPr>
        <p:spPr>
          <a:xfrm>
            <a:off x="2995012" y="258364"/>
            <a:ext cx="6025078" cy="1261884"/>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322902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1000"/>
                                        <p:tgtEl>
                                          <p:spTgt spid="9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250"/>
                                        <p:tgtEl>
                                          <p:spTgt spid="52"/>
                                        </p:tgtEl>
                                      </p:cBhvr>
                                    </p:animEffect>
                                    <p:anim calcmode="lin" valueType="num">
                                      <p:cBhvr>
                                        <p:cTn id="12" dur="1250" fill="hold"/>
                                        <p:tgtEl>
                                          <p:spTgt spid="52"/>
                                        </p:tgtEl>
                                        <p:attrNameLst>
                                          <p:attrName>ppt_x</p:attrName>
                                        </p:attrNameLst>
                                      </p:cBhvr>
                                      <p:tavLst>
                                        <p:tav tm="0">
                                          <p:val>
                                            <p:strVal val="#ppt_x"/>
                                          </p:val>
                                        </p:tav>
                                        <p:tav tm="100000">
                                          <p:val>
                                            <p:strVal val="#ppt_x"/>
                                          </p:val>
                                        </p:tav>
                                      </p:tavLst>
                                    </p:anim>
                                    <p:anim calcmode="lin" valueType="num">
                                      <p:cBhvr>
                                        <p:cTn id="13" dur="125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250"/>
                                        <p:tgtEl>
                                          <p:spTgt spid="27"/>
                                        </p:tgtEl>
                                      </p:cBhvr>
                                    </p:animEffect>
                                    <p:anim calcmode="lin" valueType="num">
                                      <p:cBhvr>
                                        <p:cTn id="17" dur="1250" fill="hold"/>
                                        <p:tgtEl>
                                          <p:spTgt spid="27"/>
                                        </p:tgtEl>
                                        <p:attrNameLst>
                                          <p:attrName>ppt_x</p:attrName>
                                        </p:attrNameLst>
                                      </p:cBhvr>
                                      <p:tavLst>
                                        <p:tav tm="0">
                                          <p:val>
                                            <p:strVal val="#ppt_x"/>
                                          </p:val>
                                        </p:tav>
                                        <p:tav tm="100000">
                                          <p:val>
                                            <p:strVal val="#ppt_x"/>
                                          </p:val>
                                        </p:tav>
                                      </p:tavLst>
                                    </p:anim>
                                    <p:anim calcmode="lin" valueType="num">
                                      <p:cBhvr>
                                        <p:cTn id="18" dur="1250" fill="hold"/>
                                        <p:tgtEl>
                                          <p:spTgt spid="2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fade">
                                      <p:cBhvr>
                                        <p:cTn id="21" dur="1250"/>
                                        <p:tgtEl>
                                          <p:spTgt spid="81"/>
                                        </p:tgtEl>
                                      </p:cBhvr>
                                    </p:animEffect>
                                    <p:anim calcmode="lin" valueType="num">
                                      <p:cBhvr>
                                        <p:cTn id="22" dur="1250" fill="hold"/>
                                        <p:tgtEl>
                                          <p:spTgt spid="81"/>
                                        </p:tgtEl>
                                        <p:attrNameLst>
                                          <p:attrName>ppt_x</p:attrName>
                                        </p:attrNameLst>
                                      </p:cBhvr>
                                      <p:tavLst>
                                        <p:tav tm="0">
                                          <p:val>
                                            <p:strVal val="#ppt_x"/>
                                          </p:val>
                                        </p:tav>
                                        <p:tav tm="100000">
                                          <p:val>
                                            <p:strVal val="#ppt_x"/>
                                          </p:val>
                                        </p:tav>
                                      </p:tavLst>
                                    </p:anim>
                                    <p:anim calcmode="lin" valueType="num">
                                      <p:cBhvr>
                                        <p:cTn id="23" dur="1250" fill="hold"/>
                                        <p:tgtEl>
                                          <p:spTgt spid="81"/>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fade">
                                      <p:cBhvr>
                                        <p:cTn id="26" dur="1250"/>
                                        <p:tgtEl>
                                          <p:spTgt spid="88"/>
                                        </p:tgtEl>
                                      </p:cBhvr>
                                    </p:animEffect>
                                    <p:anim calcmode="lin" valueType="num">
                                      <p:cBhvr>
                                        <p:cTn id="27" dur="1250" fill="hold"/>
                                        <p:tgtEl>
                                          <p:spTgt spid="88"/>
                                        </p:tgtEl>
                                        <p:attrNameLst>
                                          <p:attrName>ppt_x</p:attrName>
                                        </p:attrNameLst>
                                      </p:cBhvr>
                                      <p:tavLst>
                                        <p:tav tm="0">
                                          <p:val>
                                            <p:strVal val="#ppt_x"/>
                                          </p:val>
                                        </p:tav>
                                        <p:tav tm="100000">
                                          <p:val>
                                            <p:strVal val="#ppt_x"/>
                                          </p:val>
                                        </p:tav>
                                      </p:tavLst>
                                    </p:anim>
                                    <p:anim calcmode="lin" valueType="num">
                                      <p:cBhvr>
                                        <p:cTn id="28" dur="1250" fill="hold"/>
                                        <p:tgtEl>
                                          <p:spTgt spid="88"/>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250"/>
                                        <p:tgtEl>
                                          <p:spTgt spid="39"/>
                                        </p:tgtEl>
                                      </p:cBhvr>
                                    </p:animEffect>
                                    <p:anim calcmode="lin" valueType="num">
                                      <p:cBhvr>
                                        <p:cTn id="33" dur="1250" fill="hold"/>
                                        <p:tgtEl>
                                          <p:spTgt spid="39"/>
                                        </p:tgtEl>
                                        <p:attrNameLst>
                                          <p:attrName>ppt_x</p:attrName>
                                        </p:attrNameLst>
                                      </p:cBhvr>
                                      <p:tavLst>
                                        <p:tav tm="0">
                                          <p:val>
                                            <p:strVal val="#ppt_x"/>
                                          </p:val>
                                        </p:tav>
                                        <p:tav tm="100000">
                                          <p:val>
                                            <p:strVal val="#ppt_x"/>
                                          </p:val>
                                        </p:tav>
                                      </p:tavLst>
                                    </p:anim>
                                    <p:anim calcmode="lin" valueType="num">
                                      <p:cBhvr>
                                        <p:cTn id="34" dur="125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250"/>
                                        <p:tgtEl>
                                          <p:spTgt spid="29"/>
                                        </p:tgtEl>
                                      </p:cBhvr>
                                    </p:animEffect>
                                    <p:anim calcmode="lin" valueType="num">
                                      <p:cBhvr>
                                        <p:cTn id="38" dur="1250" fill="hold"/>
                                        <p:tgtEl>
                                          <p:spTgt spid="29"/>
                                        </p:tgtEl>
                                        <p:attrNameLst>
                                          <p:attrName>ppt_x</p:attrName>
                                        </p:attrNameLst>
                                      </p:cBhvr>
                                      <p:tavLst>
                                        <p:tav tm="0">
                                          <p:val>
                                            <p:strVal val="#ppt_x"/>
                                          </p:val>
                                        </p:tav>
                                        <p:tav tm="100000">
                                          <p:val>
                                            <p:strVal val="#ppt_x"/>
                                          </p:val>
                                        </p:tav>
                                      </p:tavLst>
                                    </p:anim>
                                    <p:anim calcmode="lin" valueType="num">
                                      <p:cBhvr>
                                        <p:cTn id="39" dur="125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7" presetClass="entr" presetSubtype="0" fill="hold" grpId="0"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1250"/>
                                        <p:tgtEl>
                                          <p:spTgt spid="77"/>
                                        </p:tgtEl>
                                      </p:cBhvr>
                                    </p:animEffect>
                                    <p:anim calcmode="lin" valueType="num">
                                      <p:cBhvr>
                                        <p:cTn id="44" dur="1250" fill="hold"/>
                                        <p:tgtEl>
                                          <p:spTgt spid="77"/>
                                        </p:tgtEl>
                                        <p:attrNameLst>
                                          <p:attrName>ppt_x</p:attrName>
                                        </p:attrNameLst>
                                      </p:cBhvr>
                                      <p:tavLst>
                                        <p:tav tm="0">
                                          <p:val>
                                            <p:strVal val="#ppt_x"/>
                                          </p:val>
                                        </p:tav>
                                        <p:tav tm="100000">
                                          <p:val>
                                            <p:strVal val="#ppt_x"/>
                                          </p:val>
                                        </p:tav>
                                      </p:tavLst>
                                    </p:anim>
                                    <p:anim calcmode="lin" valueType="num">
                                      <p:cBhvr>
                                        <p:cTn id="45" dur="1250" fill="hold"/>
                                        <p:tgtEl>
                                          <p:spTgt spid="77"/>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fade">
                                      <p:cBhvr>
                                        <p:cTn id="48" dur="1250"/>
                                        <p:tgtEl>
                                          <p:spTgt spid="89"/>
                                        </p:tgtEl>
                                      </p:cBhvr>
                                    </p:animEffect>
                                    <p:anim calcmode="lin" valueType="num">
                                      <p:cBhvr>
                                        <p:cTn id="49" dur="1250" fill="hold"/>
                                        <p:tgtEl>
                                          <p:spTgt spid="89"/>
                                        </p:tgtEl>
                                        <p:attrNameLst>
                                          <p:attrName>ppt_x</p:attrName>
                                        </p:attrNameLst>
                                      </p:cBhvr>
                                      <p:tavLst>
                                        <p:tav tm="0">
                                          <p:val>
                                            <p:strVal val="#ppt_x"/>
                                          </p:val>
                                        </p:tav>
                                        <p:tav tm="100000">
                                          <p:val>
                                            <p:strVal val="#ppt_x"/>
                                          </p:val>
                                        </p:tav>
                                      </p:tavLst>
                                    </p:anim>
                                    <p:anim calcmode="lin" valueType="num">
                                      <p:cBhvr>
                                        <p:cTn id="50" dur="1250" fill="hold"/>
                                        <p:tgtEl>
                                          <p:spTgt spid="8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250"/>
                                        <p:tgtEl>
                                          <p:spTgt spid="90"/>
                                        </p:tgtEl>
                                      </p:cBhvr>
                                    </p:animEffect>
                                    <p:anim calcmode="lin" valueType="num">
                                      <p:cBhvr>
                                        <p:cTn id="54" dur="1250" fill="hold"/>
                                        <p:tgtEl>
                                          <p:spTgt spid="90"/>
                                        </p:tgtEl>
                                        <p:attrNameLst>
                                          <p:attrName>ppt_x</p:attrName>
                                        </p:attrNameLst>
                                      </p:cBhvr>
                                      <p:tavLst>
                                        <p:tav tm="0">
                                          <p:val>
                                            <p:strVal val="#ppt_x"/>
                                          </p:val>
                                        </p:tav>
                                        <p:tav tm="100000">
                                          <p:val>
                                            <p:strVal val="#ppt_x"/>
                                          </p:val>
                                        </p:tav>
                                      </p:tavLst>
                                    </p:anim>
                                    <p:anim calcmode="lin" valueType="num">
                                      <p:cBhvr>
                                        <p:cTn id="55" dur="1250" fill="hold"/>
                                        <p:tgtEl>
                                          <p:spTgt spid="90"/>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83"/>
                                        </p:tgtEl>
                                        <p:attrNameLst>
                                          <p:attrName>style.visibility</p:attrName>
                                        </p:attrNameLst>
                                      </p:cBhvr>
                                      <p:to>
                                        <p:strVal val="visible"/>
                                      </p:to>
                                    </p:set>
                                    <p:animEffect transition="in" filter="fade">
                                      <p:cBhvr>
                                        <p:cTn id="58" dur="1250"/>
                                        <p:tgtEl>
                                          <p:spTgt spid="83"/>
                                        </p:tgtEl>
                                      </p:cBhvr>
                                    </p:animEffect>
                                    <p:anim calcmode="lin" valueType="num">
                                      <p:cBhvr>
                                        <p:cTn id="59" dur="1250" fill="hold"/>
                                        <p:tgtEl>
                                          <p:spTgt spid="83"/>
                                        </p:tgtEl>
                                        <p:attrNameLst>
                                          <p:attrName>ppt_x</p:attrName>
                                        </p:attrNameLst>
                                      </p:cBhvr>
                                      <p:tavLst>
                                        <p:tav tm="0">
                                          <p:val>
                                            <p:strVal val="#ppt_x"/>
                                          </p:val>
                                        </p:tav>
                                        <p:tav tm="100000">
                                          <p:val>
                                            <p:strVal val="#ppt_x"/>
                                          </p:val>
                                        </p:tav>
                                      </p:tavLst>
                                    </p:anim>
                                    <p:anim calcmode="lin" valueType="num">
                                      <p:cBhvr>
                                        <p:cTn id="60" dur="1250" fill="hold"/>
                                        <p:tgtEl>
                                          <p:spTgt spid="83"/>
                                        </p:tgtEl>
                                        <p:attrNameLst>
                                          <p:attrName>ppt_y</p:attrName>
                                        </p:attrNameLst>
                                      </p:cBhvr>
                                      <p:tavLst>
                                        <p:tav tm="0">
                                          <p:val>
                                            <p:strVal val="#ppt_y-.1"/>
                                          </p:val>
                                        </p:tav>
                                        <p:tav tm="100000">
                                          <p:val>
                                            <p:strVal val="#ppt_y"/>
                                          </p:val>
                                        </p:tav>
                                      </p:tavLst>
                                    </p:anim>
                                  </p:childTnLst>
                                </p:cTn>
                              </p:par>
                            </p:childTnLst>
                          </p:cTn>
                        </p:par>
                        <p:par>
                          <p:cTn id="61" fill="hold">
                            <p:stCondLst>
                              <p:cond delay="4750"/>
                            </p:stCondLst>
                            <p:childTnLst>
                              <p:par>
                                <p:cTn id="62" presetID="42" presetClass="entr" presetSubtype="0" fill="hold" grpId="0" nodeType="after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fade">
                                      <p:cBhvr>
                                        <p:cTn id="64" dur="1250"/>
                                        <p:tgtEl>
                                          <p:spTgt spid="76"/>
                                        </p:tgtEl>
                                      </p:cBhvr>
                                    </p:animEffect>
                                    <p:anim calcmode="lin" valueType="num">
                                      <p:cBhvr>
                                        <p:cTn id="65" dur="1250" fill="hold"/>
                                        <p:tgtEl>
                                          <p:spTgt spid="76"/>
                                        </p:tgtEl>
                                        <p:attrNameLst>
                                          <p:attrName>ppt_x</p:attrName>
                                        </p:attrNameLst>
                                      </p:cBhvr>
                                      <p:tavLst>
                                        <p:tav tm="0">
                                          <p:val>
                                            <p:strVal val="#ppt_x"/>
                                          </p:val>
                                        </p:tav>
                                        <p:tav tm="100000">
                                          <p:val>
                                            <p:strVal val="#ppt_x"/>
                                          </p:val>
                                        </p:tav>
                                      </p:tavLst>
                                    </p:anim>
                                    <p:anim calcmode="lin" valueType="num">
                                      <p:cBhvr>
                                        <p:cTn id="66" dur="1250" fill="hold"/>
                                        <p:tgtEl>
                                          <p:spTgt spid="7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fade">
                                      <p:cBhvr>
                                        <p:cTn id="69" dur="1250"/>
                                        <p:tgtEl>
                                          <p:spTgt spid="86"/>
                                        </p:tgtEl>
                                      </p:cBhvr>
                                    </p:animEffect>
                                    <p:anim calcmode="lin" valueType="num">
                                      <p:cBhvr>
                                        <p:cTn id="70" dur="1250" fill="hold"/>
                                        <p:tgtEl>
                                          <p:spTgt spid="86"/>
                                        </p:tgtEl>
                                        <p:attrNameLst>
                                          <p:attrName>ppt_x</p:attrName>
                                        </p:attrNameLst>
                                      </p:cBhvr>
                                      <p:tavLst>
                                        <p:tav tm="0">
                                          <p:val>
                                            <p:strVal val="#ppt_x"/>
                                          </p:val>
                                        </p:tav>
                                        <p:tav tm="100000">
                                          <p:val>
                                            <p:strVal val="#ppt_x"/>
                                          </p:val>
                                        </p:tav>
                                      </p:tavLst>
                                    </p:anim>
                                    <p:anim calcmode="lin" valueType="num">
                                      <p:cBhvr>
                                        <p:cTn id="71" dur="1250" fill="hold"/>
                                        <p:tgtEl>
                                          <p:spTgt spid="86"/>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47" presetClass="entr" presetSubtype="0" fill="hold" grpId="0" nodeType="after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fade">
                                      <p:cBhvr>
                                        <p:cTn id="75" dur="1250"/>
                                        <p:tgtEl>
                                          <p:spTgt spid="74"/>
                                        </p:tgtEl>
                                      </p:cBhvr>
                                    </p:animEffect>
                                    <p:anim calcmode="lin" valueType="num">
                                      <p:cBhvr>
                                        <p:cTn id="76" dur="1250" fill="hold"/>
                                        <p:tgtEl>
                                          <p:spTgt spid="74"/>
                                        </p:tgtEl>
                                        <p:attrNameLst>
                                          <p:attrName>ppt_x</p:attrName>
                                        </p:attrNameLst>
                                      </p:cBhvr>
                                      <p:tavLst>
                                        <p:tav tm="0">
                                          <p:val>
                                            <p:strVal val="#ppt_x"/>
                                          </p:val>
                                        </p:tav>
                                        <p:tav tm="100000">
                                          <p:val>
                                            <p:strVal val="#ppt_x"/>
                                          </p:val>
                                        </p:tav>
                                      </p:tavLst>
                                    </p:anim>
                                    <p:anim calcmode="lin" valueType="num">
                                      <p:cBhvr>
                                        <p:cTn id="77" dur="1250" fill="hold"/>
                                        <p:tgtEl>
                                          <p:spTgt spid="74"/>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91"/>
                                        </p:tgtEl>
                                        <p:attrNameLst>
                                          <p:attrName>style.visibility</p:attrName>
                                        </p:attrNameLst>
                                      </p:cBhvr>
                                      <p:to>
                                        <p:strVal val="visible"/>
                                      </p:to>
                                    </p:set>
                                    <p:animEffect transition="in" filter="fade">
                                      <p:cBhvr>
                                        <p:cTn id="80" dur="1250"/>
                                        <p:tgtEl>
                                          <p:spTgt spid="91"/>
                                        </p:tgtEl>
                                      </p:cBhvr>
                                    </p:animEffect>
                                    <p:anim calcmode="lin" valueType="num">
                                      <p:cBhvr>
                                        <p:cTn id="81" dur="1250" fill="hold"/>
                                        <p:tgtEl>
                                          <p:spTgt spid="91"/>
                                        </p:tgtEl>
                                        <p:attrNameLst>
                                          <p:attrName>ppt_x</p:attrName>
                                        </p:attrNameLst>
                                      </p:cBhvr>
                                      <p:tavLst>
                                        <p:tav tm="0">
                                          <p:val>
                                            <p:strVal val="#ppt_x"/>
                                          </p:val>
                                        </p:tav>
                                        <p:tav tm="100000">
                                          <p:val>
                                            <p:strVal val="#ppt_x"/>
                                          </p:val>
                                        </p:tav>
                                      </p:tavLst>
                                    </p:anim>
                                    <p:anim calcmode="lin" valueType="num">
                                      <p:cBhvr>
                                        <p:cTn id="82" dur="1250" fill="hold"/>
                                        <p:tgtEl>
                                          <p:spTgt spid="91"/>
                                        </p:tgtEl>
                                        <p:attrNameLst>
                                          <p:attrName>ppt_y</p:attrName>
                                        </p:attrNameLst>
                                      </p:cBhvr>
                                      <p:tavLst>
                                        <p:tav tm="0">
                                          <p:val>
                                            <p:strVal val="#ppt_y-.1"/>
                                          </p:val>
                                        </p:tav>
                                        <p:tav tm="100000">
                                          <p:val>
                                            <p:strVal val="#ppt_y"/>
                                          </p:val>
                                        </p:tav>
                                      </p:tavLst>
                                    </p:anim>
                                  </p:childTnLst>
                                </p:cTn>
                              </p:par>
                              <p:par>
                                <p:cTn id="83" presetID="47" presetClass="entr" presetSubtype="0" fill="hold" nodeType="with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fade">
                                      <p:cBhvr>
                                        <p:cTn id="85" dur="1250"/>
                                        <p:tgtEl>
                                          <p:spTgt spid="84"/>
                                        </p:tgtEl>
                                      </p:cBhvr>
                                    </p:animEffect>
                                    <p:anim calcmode="lin" valueType="num">
                                      <p:cBhvr>
                                        <p:cTn id="86" dur="1250" fill="hold"/>
                                        <p:tgtEl>
                                          <p:spTgt spid="84"/>
                                        </p:tgtEl>
                                        <p:attrNameLst>
                                          <p:attrName>ppt_x</p:attrName>
                                        </p:attrNameLst>
                                      </p:cBhvr>
                                      <p:tavLst>
                                        <p:tav tm="0">
                                          <p:val>
                                            <p:strVal val="#ppt_x"/>
                                          </p:val>
                                        </p:tav>
                                        <p:tav tm="100000">
                                          <p:val>
                                            <p:strVal val="#ppt_x"/>
                                          </p:val>
                                        </p:tav>
                                      </p:tavLst>
                                    </p:anim>
                                    <p:anim calcmode="lin" valueType="num">
                                      <p:cBhvr>
                                        <p:cTn id="87" dur="1250" fill="hold"/>
                                        <p:tgtEl>
                                          <p:spTgt spid="84"/>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fade">
                                      <p:cBhvr>
                                        <p:cTn id="90" dur="1250"/>
                                        <p:tgtEl>
                                          <p:spTgt spid="92"/>
                                        </p:tgtEl>
                                      </p:cBhvr>
                                    </p:animEffect>
                                    <p:anim calcmode="lin" valueType="num">
                                      <p:cBhvr>
                                        <p:cTn id="91" dur="1250" fill="hold"/>
                                        <p:tgtEl>
                                          <p:spTgt spid="92"/>
                                        </p:tgtEl>
                                        <p:attrNameLst>
                                          <p:attrName>ppt_x</p:attrName>
                                        </p:attrNameLst>
                                      </p:cBhvr>
                                      <p:tavLst>
                                        <p:tav tm="0">
                                          <p:val>
                                            <p:strVal val="#ppt_x"/>
                                          </p:val>
                                        </p:tav>
                                        <p:tav tm="100000">
                                          <p:val>
                                            <p:strVal val="#ppt_x"/>
                                          </p:val>
                                        </p:tav>
                                      </p:tavLst>
                                    </p:anim>
                                    <p:anim calcmode="lin" valueType="num">
                                      <p:cBhvr>
                                        <p:cTn id="92" dur="1250" fill="hold"/>
                                        <p:tgtEl>
                                          <p:spTgt spid="92"/>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42" presetClass="entr" presetSubtype="0"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fade">
                                      <p:cBhvr>
                                        <p:cTn id="96" dur="1250"/>
                                        <p:tgtEl>
                                          <p:spTgt spid="73"/>
                                        </p:tgtEl>
                                      </p:cBhvr>
                                    </p:animEffect>
                                    <p:anim calcmode="lin" valueType="num">
                                      <p:cBhvr>
                                        <p:cTn id="97" dur="1250" fill="hold"/>
                                        <p:tgtEl>
                                          <p:spTgt spid="73"/>
                                        </p:tgtEl>
                                        <p:attrNameLst>
                                          <p:attrName>ppt_x</p:attrName>
                                        </p:attrNameLst>
                                      </p:cBhvr>
                                      <p:tavLst>
                                        <p:tav tm="0">
                                          <p:val>
                                            <p:strVal val="#ppt_x"/>
                                          </p:val>
                                        </p:tav>
                                        <p:tav tm="100000">
                                          <p:val>
                                            <p:strVal val="#ppt_x"/>
                                          </p:val>
                                        </p:tav>
                                      </p:tavLst>
                                    </p:anim>
                                    <p:anim calcmode="lin" valueType="num">
                                      <p:cBhvr>
                                        <p:cTn id="98" dur="1250" fill="hold"/>
                                        <p:tgtEl>
                                          <p:spTgt spid="73"/>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85"/>
                                        </p:tgtEl>
                                        <p:attrNameLst>
                                          <p:attrName>style.visibility</p:attrName>
                                        </p:attrNameLst>
                                      </p:cBhvr>
                                      <p:to>
                                        <p:strVal val="visible"/>
                                      </p:to>
                                    </p:set>
                                    <p:animEffect transition="in" filter="fade">
                                      <p:cBhvr>
                                        <p:cTn id="101" dur="1250"/>
                                        <p:tgtEl>
                                          <p:spTgt spid="85"/>
                                        </p:tgtEl>
                                      </p:cBhvr>
                                    </p:animEffect>
                                    <p:anim calcmode="lin" valueType="num">
                                      <p:cBhvr>
                                        <p:cTn id="102" dur="1250" fill="hold"/>
                                        <p:tgtEl>
                                          <p:spTgt spid="85"/>
                                        </p:tgtEl>
                                        <p:attrNameLst>
                                          <p:attrName>ppt_x</p:attrName>
                                        </p:attrNameLst>
                                      </p:cBhvr>
                                      <p:tavLst>
                                        <p:tav tm="0">
                                          <p:val>
                                            <p:strVal val="#ppt_x"/>
                                          </p:val>
                                        </p:tav>
                                        <p:tav tm="100000">
                                          <p:val>
                                            <p:strVal val="#ppt_x"/>
                                          </p:val>
                                        </p:tav>
                                      </p:tavLst>
                                    </p:anim>
                                    <p:anim calcmode="lin" valueType="num">
                                      <p:cBhvr>
                                        <p:cTn id="103" dur="1250" fill="hold"/>
                                        <p:tgtEl>
                                          <p:spTgt spid="85"/>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4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250"/>
                                        <p:tgtEl>
                                          <p:spTgt spid="80"/>
                                        </p:tgtEl>
                                      </p:cBhvr>
                                    </p:animEffect>
                                    <p:anim calcmode="lin" valueType="num">
                                      <p:cBhvr>
                                        <p:cTn id="108" dur="1250" fill="hold"/>
                                        <p:tgtEl>
                                          <p:spTgt spid="80"/>
                                        </p:tgtEl>
                                        <p:attrNameLst>
                                          <p:attrName>ppt_x</p:attrName>
                                        </p:attrNameLst>
                                      </p:cBhvr>
                                      <p:tavLst>
                                        <p:tav tm="0">
                                          <p:val>
                                            <p:strVal val="#ppt_x"/>
                                          </p:val>
                                        </p:tav>
                                        <p:tav tm="100000">
                                          <p:val>
                                            <p:strVal val="#ppt_x"/>
                                          </p:val>
                                        </p:tav>
                                      </p:tavLst>
                                    </p:anim>
                                    <p:anim calcmode="lin" valueType="num">
                                      <p:cBhvr>
                                        <p:cTn id="109" dur="1250" fill="hold"/>
                                        <p:tgtEl>
                                          <p:spTgt spid="80"/>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93"/>
                                        </p:tgtEl>
                                        <p:attrNameLst>
                                          <p:attrName>style.visibility</p:attrName>
                                        </p:attrNameLst>
                                      </p:cBhvr>
                                      <p:to>
                                        <p:strVal val="visible"/>
                                      </p:to>
                                    </p:set>
                                    <p:animEffect transition="in" filter="fade">
                                      <p:cBhvr>
                                        <p:cTn id="112" dur="1250"/>
                                        <p:tgtEl>
                                          <p:spTgt spid="93"/>
                                        </p:tgtEl>
                                      </p:cBhvr>
                                    </p:animEffect>
                                    <p:anim calcmode="lin" valueType="num">
                                      <p:cBhvr>
                                        <p:cTn id="113" dur="1250" fill="hold"/>
                                        <p:tgtEl>
                                          <p:spTgt spid="93"/>
                                        </p:tgtEl>
                                        <p:attrNameLst>
                                          <p:attrName>ppt_x</p:attrName>
                                        </p:attrNameLst>
                                      </p:cBhvr>
                                      <p:tavLst>
                                        <p:tav tm="0">
                                          <p:val>
                                            <p:strVal val="#ppt_x"/>
                                          </p:val>
                                        </p:tav>
                                        <p:tav tm="100000">
                                          <p:val>
                                            <p:strVal val="#ppt_x"/>
                                          </p:val>
                                        </p:tav>
                                      </p:tavLst>
                                    </p:anim>
                                    <p:anim calcmode="lin" valueType="num">
                                      <p:cBhvr>
                                        <p:cTn id="114" dur="1250" fill="hold"/>
                                        <p:tgtEl>
                                          <p:spTgt spid="93"/>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0"/>
                                  </p:stCondLst>
                                  <p:childTnLst>
                                    <p:set>
                                      <p:cBhvr>
                                        <p:cTn id="116" dur="1" fill="hold">
                                          <p:stCondLst>
                                            <p:cond delay="0"/>
                                          </p:stCondLst>
                                        </p:cTn>
                                        <p:tgtEl>
                                          <p:spTgt spid="82"/>
                                        </p:tgtEl>
                                        <p:attrNameLst>
                                          <p:attrName>style.visibility</p:attrName>
                                        </p:attrNameLst>
                                      </p:cBhvr>
                                      <p:to>
                                        <p:strVal val="visible"/>
                                      </p:to>
                                    </p:set>
                                    <p:animEffect transition="in" filter="fade">
                                      <p:cBhvr>
                                        <p:cTn id="117" dur="1250"/>
                                        <p:tgtEl>
                                          <p:spTgt spid="82"/>
                                        </p:tgtEl>
                                      </p:cBhvr>
                                    </p:animEffect>
                                    <p:anim calcmode="lin" valueType="num">
                                      <p:cBhvr>
                                        <p:cTn id="118" dur="1250" fill="hold"/>
                                        <p:tgtEl>
                                          <p:spTgt spid="82"/>
                                        </p:tgtEl>
                                        <p:attrNameLst>
                                          <p:attrName>ppt_x</p:attrName>
                                        </p:attrNameLst>
                                      </p:cBhvr>
                                      <p:tavLst>
                                        <p:tav tm="0">
                                          <p:val>
                                            <p:strVal val="#ppt_x"/>
                                          </p:val>
                                        </p:tav>
                                        <p:tav tm="100000">
                                          <p:val>
                                            <p:strVal val="#ppt_x"/>
                                          </p:val>
                                        </p:tav>
                                      </p:tavLst>
                                    </p:anim>
                                    <p:anim calcmode="lin" valueType="num">
                                      <p:cBhvr>
                                        <p:cTn id="119" dur="1250" fill="hold"/>
                                        <p:tgtEl>
                                          <p:spTgt spid="82"/>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94"/>
                                        </p:tgtEl>
                                        <p:attrNameLst>
                                          <p:attrName>style.visibility</p:attrName>
                                        </p:attrNameLst>
                                      </p:cBhvr>
                                      <p:to>
                                        <p:strVal val="visible"/>
                                      </p:to>
                                    </p:set>
                                    <p:animEffect transition="in" filter="fade">
                                      <p:cBhvr>
                                        <p:cTn id="122" dur="1250"/>
                                        <p:tgtEl>
                                          <p:spTgt spid="94"/>
                                        </p:tgtEl>
                                      </p:cBhvr>
                                    </p:animEffect>
                                    <p:anim calcmode="lin" valueType="num">
                                      <p:cBhvr>
                                        <p:cTn id="123" dur="1250" fill="hold"/>
                                        <p:tgtEl>
                                          <p:spTgt spid="94"/>
                                        </p:tgtEl>
                                        <p:attrNameLst>
                                          <p:attrName>ppt_x</p:attrName>
                                        </p:attrNameLst>
                                      </p:cBhvr>
                                      <p:tavLst>
                                        <p:tav tm="0">
                                          <p:val>
                                            <p:strVal val="#ppt_x"/>
                                          </p:val>
                                        </p:tav>
                                        <p:tav tm="100000">
                                          <p:val>
                                            <p:strVal val="#ppt_x"/>
                                          </p:val>
                                        </p:tav>
                                      </p:tavLst>
                                    </p:anim>
                                    <p:anim calcmode="lin" valueType="num">
                                      <p:cBhvr>
                                        <p:cTn id="124" dur="1250" fill="hold"/>
                                        <p:tgtEl>
                                          <p:spTgt spid="94"/>
                                        </p:tgtEl>
                                        <p:attrNameLst>
                                          <p:attrName>ppt_y</p:attrName>
                                        </p:attrNameLst>
                                      </p:cBhvr>
                                      <p:tavLst>
                                        <p:tav tm="0">
                                          <p:val>
                                            <p:strVal val="#ppt_y-.1"/>
                                          </p:val>
                                        </p:tav>
                                        <p:tav tm="100000">
                                          <p:val>
                                            <p:strVal val="#ppt_y"/>
                                          </p:val>
                                        </p:tav>
                                      </p:tavLst>
                                    </p:anim>
                                  </p:childTnLst>
                                </p:cTn>
                              </p:par>
                            </p:childTnLst>
                          </p:cTn>
                        </p:par>
                        <p:par>
                          <p:cTn id="125" fill="hold">
                            <p:stCondLst>
                              <p:cond delay="9750"/>
                            </p:stCondLst>
                            <p:childTnLst>
                              <p:par>
                                <p:cTn id="126" presetID="42" presetClass="entr" presetSubtype="0" fill="hold" grpId="0" nodeType="afterEffect">
                                  <p:stCondLst>
                                    <p:cond delay="0"/>
                                  </p:stCondLst>
                                  <p:childTnLst>
                                    <p:set>
                                      <p:cBhvr>
                                        <p:cTn id="127" dur="1" fill="hold">
                                          <p:stCondLst>
                                            <p:cond delay="0"/>
                                          </p:stCondLst>
                                        </p:cTn>
                                        <p:tgtEl>
                                          <p:spTgt spid="79"/>
                                        </p:tgtEl>
                                        <p:attrNameLst>
                                          <p:attrName>style.visibility</p:attrName>
                                        </p:attrNameLst>
                                      </p:cBhvr>
                                      <p:to>
                                        <p:strVal val="visible"/>
                                      </p:to>
                                    </p:set>
                                    <p:animEffect transition="in" filter="fade">
                                      <p:cBhvr>
                                        <p:cTn id="128" dur="1250"/>
                                        <p:tgtEl>
                                          <p:spTgt spid="79"/>
                                        </p:tgtEl>
                                      </p:cBhvr>
                                    </p:animEffect>
                                    <p:anim calcmode="lin" valueType="num">
                                      <p:cBhvr>
                                        <p:cTn id="129" dur="1250" fill="hold"/>
                                        <p:tgtEl>
                                          <p:spTgt spid="79"/>
                                        </p:tgtEl>
                                        <p:attrNameLst>
                                          <p:attrName>ppt_x</p:attrName>
                                        </p:attrNameLst>
                                      </p:cBhvr>
                                      <p:tavLst>
                                        <p:tav tm="0">
                                          <p:val>
                                            <p:strVal val="#ppt_x"/>
                                          </p:val>
                                        </p:tav>
                                        <p:tav tm="100000">
                                          <p:val>
                                            <p:strVal val="#ppt_x"/>
                                          </p:val>
                                        </p:tav>
                                      </p:tavLst>
                                    </p:anim>
                                    <p:anim calcmode="lin" valueType="num">
                                      <p:cBhvr>
                                        <p:cTn id="130" dur="1250" fill="hold"/>
                                        <p:tgtEl>
                                          <p:spTgt spid="79"/>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87"/>
                                        </p:tgtEl>
                                        <p:attrNameLst>
                                          <p:attrName>style.visibility</p:attrName>
                                        </p:attrNameLst>
                                      </p:cBhvr>
                                      <p:to>
                                        <p:strVal val="visible"/>
                                      </p:to>
                                    </p:set>
                                    <p:animEffect transition="in" filter="fade">
                                      <p:cBhvr>
                                        <p:cTn id="133" dur="1250"/>
                                        <p:tgtEl>
                                          <p:spTgt spid="87"/>
                                        </p:tgtEl>
                                      </p:cBhvr>
                                    </p:animEffect>
                                    <p:anim calcmode="lin" valueType="num">
                                      <p:cBhvr>
                                        <p:cTn id="134" dur="1250" fill="hold"/>
                                        <p:tgtEl>
                                          <p:spTgt spid="87"/>
                                        </p:tgtEl>
                                        <p:attrNameLst>
                                          <p:attrName>ppt_x</p:attrName>
                                        </p:attrNameLst>
                                      </p:cBhvr>
                                      <p:tavLst>
                                        <p:tav tm="0">
                                          <p:val>
                                            <p:strVal val="#ppt_x"/>
                                          </p:val>
                                        </p:tav>
                                        <p:tav tm="100000">
                                          <p:val>
                                            <p:strVal val="#ppt_x"/>
                                          </p:val>
                                        </p:tav>
                                      </p:tavLst>
                                    </p:anim>
                                    <p:anim calcmode="lin" valueType="num">
                                      <p:cBhvr>
                                        <p:cTn id="135" dur="125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2" grpId="0" animBg="1"/>
      <p:bldP spid="73" grpId="0" animBg="1"/>
      <p:bldP spid="74" grpId="0" animBg="1"/>
      <p:bldP spid="76" grpId="0" animBg="1"/>
      <p:bldP spid="77" grpId="0" animBg="1"/>
      <p:bldP spid="79" grpId="0" animBg="1"/>
      <p:bldP spid="80" grpId="0" animBg="1"/>
      <p:bldP spid="27" grpId="0"/>
      <p:bldP spid="29" grpId="0"/>
      <p:bldP spid="85" grpId="0"/>
      <p:bldP spid="86" grpId="0"/>
      <p:bldP spid="87" grpId="0"/>
      <p:bldP spid="88" grpId="0"/>
      <p:bldP spid="89" grpId="0"/>
      <p:bldP spid="90" grpId="0"/>
      <p:bldP spid="91" grpId="0"/>
      <p:bldP spid="92" grpId="0"/>
      <p:bldP spid="93" grpId="0"/>
      <p:bldP spid="94" grpId="0"/>
      <p:bldP spid="9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998F9AD9-3052-4094-AE18-AA779E31A4AA}"/>
              </a:ext>
            </a:extLst>
          </p:cNvPr>
          <p:cNvGrpSpPr/>
          <p:nvPr/>
        </p:nvGrpSpPr>
        <p:grpSpPr>
          <a:xfrm>
            <a:off x="1524000" y="5062838"/>
            <a:ext cx="6858000" cy="1566562"/>
            <a:chOff x="1524000" y="5062838"/>
            <a:chExt cx="6858000" cy="1566562"/>
          </a:xfrm>
        </p:grpSpPr>
        <p:sp>
          <p:nvSpPr>
            <p:cNvPr id="18" name="Freeform: Shape 17">
              <a:extLst>
                <a:ext uri="{FF2B5EF4-FFF2-40B4-BE49-F238E27FC236}">
                  <a16:creationId xmlns:a16="http://schemas.microsoft.com/office/drawing/2014/main" id="{FDF371E1-CC6A-4FDB-90ED-66E5CC3B7B84}"/>
                </a:ext>
              </a:extLst>
            </p:cNvPr>
            <p:cNvSpPr/>
            <p:nvPr/>
          </p:nvSpPr>
          <p:spPr>
            <a:xfrm>
              <a:off x="1524000" y="5062838"/>
              <a:ext cx="6858000" cy="1566562"/>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19F7FF01-B074-46EA-AA38-212EEF18AB91}"/>
                </a:ext>
              </a:extLst>
            </p:cNvPr>
            <p:cNvSpPr/>
            <p:nvPr/>
          </p:nvSpPr>
          <p:spPr>
            <a:xfrm rot="16200000">
              <a:off x="5001747" y="5370933"/>
              <a:ext cx="1566559" cy="950376"/>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6A8F7CF-01F4-4E2B-9745-A8C705D28003}"/>
                </a:ext>
              </a:extLst>
            </p:cNvPr>
            <p:cNvSpPr/>
            <p:nvPr/>
          </p:nvSpPr>
          <p:spPr>
            <a:xfrm rot="16200000">
              <a:off x="6315574" y="4562973"/>
              <a:ext cx="1566559" cy="2566293"/>
            </a:xfrm>
            <a:custGeom>
              <a:avLst/>
              <a:gdLst/>
              <a:ahLst/>
              <a:cxnLst/>
              <a:rect l="l" t="t" r="r" b="b"/>
              <a:pathLst>
                <a:path w="1828801" h="2995899">
                  <a:moveTo>
                    <a:pt x="1189479" y="570446"/>
                  </a:moveTo>
                  <a:cubicBezTo>
                    <a:pt x="1189479" y="579872"/>
                    <a:pt x="1186068" y="586631"/>
                    <a:pt x="1179247" y="590724"/>
                  </a:cubicBezTo>
                  <a:cubicBezTo>
                    <a:pt x="1172425" y="594816"/>
                    <a:pt x="1160209" y="596863"/>
                    <a:pt x="1142598" y="596863"/>
                  </a:cubicBezTo>
                  <a:lnTo>
                    <a:pt x="711740" y="596863"/>
                  </a:lnTo>
                  <a:cubicBezTo>
                    <a:pt x="701819" y="596863"/>
                    <a:pt x="693261" y="594320"/>
                    <a:pt x="686068" y="589235"/>
                  </a:cubicBezTo>
                  <a:cubicBezTo>
                    <a:pt x="678874" y="584150"/>
                    <a:pt x="675278" y="577391"/>
                    <a:pt x="675278" y="568958"/>
                  </a:cubicBezTo>
                  <a:cubicBezTo>
                    <a:pt x="675278" y="551594"/>
                    <a:pt x="687432" y="542913"/>
                    <a:pt x="711740" y="542913"/>
                  </a:cubicBezTo>
                  <a:lnTo>
                    <a:pt x="1142598" y="542913"/>
                  </a:lnTo>
                  <a:cubicBezTo>
                    <a:pt x="1173852" y="542913"/>
                    <a:pt x="1189479" y="552090"/>
                    <a:pt x="1189479" y="570446"/>
                  </a:cubicBezTo>
                  <a:close/>
                  <a:moveTo>
                    <a:pt x="1237848" y="573422"/>
                  </a:moveTo>
                  <a:cubicBezTo>
                    <a:pt x="1237848" y="523813"/>
                    <a:pt x="1212051" y="482699"/>
                    <a:pt x="1160457" y="450081"/>
                  </a:cubicBezTo>
                  <a:cubicBezTo>
                    <a:pt x="1108863" y="417463"/>
                    <a:pt x="1032217" y="401154"/>
                    <a:pt x="930518" y="401154"/>
                  </a:cubicBezTo>
                  <a:cubicBezTo>
                    <a:pt x="828322" y="401154"/>
                    <a:pt x="752420" y="417649"/>
                    <a:pt x="702811" y="450639"/>
                  </a:cubicBezTo>
                  <a:cubicBezTo>
                    <a:pt x="653201" y="483629"/>
                    <a:pt x="628397" y="522945"/>
                    <a:pt x="628397" y="568585"/>
                  </a:cubicBezTo>
                  <a:cubicBezTo>
                    <a:pt x="628397" y="616707"/>
                    <a:pt x="654442" y="657572"/>
                    <a:pt x="706531" y="691183"/>
                  </a:cubicBezTo>
                  <a:cubicBezTo>
                    <a:pt x="758621" y="724793"/>
                    <a:pt x="835268" y="741598"/>
                    <a:pt x="936471" y="741598"/>
                  </a:cubicBezTo>
                  <a:cubicBezTo>
                    <a:pt x="997242" y="741598"/>
                    <a:pt x="1049766" y="734901"/>
                    <a:pt x="1094043" y="721506"/>
                  </a:cubicBezTo>
                  <a:cubicBezTo>
                    <a:pt x="1138319" y="708112"/>
                    <a:pt x="1173356" y="688020"/>
                    <a:pt x="1199153" y="661231"/>
                  </a:cubicBezTo>
                  <a:cubicBezTo>
                    <a:pt x="1224949" y="634442"/>
                    <a:pt x="1237848" y="605172"/>
                    <a:pt x="1237848" y="573422"/>
                  </a:cubicBezTo>
                  <a:close/>
                  <a:moveTo>
                    <a:pt x="1243429" y="954646"/>
                  </a:moveTo>
                  <a:cubicBezTo>
                    <a:pt x="1243429" y="909501"/>
                    <a:pt x="1230530" y="873658"/>
                    <a:pt x="1204734" y="847117"/>
                  </a:cubicBezTo>
                  <a:cubicBezTo>
                    <a:pt x="1178937" y="820576"/>
                    <a:pt x="1148923" y="807306"/>
                    <a:pt x="1114693" y="807306"/>
                  </a:cubicBezTo>
                  <a:cubicBezTo>
                    <a:pt x="1095097" y="807306"/>
                    <a:pt x="1078726" y="811957"/>
                    <a:pt x="1065579" y="821258"/>
                  </a:cubicBezTo>
                  <a:cubicBezTo>
                    <a:pt x="1052433" y="830560"/>
                    <a:pt x="1045860" y="843521"/>
                    <a:pt x="1045860" y="860140"/>
                  </a:cubicBezTo>
                  <a:cubicBezTo>
                    <a:pt x="1045860" y="873534"/>
                    <a:pt x="1050076" y="885068"/>
                    <a:pt x="1058510" y="894742"/>
                  </a:cubicBezTo>
                  <a:cubicBezTo>
                    <a:pt x="1066944" y="904416"/>
                    <a:pt x="1078354" y="909253"/>
                    <a:pt x="1092740" y="909253"/>
                  </a:cubicBezTo>
                  <a:cubicBezTo>
                    <a:pt x="1101422" y="909253"/>
                    <a:pt x="1114320" y="907641"/>
                    <a:pt x="1131436" y="904416"/>
                  </a:cubicBezTo>
                  <a:cubicBezTo>
                    <a:pt x="1143590" y="902184"/>
                    <a:pt x="1152892" y="901067"/>
                    <a:pt x="1159341" y="901067"/>
                  </a:cubicBezTo>
                  <a:cubicBezTo>
                    <a:pt x="1169015" y="901067"/>
                    <a:pt x="1176952" y="904602"/>
                    <a:pt x="1183154" y="911671"/>
                  </a:cubicBezTo>
                  <a:cubicBezTo>
                    <a:pt x="1189355" y="918741"/>
                    <a:pt x="1192455" y="926988"/>
                    <a:pt x="1192455" y="936414"/>
                  </a:cubicBezTo>
                  <a:cubicBezTo>
                    <a:pt x="1192455" y="951793"/>
                    <a:pt x="1184642" y="961963"/>
                    <a:pt x="1169015" y="966924"/>
                  </a:cubicBezTo>
                  <a:cubicBezTo>
                    <a:pt x="1153388" y="971885"/>
                    <a:pt x="1121886" y="974365"/>
                    <a:pt x="1074509" y="974365"/>
                  </a:cubicBezTo>
                  <a:cubicBezTo>
                    <a:pt x="1041023" y="974365"/>
                    <a:pt x="1019319" y="972257"/>
                    <a:pt x="1009397" y="968040"/>
                  </a:cubicBezTo>
                  <a:cubicBezTo>
                    <a:pt x="999475" y="963823"/>
                    <a:pt x="992095" y="955576"/>
                    <a:pt x="987258" y="943297"/>
                  </a:cubicBezTo>
                  <a:cubicBezTo>
                    <a:pt x="982422" y="931019"/>
                    <a:pt x="980003" y="910741"/>
                    <a:pt x="980003" y="882464"/>
                  </a:cubicBezTo>
                  <a:cubicBezTo>
                    <a:pt x="980003" y="871302"/>
                    <a:pt x="974422" y="865721"/>
                    <a:pt x="963260" y="865721"/>
                  </a:cubicBezTo>
                  <a:cubicBezTo>
                    <a:pt x="961524" y="865721"/>
                    <a:pt x="959787" y="865845"/>
                    <a:pt x="958051" y="866093"/>
                  </a:cubicBezTo>
                  <a:lnTo>
                    <a:pt x="941680" y="866837"/>
                  </a:lnTo>
                  <a:cubicBezTo>
                    <a:pt x="934487" y="867333"/>
                    <a:pt x="930890" y="871302"/>
                    <a:pt x="930890" y="878743"/>
                  </a:cubicBezTo>
                  <a:lnTo>
                    <a:pt x="931262" y="889533"/>
                  </a:lnTo>
                  <a:cubicBezTo>
                    <a:pt x="931262" y="909873"/>
                    <a:pt x="930332" y="924694"/>
                    <a:pt x="928471" y="933996"/>
                  </a:cubicBezTo>
                  <a:cubicBezTo>
                    <a:pt x="926611" y="943297"/>
                    <a:pt x="921464" y="952165"/>
                    <a:pt x="913030" y="960599"/>
                  </a:cubicBezTo>
                  <a:cubicBezTo>
                    <a:pt x="904597" y="969032"/>
                    <a:pt x="891326" y="975109"/>
                    <a:pt x="873219" y="978830"/>
                  </a:cubicBezTo>
                  <a:lnTo>
                    <a:pt x="781318" y="983295"/>
                  </a:lnTo>
                  <a:cubicBezTo>
                    <a:pt x="773876" y="983791"/>
                    <a:pt x="766435" y="984039"/>
                    <a:pt x="758993" y="984039"/>
                  </a:cubicBezTo>
                  <a:cubicBezTo>
                    <a:pt x="730220" y="984039"/>
                    <a:pt x="709322" y="980256"/>
                    <a:pt x="696300" y="972691"/>
                  </a:cubicBezTo>
                  <a:cubicBezTo>
                    <a:pt x="683277" y="965126"/>
                    <a:pt x="676766" y="953529"/>
                    <a:pt x="676766" y="937902"/>
                  </a:cubicBezTo>
                  <a:cubicBezTo>
                    <a:pt x="676766" y="925996"/>
                    <a:pt x="680549" y="916694"/>
                    <a:pt x="688114" y="909997"/>
                  </a:cubicBezTo>
                  <a:cubicBezTo>
                    <a:pt x="695679" y="903300"/>
                    <a:pt x="704795" y="899951"/>
                    <a:pt x="715461" y="899951"/>
                  </a:cubicBezTo>
                  <a:cubicBezTo>
                    <a:pt x="721166" y="899951"/>
                    <a:pt x="727491" y="900695"/>
                    <a:pt x="734437" y="902184"/>
                  </a:cubicBezTo>
                  <a:cubicBezTo>
                    <a:pt x="750312" y="904912"/>
                    <a:pt x="761598" y="906276"/>
                    <a:pt x="768295" y="906276"/>
                  </a:cubicBezTo>
                  <a:cubicBezTo>
                    <a:pt x="784666" y="906276"/>
                    <a:pt x="798433" y="901812"/>
                    <a:pt x="809595" y="892882"/>
                  </a:cubicBezTo>
                  <a:cubicBezTo>
                    <a:pt x="820757" y="883952"/>
                    <a:pt x="826338" y="871302"/>
                    <a:pt x="826338" y="854931"/>
                  </a:cubicBezTo>
                  <a:cubicBezTo>
                    <a:pt x="826338" y="838064"/>
                    <a:pt x="820013" y="825041"/>
                    <a:pt x="807362" y="815863"/>
                  </a:cubicBezTo>
                  <a:cubicBezTo>
                    <a:pt x="794712" y="806686"/>
                    <a:pt x="779457" y="802097"/>
                    <a:pt x="761598" y="802097"/>
                  </a:cubicBezTo>
                  <a:cubicBezTo>
                    <a:pt x="726127" y="802097"/>
                    <a:pt x="695059" y="815181"/>
                    <a:pt x="668394" y="841350"/>
                  </a:cubicBezTo>
                  <a:cubicBezTo>
                    <a:pt x="641729" y="867519"/>
                    <a:pt x="628397" y="902308"/>
                    <a:pt x="628397" y="945716"/>
                  </a:cubicBezTo>
                  <a:cubicBezTo>
                    <a:pt x="628397" y="977962"/>
                    <a:pt x="635528" y="1008410"/>
                    <a:pt x="649791" y="1037059"/>
                  </a:cubicBezTo>
                  <a:cubicBezTo>
                    <a:pt x="664053" y="1065709"/>
                    <a:pt x="684207" y="1088219"/>
                    <a:pt x="710252" y="1104590"/>
                  </a:cubicBezTo>
                  <a:cubicBezTo>
                    <a:pt x="736297" y="1120961"/>
                    <a:pt x="766559" y="1129147"/>
                    <a:pt x="801037" y="1129147"/>
                  </a:cubicBezTo>
                  <a:cubicBezTo>
                    <a:pt x="882149" y="1129147"/>
                    <a:pt x="934238" y="1084746"/>
                    <a:pt x="957307" y="995945"/>
                  </a:cubicBezTo>
                  <a:lnTo>
                    <a:pt x="960655" y="1007108"/>
                  </a:lnTo>
                  <a:cubicBezTo>
                    <a:pt x="970825" y="1042082"/>
                    <a:pt x="987631" y="1068747"/>
                    <a:pt x="1011071" y="1087103"/>
                  </a:cubicBezTo>
                  <a:cubicBezTo>
                    <a:pt x="1034511" y="1105458"/>
                    <a:pt x="1061114" y="1114636"/>
                    <a:pt x="1090880" y="1114636"/>
                  </a:cubicBezTo>
                  <a:cubicBezTo>
                    <a:pt x="1129079" y="1114636"/>
                    <a:pt x="1164054" y="1100993"/>
                    <a:pt x="1195804" y="1073708"/>
                  </a:cubicBezTo>
                  <a:cubicBezTo>
                    <a:pt x="1227554" y="1046423"/>
                    <a:pt x="1243429" y="1006735"/>
                    <a:pt x="1243429" y="954646"/>
                  </a:cubicBezTo>
                  <a:close/>
                  <a:moveTo>
                    <a:pt x="1828800" y="800100"/>
                  </a:moveTo>
                  <a:lnTo>
                    <a:pt x="1828800" y="2913201"/>
                  </a:lnTo>
                  <a:cubicBezTo>
                    <a:pt x="1828800" y="2958874"/>
                    <a:pt x="1791775" y="2995899"/>
                    <a:pt x="1746102" y="2995899"/>
                  </a:cubicBezTo>
                  <a:lnTo>
                    <a:pt x="82698" y="2995899"/>
                  </a:lnTo>
                  <a:cubicBezTo>
                    <a:pt x="37025" y="2995899"/>
                    <a:pt x="0" y="2958874"/>
                    <a:pt x="0" y="2913201"/>
                  </a:cubicBezTo>
                  <a:lnTo>
                    <a:pt x="0" y="800100"/>
                  </a:lnTo>
                  <a:close/>
                  <a:moveTo>
                    <a:pt x="1828801" y="800099"/>
                  </a:moveTo>
                  <a:lnTo>
                    <a:pt x="1" y="800099"/>
                  </a:lnTo>
                  <a:lnTo>
                    <a:pt x="914401"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BAE01651-E361-4EDC-97A6-8969113F4902}"/>
              </a:ext>
            </a:extLst>
          </p:cNvPr>
          <p:cNvSpPr txBox="1"/>
          <p:nvPr/>
        </p:nvSpPr>
        <p:spPr>
          <a:xfrm>
            <a:off x="1739968" y="5160648"/>
            <a:ext cx="3645931" cy="138499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p:txBody>
      </p:sp>
      <p:sp>
        <p:nvSpPr>
          <p:cNvPr id="27" name="Text Box 10">
            <a:extLst>
              <a:ext uri="{FF2B5EF4-FFF2-40B4-BE49-F238E27FC236}">
                <a16:creationId xmlns:a16="http://schemas.microsoft.com/office/drawing/2014/main" id="{F1A2ADDE-2254-40D8-BC6C-1D761EDF0A18}"/>
              </a:ext>
            </a:extLst>
          </p:cNvPr>
          <p:cNvSpPr txBox="1">
            <a:spLocks noChangeArrowheads="1"/>
          </p:cNvSpPr>
          <p:nvPr/>
        </p:nvSpPr>
        <p:spPr bwMode="auto">
          <a:xfrm>
            <a:off x="6868728" y="5915974"/>
            <a:ext cx="1387051" cy="290007"/>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grpSp>
        <p:nvGrpSpPr>
          <p:cNvPr id="46" name="Group 45">
            <a:extLst>
              <a:ext uri="{FF2B5EF4-FFF2-40B4-BE49-F238E27FC236}">
                <a16:creationId xmlns:a16="http://schemas.microsoft.com/office/drawing/2014/main" id="{32628282-3235-4E7A-807C-0F37367678A2}"/>
              </a:ext>
            </a:extLst>
          </p:cNvPr>
          <p:cNvGrpSpPr/>
          <p:nvPr/>
        </p:nvGrpSpPr>
        <p:grpSpPr>
          <a:xfrm>
            <a:off x="1524000" y="1712976"/>
            <a:ext cx="6845159" cy="1563624"/>
            <a:chOff x="1524000" y="1712976"/>
            <a:chExt cx="6845159" cy="1563624"/>
          </a:xfrm>
        </p:grpSpPr>
        <p:sp>
          <p:nvSpPr>
            <p:cNvPr id="31" name="Freeform: Shape 30">
              <a:extLst>
                <a:ext uri="{FF2B5EF4-FFF2-40B4-BE49-F238E27FC236}">
                  <a16:creationId xmlns:a16="http://schemas.microsoft.com/office/drawing/2014/main" id="{674C0B37-20EB-4058-A456-1041382625AF}"/>
                </a:ext>
              </a:extLst>
            </p:cNvPr>
            <p:cNvSpPr/>
            <p:nvPr/>
          </p:nvSpPr>
          <p:spPr>
            <a:xfrm>
              <a:off x="1524000" y="1712976"/>
              <a:ext cx="6845159" cy="156362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A2CD1D0-C706-4B3C-A1BA-D9DA51334D76}"/>
                </a:ext>
              </a:extLst>
            </p:cNvPr>
            <p:cNvSpPr/>
            <p:nvPr/>
          </p:nvSpPr>
          <p:spPr>
            <a:xfrm rot="16200000">
              <a:off x="4995238" y="2020491"/>
              <a:ext cx="1563621" cy="948597"/>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A878EE9-6E42-4E80-980A-340607C72342}"/>
                </a:ext>
              </a:extLst>
            </p:cNvPr>
            <p:cNvSpPr/>
            <p:nvPr/>
          </p:nvSpPr>
          <p:spPr>
            <a:xfrm rot="16200000">
              <a:off x="6306604" y="1214044"/>
              <a:ext cx="1563621" cy="2561488"/>
            </a:xfrm>
            <a:custGeom>
              <a:avLst/>
              <a:gdLst/>
              <a:ahLst/>
              <a:cxnLst/>
              <a:rect l="l" t="t" r="r" b="b"/>
              <a:pathLst>
                <a:path w="1828801" h="2995899">
                  <a:moveTo>
                    <a:pt x="1189479" y="608578"/>
                  </a:moveTo>
                  <a:cubicBezTo>
                    <a:pt x="1189479" y="618004"/>
                    <a:pt x="1186068" y="624763"/>
                    <a:pt x="1179247" y="628856"/>
                  </a:cubicBezTo>
                  <a:cubicBezTo>
                    <a:pt x="1172425" y="632948"/>
                    <a:pt x="1160209" y="634995"/>
                    <a:pt x="1142598" y="634995"/>
                  </a:cubicBezTo>
                  <a:lnTo>
                    <a:pt x="711740" y="634995"/>
                  </a:lnTo>
                  <a:cubicBezTo>
                    <a:pt x="701819" y="634995"/>
                    <a:pt x="693261" y="632452"/>
                    <a:pt x="686068" y="627367"/>
                  </a:cubicBezTo>
                  <a:cubicBezTo>
                    <a:pt x="678874" y="622282"/>
                    <a:pt x="675278" y="615523"/>
                    <a:pt x="675278" y="607090"/>
                  </a:cubicBezTo>
                  <a:cubicBezTo>
                    <a:pt x="675278" y="589726"/>
                    <a:pt x="687432" y="581045"/>
                    <a:pt x="711740" y="581045"/>
                  </a:cubicBezTo>
                  <a:lnTo>
                    <a:pt x="1142598" y="581045"/>
                  </a:lnTo>
                  <a:cubicBezTo>
                    <a:pt x="1173852" y="581045"/>
                    <a:pt x="1189479" y="590222"/>
                    <a:pt x="1189479" y="608578"/>
                  </a:cubicBezTo>
                  <a:close/>
                  <a:moveTo>
                    <a:pt x="1237848" y="611554"/>
                  </a:moveTo>
                  <a:cubicBezTo>
                    <a:pt x="1237848" y="561945"/>
                    <a:pt x="1212051" y="520831"/>
                    <a:pt x="1160457" y="488213"/>
                  </a:cubicBezTo>
                  <a:cubicBezTo>
                    <a:pt x="1108863" y="455595"/>
                    <a:pt x="1032217" y="439286"/>
                    <a:pt x="930518" y="439286"/>
                  </a:cubicBezTo>
                  <a:cubicBezTo>
                    <a:pt x="828322" y="439286"/>
                    <a:pt x="752420" y="455781"/>
                    <a:pt x="702811" y="488771"/>
                  </a:cubicBezTo>
                  <a:cubicBezTo>
                    <a:pt x="653201" y="521761"/>
                    <a:pt x="628397" y="561077"/>
                    <a:pt x="628397" y="606717"/>
                  </a:cubicBezTo>
                  <a:cubicBezTo>
                    <a:pt x="628397" y="654839"/>
                    <a:pt x="654442" y="695704"/>
                    <a:pt x="706531" y="729315"/>
                  </a:cubicBezTo>
                  <a:cubicBezTo>
                    <a:pt x="758621" y="762925"/>
                    <a:pt x="835268" y="779730"/>
                    <a:pt x="936471" y="779730"/>
                  </a:cubicBezTo>
                  <a:cubicBezTo>
                    <a:pt x="997242" y="779730"/>
                    <a:pt x="1049766" y="773033"/>
                    <a:pt x="1094043" y="759638"/>
                  </a:cubicBezTo>
                  <a:cubicBezTo>
                    <a:pt x="1138319" y="746244"/>
                    <a:pt x="1173356" y="726152"/>
                    <a:pt x="1199153" y="699363"/>
                  </a:cubicBezTo>
                  <a:cubicBezTo>
                    <a:pt x="1224949" y="672574"/>
                    <a:pt x="1237848" y="643304"/>
                    <a:pt x="1237848" y="611554"/>
                  </a:cubicBezTo>
                  <a:close/>
                  <a:moveTo>
                    <a:pt x="1238592" y="992778"/>
                  </a:moveTo>
                  <a:cubicBezTo>
                    <a:pt x="1238592" y="986080"/>
                    <a:pt x="1237786" y="981367"/>
                    <a:pt x="1236174" y="978639"/>
                  </a:cubicBezTo>
                  <a:cubicBezTo>
                    <a:pt x="1234561" y="975910"/>
                    <a:pt x="1223957" y="966981"/>
                    <a:pt x="1204362" y="951850"/>
                  </a:cubicBezTo>
                  <a:cubicBezTo>
                    <a:pt x="1179061" y="932254"/>
                    <a:pt x="1158845" y="912162"/>
                    <a:pt x="1143714" y="891574"/>
                  </a:cubicBezTo>
                  <a:cubicBezTo>
                    <a:pt x="1128583" y="870987"/>
                    <a:pt x="1118537" y="854740"/>
                    <a:pt x="1113576" y="842833"/>
                  </a:cubicBezTo>
                  <a:cubicBezTo>
                    <a:pt x="1110104" y="833904"/>
                    <a:pt x="1106941" y="828323"/>
                    <a:pt x="1104089" y="826090"/>
                  </a:cubicBezTo>
                  <a:cubicBezTo>
                    <a:pt x="1101236" y="823858"/>
                    <a:pt x="1096957" y="822741"/>
                    <a:pt x="1091252" y="822741"/>
                  </a:cubicBezTo>
                  <a:lnTo>
                    <a:pt x="1076369" y="822741"/>
                  </a:lnTo>
                  <a:cubicBezTo>
                    <a:pt x="1067936" y="822741"/>
                    <a:pt x="1063719" y="826586"/>
                    <a:pt x="1063719" y="834276"/>
                  </a:cubicBezTo>
                  <a:cubicBezTo>
                    <a:pt x="1063719" y="849903"/>
                    <a:pt x="1067564" y="868878"/>
                    <a:pt x="1075253" y="891202"/>
                  </a:cubicBezTo>
                  <a:lnTo>
                    <a:pt x="704299" y="891202"/>
                  </a:lnTo>
                  <a:cubicBezTo>
                    <a:pt x="696361" y="891202"/>
                    <a:pt x="690284" y="884257"/>
                    <a:pt x="686068" y="870366"/>
                  </a:cubicBezTo>
                  <a:cubicBezTo>
                    <a:pt x="683339" y="861437"/>
                    <a:pt x="680487" y="856290"/>
                    <a:pt x="677510" y="854926"/>
                  </a:cubicBezTo>
                  <a:cubicBezTo>
                    <a:pt x="674533" y="853561"/>
                    <a:pt x="666844" y="852879"/>
                    <a:pt x="654442" y="852879"/>
                  </a:cubicBezTo>
                  <a:cubicBezTo>
                    <a:pt x="645760" y="852879"/>
                    <a:pt x="640303" y="853685"/>
                    <a:pt x="638071" y="855298"/>
                  </a:cubicBezTo>
                  <a:cubicBezTo>
                    <a:pt x="635838" y="856910"/>
                    <a:pt x="634722" y="861313"/>
                    <a:pt x="634722" y="868506"/>
                  </a:cubicBezTo>
                  <a:lnTo>
                    <a:pt x="634722" y="1038914"/>
                  </a:lnTo>
                  <a:cubicBezTo>
                    <a:pt x="634722" y="1047596"/>
                    <a:pt x="637946" y="1051937"/>
                    <a:pt x="644396" y="1051937"/>
                  </a:cubicBezTo>
                  <a:cubicBezTo>
                    <a:pt x="660767" y="1051937"/>
                    <a:pt x="670875" y="1051131"/>
                    <a:pt x="674719" y="1049518"/>
                  </a:cubicBezTo>
                  <a:cubicBezTo>
                    <a:pt x="678564" y="1047906"/>
                    <a:pt x="682223" y="1043503"/>
                    <a:pt x="685696" y="1036310"/>
                  </a:cubicBezTo>
                  <a:cubicBezTo>
                    <a:pt x="689912" y="1027876"/>
                    <a:pt x="694749" y="1023659"/>
                    <a:pt x="700206" y="1023659"/>
                  </a:cubicBezTo>
                  <a:lnTo>
                    <a:pt x="1238592" y="1023659"/>
                  </a:lnTo>
                  <a:close/>
                  <a:moveTo>
                    <a:pt x="1828800" y="800100"/>
                  </a:moveTo>
                  <a:lnTo>
                    <a:pt x="1828800" y="2913201"/>
                  </a:lnTo>
                  <a:cubicBezTo>
                    <a:pt x="1828800" y="2958874"/>
                    <a:pt x="1791775" y="2995899"/>
                    <a:pt x="1746102" y="2995899"/>
                  </a:cubicBezTo>
                  <a:lnTo>
                    <a:pt x="82698" y="2995899"/>
                  </a:lnTo>
                  <a:cubicBezTo>
                    <a:pt x="37025" y="2995899"/>
                    <a:pt x="0" y="2958874"/>
                    <a:pt x="0" y="2913201"/>
                  </a:cubicBezTo>
                  <a:lnTo>
                    <a:pt x="0" y="800100"/>
                  </a:lnTo>
                  <a:close/>
                  <a:moveTo>
                    <a:pt x="1828801" y="800099"/>
                  </a:moveTo>
                  <a:lnTo>
                    <a:pt x="1" y="800099"/>
                  </a:lnTo>
                  <a:lnTo>
                    <a:pt x="914401"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D8A9C2A9-0838-4D3A-82E7-4B0E4B2ED6BA}"/>
              </a:ext>
            </a:extLst>
          </p:cNvPr>
          <p:cNvSpPr txBox="1"/>
          <p:nvPr/>
        </p:nvSpPr>
        <p:spPr>
          <a:xfrm>
            <a:off x="1739564" y="1810602"/>
            <a:ext cx="3639105" cy="138499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35" name="Freeform 3">
            <a:extLst>
              <a:ext uri="{FF2B5EF4-FFF2-40B4-BE49-F238E27FC236}">
                <a16:creationId xmlns:a16="http://schemas.microsoft.com/office/drawing/2014/main" id="{DB93C72A-87F9-4B8E-AE37-AEFB7DD130A9}"/>
              </a:ext>
            </a:extLst>
          </p:cNvPr>
          <p:cNvSpPr>
            <a:spLocks noChangeAspect="1" noChangeArrowheads="1"/>
          </p:cNvSpPr>
          <p:nvPr/>
        </p:nvSpPr>
        <p:spPr bwMode="auto">
          <a:xfrm>
            <a:off x="7301324" y="2069263"/>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4D4D4D"/>
          </a:solidFill>
          <a:ln>
            <a:noFill/>
          </a:ln>
          <a:effectLst/>
        </p:spPr>
        <p:txBody>
          <a:bodyPr wrap="none" anchor="ctr"/>
          <a:lstStyle/>
          <a:p>
            <a:endParaRPr lang="en-US"/>
          </a:p>
        </p:txBody>
      </p:sp>
      <p:sp>
        <p:nvSpPr>
          <p:cNvPr id="36" name="Text Box 10">
            <a:extLst>
              <a:ext uri="{FF2B5EF4-FFF2-40B4-BE49-F238E27FC236}">
                <a16:creationId xmlns:a16="http://schemas.microsoft.com/office/drawing/2014/main" id="{907FB492-1463-45AB-B773-106FDA5421B1}"/>
              </a:ext>
            </a:extLst>
          </p:cNvPr>
          <p:cNvSpPr txBox="1">
            <a:spLocks noChangeArrowheads="1"/>
          </p:cNvSpPr>
          <p:nvPr/>
        </p:nvSpPr>
        <p:spPr bwMode="auto">
          <a:xfrm>
            <a:off x="6858721" y="2564512"/>
            <a:ext cx="1384454" cy="289463"/>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grpSp>
        <p:nvGrpSpPr>
          <p:cNvPr id="47" name="Group 46">
            <a:extLst>
              <a:ext uri="{FF2B5EF4-FFF2-40B4-BE49-F238E27FC236}">
                <a16:creationId xmlns:a16="http://schemas.microsoft.com/office/drawing/2014/main" id="{8C361776-5BAE-4850-B011-62353607C09C}"/>
              </a:ext>
            </a:extLst>
          </p:cNvPr>
          <p:cNvGrpSpPr/>
          <p:nvPr/>
        </p:nvGrpSpPr>
        <p:grpSpPr>
          <a:xfrm>
            <a:off x="4267200" y="3402075"/>
            <a:ext cx="6789567" cy="1556297"/>
            <a:chOff x="4267200" y="3402075"/>
            <a:chExt cx="6789567" cy="1556297"/>
          </a:xfrm>
        </p:grpSpPr>
        <p:sp>
          <p:nvSpPr>
            <p:cNvPr id="38" name="Freeform: Shape 37">
              <a:extLst>
                <a:ext uri="{FF2B5EF4-FFF2-40B4-BE49-F238E27FC236}">
                  <a16:creationId xmlns:a16="http://schemas.microsoft.com/office/drawing/2014/main" id="{CCC4F81D-81DD-460F-BDBB-D54FE6E2F23B}"/>
                </a:ext>
              </a:extLst>
            </p:cNvPr>
            <p:cNvSpPr/>
            <p:nvPr/>
          </p:nvSpPr>
          <p:spPr>
            <a:xfrm>
              <a:off x="4267200" y="3402075"/>
              <a:ext cx="6789567" cy="1550925"/>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B1D3244E-C013-46B9-BE66-A9B163D9A8FA}"/>
                </a:ext>
              </a:extLst>
            </p:cNvPr>
            <p:cNvSpPr/>
            <p:nvPr/>
          </p:nvSpPr>
          <p:spPr>
            <a:xfrm rot="5400000" flipH="1">
              <a:off x="6071616" y="3712464"/>
              <a:ext cx="1550923" cy="940893"/>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0FBB5E26-02F6-434A-9035-0765C59A2D9B}"/>
                </a:ext>
              </a:extLst>
            </p:cNvPr>
            <p:cNvSpPr/>
            <p:nvPr/>
          </p:nvSpPr>
          <p:spPr>
            <a:xfrm rot="5400000" flipH="1">
              <a:off x="4763495" y="2907196"/>
              <a:ext cx="1550923" cy="2540685"/>
            </a:xfrm>
            <a:custGeom>
              <a:avLst/>
              <a:gdLst/>
              <a:ahLst/>
              <a:cxnLst/>
              <a:rect l="l" t="t" r="r" b="b"/>
              <a:pathLst>
                <a:path w="1828801" h="2995899">
                  <a:moveTo>
                    <a:pt x="1187056" y="725003"/>
                  </a:moveTo>
                  <a:cubicBezTo>
                    <a:pt x="1187056" y="709872"/>
                    <a:pt x="1181041" y="698276"/>
                    <a:pt x="1169010" y="690214"/>
                  </a:cubicBezTo>
                  <a:cubicBezTo>
                    <a:pt x="1156980" y="682153"/>
                    <a:pt x="1130005" y="678122"/>
                    <a:pt x="1088085" y="678122"/>
                  </a:cubicBezTo>
                  <a:cubicBezTo>
                    <a:pt x="1037980" y="678122"/>
                    <a:pt x="997920" y="683703"/>
                    <a:pt x="967906" y="694865"/>
                  </a:cubicBezTo>
                  <a:cubicBezTo>
                    <a:pt x="937893" y="706027"/>
                    <a:pt x="899197" y="730522"/>
                    <a:pt x="851820" y="768349"/>
                  </a:cubicBezTo>
                  <a:lnTo>
                    <a:pt x="812983" y="800099"/>
                  </a:lnTo>
                  <a:lnTo>
                    <a:pt x="1029628" y="800099"/>
                  </a:lnTo>
                  <a:lnTo>
                    <a:pt x="1031717" y="790348"/>
                  </a:lnTo>
                  <a:cubicBezTo>
                    <a:pt x="1034817" y="783805"/>
                    <a:pt x="1039468" y="777961"/>
                    <a:pt x="1045669" y="772814"/>
                  </a:cubicBezTo>
                  <a:cubicBezTo>
                    <a:pt x="1058072" y="762520"/>
                    <a:pt x="1075559" y="757373"/>
                    <a:pt x="1098131" y="757373"/>
                  </a:cubicBezTo>
                  <a:cubicBezTo>
                    <a:pt x="1108549" y="757373"/>
                    <a:pt x="1119339" y="758117"/>
                    <a:pt x="1130501" y="759605"/>
                  </a:cubicBezTo>
                  <a:cubicBezTo>
                    <a:pt x="1138935" y="760846"/>
                    <a:pt x="1146128" y="761466"/>
                    <a:pt x="1152081" y="761466"/>
                  </a:cubicBezTo>
                  <a:cubicBezTo>
                    <a:pt x="1162499" y="761466"/>
                    <a:pt x="1170933" y="758241"/>
                    <a:pt x="1177382" y="751792"/>
                  </a:cubicBezTo>
                  <a:cubicBezTo>
                    <a:pt x="1183831" y="745343"/>
                    <a:pt x="1187056" y="736413"/>
                    <a:pt x="1187056" y="725003"/>
                  </a:cubicBezTo>
                  <a:close/>
                  <a:moveTo>
                    <a:pt x="1188172" y="1093948"/>
                  </a:moveTo>
                  <a:cubicBezTo>
                    <a:pt x="1188172" y="1084522"/>
                    <a:pt x="1184761" y="1077762"/>
                    <a:pt x="1177940" y="1073670"/>
                  </a:cubicBezTo>
                  <a:cubicBezTo>
                    <a:pt x="1171119" y="1069577"/>
                    <a:pt x="1158903" y="1067531"/>
                    <a:pt x="1141291" y="1067531"/>
                  </a:cubicBezTo>
                  <a:lnTo>
                    <a:pt x="710434" y="1067531"/>
                  </a:lnTo>
                  <a:cubicBezTo>
                    <a:pt x="700512" y="1067531"/>
                    <a:pt x="691954" y="1070073"/>
                    <a:pt x="684761" y="1075158"/>
                  </a:cubicBezTo>
                  <a:cubicBezTo>
                    <a:pt x="677568" y="1080243"/>
                    <a:pt x="673971" y="1087002"/>
                    <a:pt x="673971" y="1095436"/>
                  </a:cubicBezTo>
                  <a:cubicBezTo>
                    <a:pt x="673971" y="1112799"/>
                    <a:pt x="686125" y="1121481"/>
                    <a:pt x="710434" y="1121481"/>
                  </a:cubicBezTo>
                  <a:lnTo>
                    <a:pt x="1141291" y="1121481"/>
                  </a:lnTo>
                  <a:cubicBezTo>
                    <a:pt x="1172545" y="1121481"/>
                    <a:pt x="1188172" y="1112303"/>
                    <a:pt x="1188172" y="1093948"/>
                  </a:cubicBezTo>
                  <a:close/>
                  <a:moveTo>
                    <a:pt x="1236541" y="1090971"/>
                  </a:moveTo>
                  <a:cubicBezTo>
                    <a:pt x="1236541" y="1140580"/>
                    <a:pt x="1210744" y="1181694"/>
                    <a:pt x="1159151" y="1214312"/>
                  </a:cubicBezTo>
                  <a:cubicBezTo>
                    <a:pt x="1107557" y="1246930"/>
                    <a:pt x="1030910" y="1263240"/>
                    <a:pt x="929211" y="1263240"/>
                  </a:cubicBezTo>
                  <a:cubicBezTo>
                    <a:pt x="827016" y="1263240"/>
                    <a:pt x="751113" y="1246744"/>
                    <a:pt x="701504" y="1213754"/>
                  </a:cubicBezTo>
                  <a:cubicBezTo>
                    <a:pt x="651895" y="1180764"/>
                    <a:pt x="627090" y="1141449"/>
                    <a:pt x="627090" y="1095808"/>
                  </a:cubicBezTo>
                  <a:cubicBezTo>
                    <a:pt x="627090" y="1047687"/>
                    <a:pt x="653135" y="1006821"/>
                    <a:pt x="705225" y="973211"/>
                  </a:cubicBezTo>
                  <a:cubicBezTo>
                    <a:pt x="757315" y="939600"/>
                    <a:pt x="833961" y="922795"/>
                    <a:pt x="935164" y="922795"/>
                  </a:cubicBezTo>
                  <a:cubicBezTo>
                    <a:pt x="995936" y="922795"/>
                    <a:pt x="1048460" y="929492"/>
                    <a:pt x="1092736" y="942887"/>
                  </a:cubicBezTo>
                  <a:cubicBezTo>
                    <a:pt x="1137012" y="956282"/>
                    <a:pt x="1172049" y="976373"/>
                    <a:pt x="1197846" y="1003162"/>
                  </a:cubicBezTo>
                  <a:cubicBezTo>
                    <a:pt x="1223643" y="1029951"/>
                    <a:pt x="1236541" y="1059221"/>
                    <a:pt x="1236541" y="1090971"/>
                  </a:cubicBezTo>
                  <a:close/>
                  <a:moveTo>
                    <a:pt x="1828800" y="2913201"/>
                  </a:moveTo>
                  <a:lnTo>
                    <a:pt x="1828800" y="800100"/>
                  </a:lnTo>
                  <a:lnTo>
                    <a:pt x="1209317" y="800100"/>
                  </a:lnTo>
                  <a:lnTo>
                    <a:pt x="1195427" y="823229"/>
                  </a:lnTo>
                  <a:cubicBezTo>
                    <a:pt x="1168018" y="852499"/>
                    <a:pt x="1134718" y="867134"/>
                    <a:pt x="1095527" y="867134"/>
                  </a:cubicBezTo>
                  <a:cubicBezTo>
                    <a:pt x="1076675" y="867134"/>
                    <a:pt x="1060552" y="862173"/>
                    <a:pt x="1047157" y="852251"/>
                  </a:cubicBezTo>
                  <a:cubicBezTo>
                    <a:pt x="1033763" y="842329"/>
                    <a:pt x="1027066" y="828934"/>
                    <a:pt x="1027066" y="812067"/>
                  </a:cubicBezTo>
                  <a:lnTo>
                    <a:pt x="1029628" y="800100"/>
                  </a:lnTo>
                  <a:lnTo>
                    <a:pt x="812982" y="800100"/>
                  </a:lnTo>
                  <a:lnTo>
                    <a:pt x="794987" y="814811"/>
                  </a:lnTo>
                  <a:cubicBezTo>
                    <a:pt x="780786" y="826873"/>
                    <a:pt x="771329" y="835508"/>
                    <a:pt x="766616" y="840717"/>
                  </a:cubicBezTo>
                  <a:cubicBezTo>
                    <a:pt x="748013" y="861553"/>
                    <a:pt x="732634" y="871970"/>
                    <a:pt x="720480" y="871970"/>
                  </a:cubicBezTo>
                  <a:lnTo>
                    <a:pt x="633415" y="871970"/>
                  </a:lnTo>
                  <a:lnTo>
                    <a:pt x="633415" y="800100"/>
                  </a:lnTo>
                  <a:lnTo>
                    <a:pt x="0" y="800100"/>
                  </a:lnTo>
                  <a:lnTo>
                    <a:pt x="0" y="2913201"/>
                  </a:lnTo>
                  <a:cubicBezTo>
                    <a:pt x="0" y="2958874"/>
                    <a:pt x="37025" y="2995899"/>
                    <a:pt x="82698" y="2995899"/>
                  </a:cubicBezTo>
                  <a:lnTo>
                    <a:pt x="1746102" y="2995899"/>
                  </a:lnTo>
                  <a:cubicBezTo>
                    <a:pt x="1791775" y="2995899"/>
                    <a:pt x="1828800" y="2958874"/>
                    <a:pt x="1828800" y="2913201"/>
                  </a:cubicBezTo>
                  <a:close/>
                  <a:moveTo>
                    <a:pt x="1828801" y="800099"/>
                  </a:moveTo>
                  <a:lnTo>
                    <a:pt x="914401" y="0"/>
                  </a:lnTo>
                  <a:lnTo>
                    <a:pt x="1" y="800099"/>
                  </a:lnTo>
                  <a:lnTo>
                    <a:pt x="633415" y="800099"/>
                  </a:lnTo>
                  <a:lnTo>
                    <a:pt x="633415" y="578407"/>
                  </a:lnTo>
                  <a:cubicBezTo>
                    <a:pt x="633415" y="568981"/>
                    <a:pt x="634407" y="563214"/>
                    <a:pt x="636392" y="561106"/>
                  </a:cubicBezTo>
                  <a:cubicBezTo>
                    <a:pt x="638376" y="558997"/>
                    <a:pt x="649600" y="555773"/>
                    <a:pt x="670064" y="551432"/>
                  </a:cubicBezTo>
                  <a:cubicBezTo>
                    <a:pt x="690528" y="547091"/>
                    <a:pt x="714527" y="542688"/>
                    <a:pt x="742060" y="538223"/>
                  </a:cubicBezTo>
                  <a:cubicBezTo>
                    <a:pt x="767361" y="534255"/>
                    <a:pt x="783360" y="531650"/>
                    <a:pt x="790057" y="530410"/>
                  </a:cubicBezTo>
                  <a:cubicBezTo>
                    <a:pt x="793033" y="529666"/>
                    <a:pt x="795638" y="529294"/>
                    <a:pt x="797870" y="529294"/>
                  </a:cubicBezTo>
                  <a:cubicBezTo>
                    <a:pt x="804568" y="529294"/>
                    <a:pt x="807916" y="536983"/>
                    <a:pt x="807916" y="552362"/>
                  </a:cubicBezTo>
                  <a:cubicBezTo>
                    <a:pt x="807916" y="562780"/>
                    <a:pt x="806738" y="569601"/>
                    <a:pt x="804382" y="572826"/>
                  </a:cubicBezTo>
                  <a:cubicBezTo>
                    <a:pt x="802025" y="576051"/>
                    <a:pt x="797250" y="578407"/>
                    <a:pt x="790057" y="579895"/>
                  </a:cubicBezTo>
                  <a:cubicBezTo>
                    <a:pt x="772694" y="583368"/>
                    <a:pt x="760849" y="587523"/>
                    <a:pt x="754524" y="592360"/>
                  </a:cubicBezTo>
                  <a:cubicBezTo>
                    <a:pt x="748199" y="597197"/>
                    <a:pt x="745036" y="603832"/>
                    <a:pt x="745036" y="612265"/>
                  </a:cubicBezTo>
                  <a:lnTo>
                    <a:pt x="745036" y="798673"/>
                  </a:lnTo>
                  <a:cubicBezTo>
                    <a:pt x="771329" y="774860"/>
                    <a:pt x="804692" y="736909"/>
                    <a:pt x="845123" y="684819"/>
                  </a:cubicBezTo>
                  <a:cubicBezTo>
                    <a:pt x="874889" y="646868"/>
                    <a:pt x="899632" y="618032"/>
                    <a:pt x="919351" y="598313"/>
                  </a:cubicBezTo>
                  <a:cubicBezTo>
                    <a:pt x="939071" y="578593"/>
                    <a:pt x="961643" y="563028"/>
                    <a:pt x="987068" y="551618"/>
                  </a:cubicBezTo>
                  <a:cubicBezTo>
                    <a:pt x="1012493" y="540208"/>
                    <a:pt x="1039096" y="534503"/>
                    <a:pt x="1066877" y="534503"/>
                  </a:cubicBezTo>
                  <a:cubicBezTo>
                    <a:pt x="1116983" y="534503"/>
                    <a:pt x="1157786" y="550564"/>
                    <a:pt x="1189288" y="582686"/>
                  </a:cubicBezTo>
                  <a:cubicBezTo>
                    <a:pt x="1220790" y="614808"/>
                    <a:pt x="1236541" y="655798"/>
                    <a:pt x="1236541" y="705655"/>
                  </a:cubicBezTo>
                  <a:cubicBezTo>
                    <a:pt x="1236541" y="730212"/>
                    <a:pt x="1233115" y="752288"/>
                    <a:pt x="1226263" y="771884"/>
                  </a:cubicBezTo>
                  <a:lnTo>
                    <a:pt x="1209318" y="800099"/>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C7E60B33-273D-45B9-B573-A15ACF413463}"/>
              </a:ext>
            </a:extLst>
          </p:cNvPr>
          <p:cNvSpPr txBox="1"/>
          <p:nvPr/>
        </p:nvSpPr>
        <p:spPr>
          <a:xfrm>
            <a:off x="7399364" y="3494577"/>
            <a:ext cx="3609550" cy="138499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42" name="Text Box 10">
            <a:extLst>
              <a:ext uri="{FF2B5EF4-FFF2-40B4-BE49-F238E27FC236}">
                <a16:creationId xmlns:a16="http://schemas.microsoft.com/office/drawing/2014/main" id="{3911C22C-9046-41FE-8078-EDD7CF1C5E1E}"/>
              </a:ext>
            </a:extLst>
          </p:cNvPr>
          <p:cNvSpPr txBox="1">
            <a:spLocks noChangeArrowheads="1"/>
          </p:cNvSpPr>
          <p:nvPr/>
        </p:nvSpPr>
        <p:spPr bwMode="auto">
          <a:xfrm>
            <a:off x="4281480" y="4344886"/>
            <a:ext cx="1373210" cy="287112"/>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sp>
        <p:nvSpPr>
          <p:cNvPr id="43" name="Freeform 4">
            <a:extLst>
              <a:ext uri="{FF2B5EF4-FFF2-40B4-BE49-F238E27FC236}">
                <a16:creationId xmlns:a16="http://schemas.microsoft.com/office/drawing/2014/main" id="{A167A715-2263-453A-9110-92B6EEED9DE2}"/>
              </a:ext>
            </a:extLst>
          </p:cNvPr>
          <p:cNvSpPr>
            <a:spLocks noChangeAspect="1" noChangeArrowheads="1"/>
          </p:cNvSpPr>
          <p:nvPr/>
        </p:nvSpPr>
        <p:spPr bwMode="auto">
          <a:xfrm>
            <a:off x="4812993" y="3805152"/>
            <a:ext cx="310184" cy="368054"/>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4D4D4D"/>
          </a:solidFill>
          <a:ln>
            <a:noFill/>
          </a:ln>
          <a:effectLst/>
        </p:spPr>
        <p:txBody>
          <a:bodyPr wrap="none" anchor="ctr"/>
          <a:lstStyle/>
          <a:p>
            <a:endParaRPr lang="en-US"/>
          </a:p>
        </p:txBody>
      </p:sp>
      <p:sp>
        <p:nvSpPr>
          <p:cNvPr id="44" name="TextBox 43">
            <a:extLst>
              <a:ext uri="{FF2B5EF4-FFF2-40B4-BE49-F238E27FC236}">
                <a16:creationId xmlns:a16="http://schemas.microsoft.com/office/drawing/2014/main" id="{9CD8579F-7F9A-4B6D-8471-41A38CCA9207}"/>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sp>
        <p:nvSpPr>
          <p:cNvPr id="45" name="Freeform 5">
            <a:extLst>
              <a:ext uri="{FF2B5EF4-FFF2-40B4-BE49-F238E27FC236}">
                <a16:creationId xmlns:a16="http://schemas.microsoft.com/office/drawing/2014/main" id="{A54EF197-0B3D-4F4B-AA01-2312F334F050}"/>
              </a:ext>
            </a:extLst>
          </p:cNvPr>
          <p:cNvSpPr>
            <a:spLocks noChangeAspect="1" noChangeArrowheads="1"/>
          </p:cNvSpPr>
          <p:nvPr/>
        </p:nvSpPr>
        <p:spPr bwMode="auto">
          <a:xfrm>
            <a:off x="7330753" y="5441950"/>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10256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right)">
                                      <p:cBhvr>
                                        <p:cTn id="7" dur="1000"/>
                                        <p:tgtEl>
                                          <p:spTgt spid="44"/>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right)">
                                      <p:cBhvr>
                                        <p:cTn id="11" dur="500"/>
                                        <p:tgtEl>
                                          <p:spTgt spid="46"/>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anim calcmode="lin" valueType="num">
                                      <p:cBhvr>
                                        <p:cTn id="21" dur="1000" fill="hold"/>
                                        <p:tgtEl>
                                          <p:spTgt spid="36"/>
                                        </p:tgtEl>
                                        <p:attrNameLst>
                                          <p:attrName>ppt_x</p:attrName>
                                        </p:attrNameLst>
                                      </p:cBhvr>
                                      <p:tavLst>
                                        <p:tav tm="0">
                                          <p:val>
                                            <p:strVal val="#ppt_x"/>
                                          </p:val>
                                        </p:tav>
                                        <p:tav tm="100000">
                                          <p:val>
                                            <p:strVal val="#ppt_x"/>
                                          </p:val>
                                        </p:tav>
                                      </p:tavLst>
                                    </p:anim>
                                    <p:anim calcmode="lin" valueType="num">
                                      <p:cBhvr>
                                        <p:cTn id="22" dur="1000" fill="hold"/>
                                        <p:tgtEl>
                                          <p:spTgt spid="36"/>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1000"/>
                                        <p:tgtEl>
                                          <p:spTgt spid="34"/>
                                        </p:tgtEl>
                                      </p:cBhvr>
                                    </p:animEffect>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1000"/>
                                        <p:tgtEl>
                                          <p:spTgt spid="43"/>
                                        </p:tgtEl>
                                      </p:cBhvr>
                                    </p:animEffect>
                                    <p:anim calcmode="lin" valueType="num">
                                      <p:cBhvr>
                                        <p:cTn id="35" dur="1000" fill="hold"/>
                                        <p:tgtEl>
                                          <p:spTgt spid="43"/>
                                        </p:tgtEl>
                                        <p:attrNameLst>
                                          <p:attrName>ppt_x</p:attrName>
                                        </p:attrNameLst>
                                      </p:cBhvr>
                                      <p:tavLst>
                                        <p:tav tm="0">
                                          <p:val>
                                            <p:strVal val="#ppt_x"/>
                                          </p:val>
                                        </p:tav>
                                        <p:tav tm="100000">
                                          <p:val>
                                            <p:strVal val="#ppt_x"/>
                                          </p:val>
                                        </p:tav>
                                      </p:tavLst>
                                    </p:anim>
                                    <p:anim calcmode="lin" valueType="num">
                                      <p:cBhvr>
                                        <p:cTn id="36" dur="1000" fill="hold"/>
                                        <p:tgtEl>
                                          <p:spTgt spid="4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left)">
                                      <p:cBhvr>
                                        <p:cTn id="45" dur="1000"/>
                                        <p:tgtEl>
                                          <p:spTgt spid="41"/>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right)">
                                      <p:cBhvr>
                                        <p:cTn id="49" dur="500"/>
                                        <p:tgtEl>
                                          <p:spTgt spid="4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1000"/>
                                        <p:tgtEl>
                                          <p:spTgt spid="27"/>
                                        </p:tgtEl>
                                      </p:cBhvr>
                                    </p:animEffect>
                                    <p:anim calcmode="lin" valueType="num">
                                      <p:cBhvr>
                                        <p:cTn id="59" dur="1000" fill="hold"/>
                                        <p:tgtEl>
                                          <p:spTgt spid="27"/>
                                        </p:tgtEl>
                                        <p:attrNameLst>
                                          <p:attrName>ppt_x</p:attrName>
                                        </p:attrNameLst>
                                      </p:cBhvr>
                                      <p:tavLst>
                                        <p:tav tm="0">
                                          <p:val>
                                            <p:strVal val="#ppt_x"/>
                                          </p:val>
                                        </p:tav>
                                        <p:tav tm="100000">
                                          <p:val>
                                            <p:strVal val="#ppt_x"/>
                                          </p:val>
                                        </p:tav>
                                      </p:tavLst>
                                    </p:anim>
                                    <p:anim calcmode="lin" valueType="num">
                                      <p:cBhvr>
                                        <p:cTn id="60" dur="1000" fill="hold"/>
                                        <p:tgtEl>
                                          <p:spTgt spid="2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P spid="34" grpId="0"/>
      <p:bldP spid="35" grpId="0" animBg="1"/>
      <p:bldP spid="36" grpId="0"/>
      <p:bldP spid="41" grpId="0"/>
      <p:bldP spid="42" grpId="0"/>
      <p:bldP spid="43" grpId="0" animBg="1"/>
      <p:bldP spid="44" grpId="0"/>
      <p:bldP spid="4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FB6DADD-6402-4740-864B-629E644C2C32}"/>
              </a:ext>
            </a:extLst>
          </p:cNvPr>
          <p:cNvGrpSpPr/>
          <p:nvPr/>
        </p:nvGrpSpPr>
        <p:grpSpPr>
          <a:xfrm>
            <a:off x="365760" y="5236111"/>
            <a:ext cx="5604207" cy="1280160"/>
            <a:chOff x="365760" y="5236111"/>
            <a:chExt cx="5604207" cy="1280160"/>
          </a:xfrm>
        </p:grpSpPr>
        <p:sp>
          <p:nvSpPr>
            <p:cNvPr id="18" name="Freeform: Shape 17">
              <a:extLst>
                <a:ext uri="{FF2B5EF4-FFF2-40B4-BE49-F238E27FC236}">
                  <a16:creationId xmlns:a16="http://schemas.microsoft.com/office/drawing/2014/main" id="{FDF371E1-CC6A-4FDB-90ED-66E5CC3B7B84}"/>
                </a:ext>
              </a:extLst>
            </p:cNvPr>
            <p:cNvSpPr/>
            <p:nvPr/>
          </p:nvSpPr>
          <p:spPr>
            <a:xfrm>
              <a:off x="365760" y="5236111"/>
              <a:ext cx="5604207" cy="1280160"/>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19F7FF01-B074-46EA-AA38-212EEF18AB91}"/>
                </a:ext>
              </a:extLst>
            </p:cNvPr>
            <p:cNvSpPr/>
            <p:nvPr/>
          </p:nvSpPr>
          <p:spPr>
            <a:xfrm rot="16200000">
              <a:off x="3207699" y="5487879"/>
              <a:ext cx="1280158" cy="776626"/>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1F0ADEAC-280A-43E4-8F68-61B688F9FF7F}"/>
                </a:ext>
              </a:extLst>
            </p:cNvPr>
            <p:cNvSpPr/>
            <p:nvPr/>
          </p:nvSpPr>
          <p:spPr>
            <a:xfrm rot="16200000">
              <a:off x="4281329" y="4827632"/>
              <a:ext cx="1280158" cy="2097119"/>
            </a:xfrm>
            <a:custGeom>
              <a:avLst/>
              <a:gdLst/>
              <a:ahLst/>
              <a:cxnLst/>
              <a:rect l="l" t="t" r="r" b="b"/>
              <a:pathLst>
                <a:path w="1280158" h="2097119">
                  <a:moveTo>
                    <a:pt x="845140" y="408816"/>
                  </a:moveTo>
                  <a:cubicBezTo>
                    <a:pt x="845140" y="415768"/>
                    <a:pt x="842625" y="420753"/>
                    <a:pt x="837594" y="423771"/>
                  </a:cubicBezTo>
                  <a:cubicBezTo>
                    <a:pt x="832563" y="426790"/>
                    <a:pt x="823554" y="428299"/>
                    <a:pt x="810565" y="428299"/>
                  </a:cubicBezTo>
                  <a:lnTo>
                    <a:pt x="492808" y="428299"/>
                  </a:lnTo>
                  <a:cubicBezTo>
                    <a:pt x="485491" y="428299"/>
                    <a:pt x="479179" y="426424"/>
                    <a:pt x="473874" y="422674"/>
                  </a:cubicBezTo>
                  <a:cubicBezTo>
                    <a:pt x="468569" y="418923"/>
                    <a:pt x="465917" y="413938"/>
                    <a:pt x="465917" y="407719"/>
                  </a:cubicBezTo>
                  <a:cubicBezTo>
                    <a:pt x="465917" y="394913"/>
                    <a:pt x="474880" y="388511"/>
                    <a:pt x="492808" y="388511"/>
                  </a:cubicBezTo>
                  <a:lnTo>
                    <a:pt x="810565" y="388511"/>
                  </a:lnTo>
                  <a:cubicBezTo>
                    <a:pt x="833615" y="388511"/>
                    <a:pt x="845140" y="395279"/>
                    <a:pt x="845140" y="408816"/>
                  </a:cubicBezTo>
                  <a:close/>
                  <a:moveTo>
                    <a:pt x="880812" y="411012"/>
                  </a:moveTo>
                  <a:cubicBezTo>
                    <a:pt x="880812" y="374425"/>
                    <a:pt x="861787" y="344103"/>
                    <a:pt x="823737" y="320047"/>
                  </a:cubicBezTo>
                  <a:cubicBezTo>
                    <a:pt x="785686" y="295991"/>
                    <a:pt x="729159" y="283963"/>
                    <a:pt x="654156" y="283963"/>
                  </a:cubicBezTo>
                  <a:cubicBezTo>
                    <a:pt x="578787" y="283963"/>
                    <a:pt x="522809" y="296128"/>
                    <a:pt x="486222" y="320459"/>
                  </a:cubicBezTo>
                  <a:cubicBezTo>
                    <a:pt x="449635" y="344789"/>
                    <a:pt x="431342" y="373784"/>
                    <a:pt x="431342" y="407444"/>
                  </a:cubicBezTo>
                  <a:cubicBezTo>
                    <a:pt x="431342" y="442934"/>
                    <a:pt x="450550" y="473072"/>
                    <a:pt x="488966" y="497860"/>
                  </a:cubicBezTo>
                  <a:cubicBezTo>
                    <a:pt x="527383" y="522647"/>
                    <a:pt x="583909" y="535041"/>
                    <a:pt x="658547" y="535041"/>
                  </a:cubicBezTo>
                  <a:cubicBezTo>
                    <a:pt x="703366" y="535041"/>
                    <a:pt x="742102" y="530102"/>
                    <a:pt x="774756" y="520223"/>
                  </a:cubicBezTo>
                  <a:cubicBezTo>
                    <a:pt x="807410" y="510345"/>
                    <a:pt x="833249" y="495527"/>
                    <a:pt x="852274" y="475770"/>
                  </a:cubicBezTo>
                  <a:cubicBezTo>
                    <a:pt x="871300" y="456013"/>
                    <a:pt x="880812" y="434427"/>
                    <a:pt x="880812" y="411012"/>
                  </a:cubicBezTo>
                  <a:close/>
                  <a:moveTo>
                    <a:pt x="885203" y="776808"/>
                  </a:moveTo>
                  <a:cubicBezTo>
                    <a:pt x="885203" y="771869"/>
                    <a:pt x="884882" y="768622"/>
                    <a:pt x="884242" y="767067"/>
                  </a:cubicBezTo>
                  <a:cubicBezTo>
                    <a:pt x="883602" y="765512"/>
                    <a:pt x="881635" y="763179"/>
                    <a:pt x="878343" y="760069"/>
                  </a:cubicBezTo>
                  <a:cubicBezTo>
                    <a:pt x="875599" y="757508"/>
                    <a:pt x="874227" y="753392"/>
                    <a:pt x="874227" y="747721"/>
                  </a:cubicBezTo>
                  <a:lnTo>
                    <a:pt x="874227" y="616064"/>
                  </a:lnTo>
                  <a:lnTo>
                    <a:pt x="652784" y="602014"/>
                  </a:lnTo>
                  <a:cubicBezTo>
                    <a:pt x="649491" y="601831"/>
                    <a:pt x="647022" y="601739"/>
                    <a:pt x="645375" y="601739"/>
                  </a:cubicBezTo>
                  <a:cubicBezTo>
                    <a:pt x="640070" y="601739"/>
                    <a:pt x="637418" y="605032"/>
                    <a:pt x="637418" y="611618"/>
                  </a:cubicBezTo>
                  <a:lnTo>
                    <a:pt x="637967" y="623966"/>
                  </a:lnTo>
                  <a:cubicBezTo>
                    <a:pt x="638149" y="628722"/>
                    <a:pt x="639064" y="632061"/>
                    <a:pt x="640711" y="633982"/>
                  </a:cubicBezTo>
                  <a:cubicBezTo>
                    <a:pt x="642357" y="635902"/>
                    <a:pt x="646107" y="637778"/>
                    <a:pt x="651961" y="639607"/>
                  </a:cubicBezTo>
                  <a:cubicBezTo>
                    <a:pt x="677023" y="647473"/>
                    <a:pt x="689554" y="661193"/>
                    <a:pt x="689554" y="680767"/>
                  </a:cubicBezTo>
                  <a:cubicBezTo>
                    <a:pt x="689554" y="694670"/>
                    <a:pt x="682603" y="704457"/>
                    <a:pt x="668700" y="710128"/>
                  </a:cubicBezTo>
                  <a:cubicBezTo>
                    <a:pt x="654796" y="715799"/>
                    <a:pt x="629094" y="718635"/>
                    <a:pt x="591593" y="718635"/>
                  </a:cubicBezTo>
                  <a:lnTo>
                    <a:pt x="542475" y="719183"/>
                  </a:lnTo>
                  <a:cubicBezTo>
                    <a:pt x="517596" y="719183"/>
                    <a:pt x="501040" y="718269"/>
                    <a:pt x="492808" y="716439"/>
                  </a:cubicBezTo>
                  <a:cubicBezTo>
                    <a:pt x="484576" y="714610"/>
                    <a:pt x="478219" y="710768"/>
                    <a:pt x="473737" y="704915"/>
                  </a:cubicBezTo>
                  <a:cubicBezTo>
                    <a:pt x="469255" y="699061"/>
                    <a:pt x="467014" y="691835"/>
                    <a:pt x="467014" y="683237"/>
                  </a:cubicBezTo>
                  <a:cubicBezTo>
                    <a:pt x="467014" y="673358"/>
                    <a:pt x="469941" y="665995"/>
                    <a:pt x="475795" y="661147"/>
                  </a:cubicBezTo>
                  <a:cubicBezTo>
                    <a:pt x="481649" y="656300"/>
                    <a:pt x="487686" y="653876"/>
                    <a:pt x="493906" y="653876"/>
                  </a:cubicBezTo>
                  <a:cubicBezTo>
                    <a:pt x="497198" y="653876"/>
                    <a:pt x="504241" y="655065"/>
                    <a:pt x="515034" y="657443"/>
                  </a:cubicBezTo>
                  <a:cubicBezTo>
                    <a:pt x="521437" y="658906"/>
                    <a:pt x="527566" y="659638"/>
                    <a:pt x="533419" y="659638"/>
                  </a:cubicBezTo>
                  <a:cubicBezTo>
                    <a:pt x="546225" y="659638"/>
                    <a:pt x="556378" y="656345"/>
                    <a:pt x="563878" y="649760"/>
                  </a:cubicBezTo>
                  <a:cubicBezTo>
                    <a:pt x="571378" y="643174"/>
                    <a:pt x="575128" y="634302"/>
                    <a:pt x="575128" y="623143"/>
                  </a:cubicBezTo>
                  <a:cubicBezTo>
                    <a:pt x="575128" y="610520"/>
                    <a:pt x="570326" y="600825"/>
                    <a:pt x="560722" y="594056"/>
                  </a:cubicBezTo>
                  <a:cubicBezTo>
                    <a:pt x="551118" y="587288"/>
                    <a:pt x="539914" y="583903"/>
                    <a:pt x="527108" y="583903"/>
                  </a:cubicBezTo>
                  <a:cubicBezTo>
                    <a:pt x="504607" y="583903"/>
                    <a:pt x="483021" y="592776"/>
                    <a:pt x="462349" y="610520"/>
                  </a:cubicBezTo>
                  <a:cubicBezTo>
                    <a:pt x="441678" y="628265"/>
                    <a:pt x="431342" y="653510"/>
                    <a:pt x="431342" y="686255"/>
                  </a:cubicBezTo>
                  <a:cubicBezTo>
                    <a:pt x="431342" y="725769"/>
                    <a:pt x="445428" y="758834"/>
                    <a:pt x="473600" y="785451"/>
                  </a:cubicBezTo>
                  <a:cubicBezTo>
                    <a:pt x="501772" y="812068"/>
                    <a:pt x="538633" y="825377"/>
                    <a:pt x="584184" y="825377"/>
                  </a:cubicBezTo>
                  <a:cubicBezTo>
                    <a:pt x="626259" y="825377"/>
                    <a:pt x="660833" y="813852"/>
                    <a:pt x="687908" y="790802"/>
                  </a:cubicBezTo>
                  <a:cubicBezTo>
                    <a:pt x="714982" y="767753"/>
                    <a:pt x="728519" y="738117"/>
                    <a:pt x="728519" y="701896"/>
                  </a:cubicBezTo>
                  <a:cubicBezTo>
                    <a:pt x="728519" y="679761"/>
                    <a:pt x="722482" y="659730"/>
                    <a:pt x="710409" y="641802"/>
                  </a:cubicBezTo>
                  <a:lnTo>
                    <a:pt x="794924" y="646467"/>
                  </a:lnTo>
                  <a:lnTo>
                    <a:pt x="794924" y="775436"/>
                  </a:lnTo>
                  <a:cubicBezTo>
                    <a:pt x="794924" y="780741"/>
                    <a:pt x="795656" y="784079"/>
                    <a:pt x="797120" y="785451"/>
                  </a:cubicBezTo>
                  <a:cubicBezTo>
                    <a:pt x="798583" y="786823"/>
                    <a:pt x="802150" y="787784"/>
                    <a:pt x="807821" y="788333"/>
                  </a:cubicBezTo>
                  <a:lnTo>
                    <a:pt x="866543" y="793272"/>
                  </a:lnTo>
                  <a:cubicBezTo>
                    <a:pt x="872397" y="793821"/>
                    <a:pt x="875690" y="794095"/>
                    <a:pt x="876422" y="794095"/>
                  </a:cubicBezTo>
                  <a:cubicBezTo>
                    <a:pt x="879897" y="794095"/>
                    <a:pt x="882230" y="793089"/>
                    <a:pt x="883419" y="791077"/>
                  </a:cubicBezTo>
                  <a:cubicBezTo>
                    <a:pt x="884608" y="789064"/>
                    <a:pt x="885203" y="784308"/>
                    <a:pt x="885203" y="776808"/>
                  </a:cubicBezTo>
                  <a:close/>
                  <a:moveTo>
                    <a:pt x="1280158" y="560067"/>
                  </a:moveTo>
                  <a:lnTo>
                    <a:pt x="937984" y="560067"/>
                  </a:lnTo>
                  <a:lnTo>
                    <a:pt x="937984" y="560068"/>
                  </a:lnTo>
                  <a:lnTo>
                    <a:pt x="1280158" y="560068"/>
                  </a:lnTo>
                  <a:lnTo>
                    <a:pt x="1280158" y="2039231"/>
                  </a:lnTo>
                  <a:cubicBezTo>
                    <a:pt x="1280158" y="2071202"/>
                    <a:pt x="1254240" y="2097119"/>
                    <a:pt x="1222269" y="2097119"/>
                  </a:cubicBezTo>
                  <a:lnTo>
                    <a:pt x="57889" y="2097119"/>
                  </a:lnTo>
                  <a:cubicBezTo>
                    <a:pt x="25918" y="2097119"/>
                    <a:pt x="0" y="2071202"/>
                    <a:pt x="0" y="2039231"/>
                  </a:cubicBezTo>
                  <a:lnTo>
                    <a:pt x="0" y="560068"/>
                  </a:lnTo>
                  <a:lnTo>
                    <a:pt x="364527" y="560068"/>
                  </a:lnTo>
                  <a:lnTo>
                    <a:pt x="364527" y="560067"/>
                  </a:lnTo>
                  <a:lnTo>
                    <a:pt x="1" y="560067"/>
                  </a:lnTo>
                  <a:lnTo>
                    <a:pt x="640080"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BAE01651-E361-4EDC-97A6-8969113F4902}"/>
              </a:ext>
            </a:extLst>
          </p:cNvPr>
          <p:cNvSpPr txBox="1"/>
          <p:nvPr/>
        </p:nvSpPr>
        <p:spPr>
          <a:xfrm>
            <a:off x="542244" y="5316039"/>
            <a:ext cx="2979374" cy="120032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magna aliqua. </a:t>
            </a:r>
          </a:p>
        </p:txBody>
      </p:sp>
      <p:sp>
        <p:nvSpPr>
          <p:cNvPr id="27" name="Text Box 10">
            <a:extLst>
              <a:ext uri="{FF2B5EF4-FFF2-40B4-BE49-F238E27FC236}">
                <a16:creationId xmlns:a16="http://schemas.microsoft.com/office/drawing/2014/main" id="{F1A2ADDE-2254-40D8-BC6C-1D761EDF0A18}"/>
              </a:ext>
            </a:extLst>
          </p:cNvPr>
          <p:cNvSpPr txBox="1">
            <a:spLocks noChangeArrowheads="1"/>
          </p:cNvSpPr>
          <p:nvPr/>
        </p:nvSpPr>
        <p:spPr bwMode="auto">
          <a:xfrm>
            <a:off x="4766077" y="5924083"/>
            <a:ext cx="1133468"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grpSp>
        <p:nvGrpSpPr>
          <p:cNvPr id="3" name="Group 2">
            <a:extLst>
              <a:ext uri="{FF2B5EF4-FFF2-40B4-BE49-F238E27FC236}">
                <a16:creationId xmlns:a16="http://schemas.microsoft.com/office/drawing/2014/main" id="{DD8EA59D-ED2B-4F5F-A869-C7CC7EFF1D21}"/>
              </a:ext>
            </a:extLst>
          </p:cNvPr>
          <p:cNvGrpSpPr/>
          <p:nvPr/>
        </p:nvGrpSpPr>
        <p:grpSpPr>
          <a:xfrm>
            <a:off x="365760" y="1996343"/>
            <a:ext cx="5604223" cy="1280161"/>
            <a:chOff x="365760" y="1996343"/>
            <a:chExt cx="5604223" cy="1280161"/>
          </a:xfrm>
        </p:grpSpPr>
        <p:sp>
          <p:nvSpPr>
            <p:cNvPr id="31" name="Freeform: Shape 30">
              <a:extLst>
                <a:ext uri="{FF2B5EF4-FFF2-40B4-BE49-F238E27FC236}">
                  <a16:creationId xmlns:a16="http://schemas.microsoft.com/office/drawing/2014/main" id="{674C0B37-20EB-4058-A456-1041382625AF}"/>
                </a:ext>
              </a:extLst>
            </p:cNvPr>
            <p:cNvSpPr/>
            <p:nvPr/>
          </p:nvSpPr>
          <p:spPr>
            <a:xfrm>
              <a:off x="365760" y="1996343"/>
              <a:ext cx="5604223" cy="1280160"/>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A2CD1D0-C706-4B3C-A1BA-D9DA51334D76}"/>
                </a:ext>
              </a:extLst>
            </p:cNvPr>
            <p:cNvSpPr/>
            <p:nvPr/>
          </p:nvSpPr>
          <p:spPr>
            <a:xfrm rot="16200000">
              <a:off x="3207709" y="2248110"/>
              <a:ext cx="1280158" cy="776629"/>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A878EE9-6E42-4E80-980A-340607C72342}"/>
                </a:ext>
              </a:extLst>
            </p:cNvPr>
            <p:cNvSpPr/>
            <p:nvPr/>
          </p:nvSpPr>
          <p:spPr>
            <a:xfrm rot="16200000">
              <a:off x="4281342" y="1587861"/>
              <a:ext cx="1280158" cy="2097125"/>
            </a:xfrm>
            <a:custGeom>
              <a:avLst/>
              <a:gdLst/>
              <a:ahLst/>
              <a:cxnLst/>
              <a:rect l="l" t="t" r="r" b="b"/>
              <a:pathLst>
                <a:path w="1828801" h="2995899">
                  <a:moveTo>
                    <a:pt x="1189479" y="608578"/>
                  </a:moveTo>
                  <a:cubicBezTo>
                    <a:pt x="1189479" y="618004"/>
                    <a:pt x="1186068" y="624763"/>
                    <a:pt x="1179247" y="628856"/>
                  </a:cubicBezTo>
                  <a:cubicBezTo>
                    <a:pt x="1172425" y="632948"/>
                    <a:pt x="1160209" y="634995"/>
                    <a:pt x="1142598" y="634995"/>
                  </a:cubicBezTo>
                  <a:lnTo>
                    <a:pt x="711740" y="634995"/>
                  </a:lnTo>
                  <a:cubicBezTo>
                    <a:pt x="701819" y="634995"/>
                    <a:pt x="693261" y="632452"/>
                    <a:pt x="686068" y="627367"/>
                  </a:cubicBezTo>
                  <a:cubicBezTo>
                    <a:pt x="678874" y="622282"/>
                    <a:pt x="675278" y="615523"/>
                    <a:pt x="675278" y="607090"/>
                  </a:cubicBezTo>
                  <a:cubicBezTo>
                    <a:pt x="675278" y="589726"/>
                    <a:pt x="687432" y="581045"/>
                    <a:pt x="711740" y="581045"/>
                  </a:cubicBezTo>
                  <a:lnTo>
                    <a:pt x="1142598" y="581045"/>
                  </a:lnTo>
                  <a:cubicBezTo>
                    <a:pt x="1173852" y="581045"/>
                    <a:pt x="1189479" y="590222"/>
                    <a:pt x="1189479" y="608578"/>
                  </a:cubicBezTo>
                  <a:close/>
                  <a:moveTo>
                    <a:pt x="1237848" y="611554"/>
                  </a:moveTo>
                  <a:cubicBezTo>
                    <a:pt x="1237848" y="561945"/>
                    <a:pt x="1212051" y="520831"/>
                    <a:pt x="1160457" y="488213"/>
                  </a:cubicBezTo>
                  <a:cubicBezTo>
                    <a:pt x="1108863" y="455595"/>
                    <a:pt x="1032217" y="439286"/>
                    <a:pt x="930518" y="439286"/>
                  </a:cubicBezTo>
                  <a:cubicBezTo>
                    <a:pt x="828322" y="439286"/>
                    <a:pt x="752420" y="455781"/>
                    <a:pt x="702811" y="488771"/>
                  </a:cubicBezTo>
                  <a:cubicBezTo>
                    <a:pt x="653201" y="521761"/>
                    <a:pt x="628397" y="561077"/>
                    <a:pt x="628397" y="606717"/>
                  </a:cubicBezTo>
                  <a:cubicBezTo>
                    <a:pt x="628397" y="654839"/>
                    <a:pt x="654442" y="695704"/>
                    <a:pt x="706531" y="729315"/>
                  </a:cubicBezTo>
                  <a:cubicBezTo>
                    <a:pt x="758621" y="762925"/>
                    <a:pt x="835268" y="779730"/>
                    <a:pt x="936471" y="779730"/>
                  </a:cubicBezTo>
                  <a:cubicBezTo>
                    <a:pt x="997242" y="779730"/>
                    <a:pt x="1049766" y="773033"/>
                    <a:pt x="1094043" y="759638"/>
                  </a:cubicBezTo>
                  <a:cubicBezTo>
                    <a:pt x="1138319" y="746244"/>
                    <a:pt x="1173356" y="726152"/>
                    <a:pt x="1199153" y="699363"/>
                  </a:cubicBezTo>
                  <a:cubicBezTo>
                    <a:pt x="1224949" y="672574"/>
                    <a:pt x="1237848" y="643304"/>
                    <a:pt x="1237848" y="611554"/>
                  </a:cubicBezTo>
                  <a:close/>
                  <a:moveTo>
                    <a:pt x="1238592" y="992778"/>
                  </a:moveTo>
                  <a:cubicBezTo>
                    <a:pt x="1238592" y="986080"/>
                    <a:pt x="1237786" y="981367"/>
                    <a:pt x="1236174" y="978639"/>
                  </a:cubicBezTo>
                  <a:cubicBezTo>
                    <a:pt x="1234561" y="975910"/>
                    <a:pt x="1223957" y="966981"/>
                    <a:pt x="1204362" y="951850"/>
                  </a:cubicBezTo>
                  <a:cubicBezTo>
                    <a:pt x="1179061" y="932254"/>
                    <a:pt x="1158845" y="912162"/>
                    <a:pt x="1143714" y="891574"/>
                  </a:cubicBezTo>
                  <a:cubicBezTo>
                    <a:pt x="1128583" y="870987"/>
                    <a:pt x="1118537" y="854740"/>
                    <a:pt x="1113576" y="842833"/>
                  </a:cubicBezTo>
                  <a:cubicBezTo>
                    <a:pt x="1110104" y="833904"/>
                    <a:pt x="1106941" y="828323"/>
                    <a:pt x="1104089" y="826090"/>
                  </a:cubicBezTo>
                  <a:cubicBezTo>
                    <a:pt x="1101236" y="823858"/>
                    <a:pt x="1096957" y="822741"/>
                    <a:pt x="1091252" y="822741"/>
                  </a:cubicBezTo>
                  <a:lnTo>
                    <a:pt x="1076369" y="822741"/>
                  </a:lnTo>
                  <a:cubicBezTo>
                    <a:pt x="1067936" y="822741"/>
                    <a:pt x="1063719" y="826586"/>
                    <a:pt x="1063719" y="834276"/>
                  </a:cubicBezTo>
                  <a:cubicBezTo>
                    <a:pt x="1063719" y="849903"/>
                    <a:pt x="1067564" y="868878"/>
                    <a:pt x="1075253" y="891202"/>
                  </a:cubicBezTo>
                  <a:lnTo>
                    <a:pt x="704299" y="891202"/>
                  </a:lnTo>
                  <a:cubicBezTo>
                    <a:pt x="696361" y="891202"/>
                    <a:pt x="690284" y="884257"/>
                    <a:pt x="686068" y="870366"/>
                  </a:cubicBezTo>
                  <a:cubicBezTo>
                    <a:pt x="683339" y="861437"/>
                    <a:pt x="680487" y="856290"/>
                    <a:pt x="677510" y="854926"/>
                  </a:cubicBezTo>
                  <a:cubicBezTo>
                    <a:pt x="674533" y="853561"/>
                    <a:pt x="666844" y="852879"/>
                    <a:pt x="654442" y="852879"/>
                  </a:cubicBezTo>
                  <a:cubicBezTo>
                    <a:pt x="645760" y="852879"/>
                    <a:pt x="640303" y="853685"/>
                    <a:pt x="638071" y="855298"/>
                  </a:cubicBezTo>
                  <a:cubicBezTo>
                    <a:pt x="635838" y="856910"/>
                    <a:pt x="634722" y="861313"/>
                    <a:pt x="634722" y="868506"/>
                  </a:cubicBezTo>
                  <a:lnTo>
                    <a:pt x="634722" y="1038914"/>
                  </a:lnTo>
                  <a:cubicBezTo>
                    <a:pt x="634722" y="1047596"/>
                    <a:pt x="637946" y="1051937"/>
                    <a:pt x="644396" y="1051937"/>
                  </a:cubicBezTo>
                  <a:cubicBezTo>
                    <a:pt x="660767" y="1051937"/>
                    <a:pt x="670875" y="1051131"/>
                    <a:pt x="674719" y="1049518"/>
                  </a:cubicBezTo>
                  <a:cubicBezTo>
                    <a:pt x="678564" y="1047906"/>
                    <a:pt x="682223" y="1043503"/>
                    <a:pt x="685696" y="1036310"/>
                  </a:cubicBezTo>
                  <a:cubicBezTo>
                    <a:pt x="689912" y="1027876"/>
                    <a:pt x="694749" y="1023659"/>
                    <a:pt x="700206" y="1023659"/>
                  </a:cubicBezTo>
                  <a:lnTo>
                    <a:pt x="1238592" y="1023659"/>
                  </a:lnTo>
                  <a:close/>
                  <a:moveTo>
                    <a:pt x="1828800" y="800100"/>
                  </a:moveTo>
                  <a:lnTo>
                    <a:pt x="1828800" y="2913201"/>
                  </a:lnTo>
                  <a:cubicBezTo>
                    <a:pt x="1828800" y="2958874"/>
                    <a:pt x="1791775" y="2995899"/>
                    <a:pt x="1746102" y="2995899"/>
                  </a:cubicBezTo>
                  <a:lnTo>
                    <a:pt x="82698" y="2995899"/>
                  </a:lnTo>
                  <a:cubicBezTo>
                    <a:pt x="37025" y="2995899"/>
                    <a:pt x="0" y="2958874"/>
                    <a:pt x="0" y="2913201"/>
                  </a:cubicBezTo>
                  <a:lnTo>
                    <a:pt x="0" y="800100"/>
                  </a:lnTo>
                  <a:close/>
                  <a:moveTo>
                    <a:pt x="1828801" y="800099"/>
                  </a:moveTo>
                  <a:lnTo>
                    <a:pt x="1" y="800099"/>
                  </a:lnTo>
                  <a:lnTo>
                    <a:pt x="914401"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D8A9C2A9-0838-4D3A-82E7-4B0E4B2ED6BA}"/>
              </a:ext>
            </a:extLst>
          </p:cNvPr>
          <p:cNvSpPr txBox="1"/>
          <p:nvPr/>
        </p:nvSpPr>
        <p:spPr>
          <a:xfrm>
            <a:off x="542245" y="2076271"/>
            <a:ext cx="2979384" cy="120032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35" name="Freeform 3">
            <a:extLst>
              <a:ext uri="{FF2B5EF4-FFF2-40B4-BE49-F238E27FC236}">
                <a16:creationId xmlns:a16="http://schemas.microsoft.com/office/drawing/2014/main" id="{DB93C72A-87F9-4B8E-AE37-AEFB7DD130A9}"/>
              </a:ext>
            </a:extLst>
          </p:cNvPr>
          <p:cNvSpPr>
            <a:spLocks noChangeAspect="1" noChangeArrowheads="1"/>
          </p:cNvSpPr>
          <p:nvPr/>
        </p:nvSpPr>
        <p:spPr bwMode="auto">
          <a:xfrm>
            <a:off x="5145565" y="2348569"/>
            <a:ext cx="339693" cy="292608"/>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4D4D4D"/>
          </a:solidFill>
          <a:ln>
            <a:noFill/>
          </a:ln>
          <a:effectLst/>
        </p:spPr>
        <p:txBody>
          <a:bodyPr wrap="none" anchor="ctr"/>
          <a:lstStyle/>
          <a:p>
            <a:endParaRPr lang="en-US"/>
          </a:p>
        </p:txBody>
      </p:sp>
      <p:sp>
        <p:nvSpPr>
          <p:cNvPr id="36" name="Text Box 10">
            <a:extLst>
              <a:ext uri="{FF2B5EF4-FFF2-40B4-BE49-F238E27FC236}">
                <a16:creationId xmlns:a16="http://schemas.microsoft.com/office/drawing/2014/main" id="{907FB492-1463-45AB-B773-106FDA5421B1}"/>
              </a:ext>
            </a:extLst>
          </p:cNvPr>
          <p:cNvSpPr txBox="1">
            <a:spLocks noChangeArrowheads="1"/>
          </p:cNvSpPr>
          <p:nvPr/>
        </p:nvSpPr>
        <p:spPr bwMode="auto">
          <a:xfrm>
            <a:off x="4754048" y="2782552"/>
            <a:ext cx="1133471"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grpSp>
        <p:nvGrpSpPr>
          <p:cNvPr id="5" name="Group 4">
            <a:extLst>
              <a:ext uri="{FF2B5EF4-FFF2-40B4-BE49-F238E27FC236}">
                <a16:creationId xmlns:a16="http://schemas.microsoft.com/office/drawing/2014/main" id="{82A230E0-A2EC-4CFB-BCD8-01CBD5BF9E21}"/>
              </a:ext>
            </a:extLst>
          </p:cNvPr>
          <p:cNvGrpSpPr/>
          <p:nvPr/>
        </p:nvGrpSpPr>
        <p:grpSpPr>
          <a:xfrm>
            <a:off x="365760" y="3663730"/>
            <a:ext cx="5558709" cy="1269944"/>
            <a:chOff x="365760" y="3663730"/>
            <a:chExt cx="5558709" cy="1269944"/>
          </a:xfrm>
        </p:grpSpPr>
        <p:sp>
          <p:nvSpPr>
            <p:cNvPr id="38" name="Freeform: Shape 37">
              <a:extLst>
                <a:ext uri="{FF2B5EF4-FFF2-40B4-BE49-F238E27FC236}">
                  <a16:creationId xmlns:a16="http://schemas.microsoft.com/office/drawing/2014/main" id="{CCC4F81D-81DD-460F-BDBB-D54FE6E2F23B}"/>
                </a:ext>
              </a:extLst>
            </p:cNvPr>
            <p:cNvSpPr/>
            <p:nvPr/>
          </p:nvSpPr>
          <p:spPr>
            <a:xfrm>
              <a:off x="365760" y="3663730"/>
              <a:ext cx="5558709" cy="126976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B1D3244E-C013-46B9-BE66-A9B163D9A8FA}"/>
                </a:ext>
              </a:extLst>
            </p:cNvPr>
            <p:cNvSpPr/>
            <p:nvPr/>
          </p:nvSpPr>
          <p:spPr>
            <a:xfrm rot="5400000" flipH="1">
              <a:off x="1838682" y="3913632"/>
              <a:ext cx="1269762" cy="770321"/>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6096FB0A-7EC8-440D-9C82-B0D62D947339}"/>
                </a:ext>
              </a:extLst>
            </p:cNvPr>
            <p:cNvSpPr/>
            <p:nvPr/>
          </p:nvSpPr>
          <p:spPr>
            <a:xfrm rot="5400000" flipH="1">
              <a:off x="772083" y="3258566"/>
              <a:ext cx="1269762" cy="2080093"/>
            </a:xfrm>
            <a:custGeom>
              <a:avLst/>
              <a:gdLst/>
              <a:ahLst/>
              <a:cxnLst/>
              <a:rect l="l" t="t" r="r" b="b"/>
              <a:pathLst>
                <a:path w="1269762" h="2080093">
                  <a:moveTo>
                    <a:pt x="843488" y="711759"/>
                  </a:moveTo>
                  <a:cubicBezTo>
                    <a:pt x="843488" y="704807"/>
                    <a:pt x="840972" y="699822"/>
                    <a:pt x="835942" y="696804"/>
                  </a:cubicBezTo>
                  <a:cubicBezTo>
                    <a:pt x="830911" y="693786"/>
                    <a:pt x="821902" y="692276"/>
                    <a:pt x="808913" y="692276"/>
                  </a:cubicBezTo>
                  <a:lnTo>
                    <a:pt x="491156" y="692276"/>
                  </a:lnTo>
                  <a:cubicBezTo>
                    <a:pt x="483839" y="692276"/>
                    <a:pt x="477527" y="694151"/>
                    <a:pt x="472222" y="697902"/>
                  </a:cubicBezTo>
                  <a:cubicBezTo>
                    <a:pt x="466917" y="701652"/>
                    <a:pt x="464265" y="706637"/>
                    <a:pt x="464265" y="712856"/>
                  </a:cubicBezTo>
                  <a:cubicBezTo>
                    <a:pt x="464265" y="725662"/>
                    <a:pt x="473228" y="732065"/>
                    <a:pt x="491156" y="732065"/>
                  </a:cubicBezTo>
                  <a:lnTo>
                    <a:pt x="808913" y="732065"/>
                  </a:lnTo>
                  <a:cubicBezTo>
                    <a:pt x="831963" y="732065"/>
                    <a:pt x="843488" y="725296"/>
                    <a:pt x="843488" y="711759"/>
                  </a:cubicBezTo>
                  <a:close/>
                  <a:moveTo>
                    <a:pt x="879160" y="709564"/>
                  </a:moveTo>
                  <a:cubicBezTo>
                    <a:pt x="879160" y="746151"/>
                    <a:pt x="860135" y="776472"/>
                    <a:pt x="822084" y="800528"/>
                  </a:cubicBezTo>
                  <a:cubicBezTo>
                    <a:pt x="784034" y="824584"/>
                    <a:pt x="727507" y="836612"/>
                    <a:pt x="652504" y="836612"/>
                  </a:cubicBezTo>
                  <a:cubicBezTo>
                    <a:pt x="577135" y="836612"/>
                    <a:pt x="521157" y="824447"/>
                    <a:pt x="484570" y="800116"/>
                  </a:cubicBezTo>
                  <a:cubicBezTo>
                    <a:pt x="447983" y="775786"/>
                    <a:pt x="429690" y="746791"/>
                    <a:pt x="429690" y="713131"/>
                  </a:cubicBezTo>
                  <a:cubicBezTo>
                    <a:pt x="429690" y="677642"/>
                    <a:pt x="448898" y="647503"/>
                    <a:pt x="487314" y="622715"/>
                  </a:cubicBezTo>
                  <a:cubicBezTo>
                    <a:pt x="525731" y="597928"/>
                    <a:pt x="582257" y="585534"/>
                    <a:pt x="656895" y="585534"/>
                  </a:cubicBezTo>
                  <a:cubicBezTo>
                    <a:pt x="701714" y="585534"/>
                    <a:pt x="740450" y="590473"/>
                    <a:pt x="773104" y="600352"/>
                  </a:cubicBezTo>
                  <a:cubicBezTo>
                    <a:pt x="805758" y="610230"/>
                    <a:pt x="831597" y="625048"/>
                    <a:pt x="850622" y="644805"/>
                  </a:cubicBezTo>
                  <a:cubicBezTo>
                    <a:pt x="869647" y="664562"/>
                    <a:pt x="879160" y="686148"/>
                    <a:pt x="879160" y="709564"/>
                  </a:cubicBezTo>
                  <a:close/>
                  <a:moveTo>
                    <a:pt x="883276" y="421149"/>
                  </a:moveTo>
                  <a:cubicBezTo>
                    <a:pt x="883276" y="454443"/>
                    <a:pt x="873763" y="480877"/>
                    <a:pt x="854738" y="500451"/>
                  </a:cubicBezTo>
                  <a:cubicBezTo>
                    <a:pt x="835713" y="520025"/>
                    <a:pt x="813578" y="529812"/>
                    <a:pt x="788333" y="529812"/>
                  </a:cubicBezTo>
                  <a:cubicBezTo>
                    <a:pt x="773881" y="529812"/>
                    <a:pt x="761808" y="526382"/>
                    <a:pt x="752112" y="519522"/>
                  </a:cubicBezTo>
                  <a:cubicBezTo>
                    <a:pt x="742416" y="512662"/>
                    <a:pt x="737569" y="503103"/>
                    <a:pt x="737569" y="490847"/>
                  </a:cubicBezTo>
                  <a:cubicBezTo>
                    <a:pt x="737569" y="480968"/>
                    <a:pt x="740679" y="472462"/>
                    <a:pt x="746898" y="465327"/>
                  </a:cubicBezTo>
                  <a:cubicBezTo>
                    <a:pt x="753118" y="458193"/>
                    <a:pt x="761533" y="454626"/>
                    <a:pt x="772143" y="454626"/>
                  </a:cubicBezTo>
                  <a:cubicBezTo>
                    <a:pt x="778546" y="454626"/>
                    <a:pt x="788059" y="455815"/>
                    <a:pt x="800681" y="458193"/>
                  </a:cubicBezTo>
                  <a:cubicBezTo>
                    <a:pt x="809645" y="459839"/>
                    <a:pt x="816505" y="460663"/>
                    <a:pt x="821261" y="460663"/>
                  </a:cubicBezTo>
                  <a:cubicBezTo>
                    <a:pt x="828396" y="460663"/>
                    <a:pt x="834250" y="458056"/>
                    <a:pt x="838823" y="452842"/>
                  </a:cubicBezTo>
                  <a:cubicBezTo>
                    <a:pt x="843396" y="447628"/>
                    <a:pt x="845683" y="441546"/>
                    <a:pt x="845683" y="434594"/>
                  </a:cubicBezTo>
                  <a:cubicBezTo>
                    <a:pt x="845683" y="423252"/>
                    <a:pt x="839921" y="415752"/>
                    <a:pt x="828396" y="412093"/>
                  </a:cubicBezTo>
                  <a:cubicBezTo>
                    <a:pt x="816871" y="408435"/>
                    <a:pt x="793638" y="406605"/>
                    <a:pt x="758698" y="406605"/>
                  </a:cubicBezTo>
                  <a:cubicBezTo>
                    <a:pt x="734002" y="406605"/>
                    <a:pt x="717995" y="408160"/>
                    <a:pt x="710677" y="411270"/>
                  </a:cubicBezTo>
                  <a:cubicBezTo>
                    <a:pt x="703360" y="414380"/>
                    <a:pt x="697918" y="420463"/>
                    <a:pt x="694351" y="429518"/>
                  </a:cubicBezTo>
                  <a:cubicBezTo>
                    <a:pt x="690783" y="438573"/>
                    <a:pt x="689000" y="453528"/>
                    <a:pt x="689000" y="474383"/>
                  </a:cubicBezTo>
                  <a:cubicBezTo>
                    <a:pt x="689000" y="482615"/>
                    <a:pt x="684884" y="486731"/>
                    <a:pt x="676652" y="486731"/>
                  </a:cubicBezTo>
                  <a:cubicBezTo>
                    <a:pt x="675371" y="486731"/>
                    <a:pt x="674091" y="486639"/>
                    <a:pt x="672810" y="486456"/>
                  </a:cubicBezTo>
                  <a:lnTo>
                    <a:pt x="660736" y="485908"/>
                  </a:lnTo>
                  <a:cubicBezTo>
                    <a:pt x="655431" y="485542"/>
                    <a:pt x="652779" y="482615"/>
                    <a:pt x="652779" y="477127"/>
                  </a:cubicBezTo>
                  <a:lnTo>
                    <a:pt x="653053" y="469169"/>
                  </a:lnTo>
                  <a:cubicBezTo>
                    <a:pt x="653053" y="454168"/>
                    <a:pt x="652367" y="443238"/>
                    <a:pt x="650995" y="436378"/>
                  </a:cubicBezTo>
                  <a:cubicBezTo>
                    <a:pt x="649623" y="429518"/>
                    <a:pt x="645827" y="422978"/>
                    <a:pt x="639607" y="416758"/>
                  </a:cubicBezTo>
                  <a:cubicBezTo>
                    <a:pt x="633388" y="410538"/>
                    <a:pt x="623601" y="406057"/>
                    <a:pt x="610246" y="403313"/>
                  </a:cubicBezTo>
                  <a:lnTo>
                    <a:pt x="542469" y="400020"/>
                  </a:lnTo>
                  <a:cubicBezTo>
                    <a:pt x="536981" y="399654"/>
                    <a:pt x="531493" y="399471"/>
                    <a:pt x="526005" y="399471"/>
                  </a:cubicBezTo>
                  <a:cubicBezTo>
                    <a:pt x="504785" y="399471"/>
                    <a:pt x="489372" y="402261"/>
                    <a:pt x="479768" y="407840"/>
                  </a:cubicBezTo>
                  <a:cubicBezTo>
                    <a:pt x="470164" y="413420"/>
                    <a:pt x="465362" y="421972"/>
                    <a:pt x="465362" y="433497"/>
                  </a:cubicBezTo>
                  <a:cubicBezTo>
                    <a:pt x="465362" y="442278"/>
                    <a:pt x="468152" y="449138"/>
                    <a:pt x="473731" y="454077"/>
                  </a:cubicBezTo>
                  <a:cubicBezTo>
                    <a:pt x="479311" y="459016"/>
                    <a:pt x="486034" y="461486"/>
                    <a:pt x="493900" y="461486"/>
                  </a:cubicBezTo>
                  <a:cubicBezTo>
                    <a:pt x="498107" y="461486"/>
                    <a:pt x="502772" y="460937"/>
                    <a:pt x="507894" y="459839"/>
                  </a:cubicBezTo>
                  <a:cubicBezTo>
                    <a:pt x="519602" y="457827"/>
                    <a:pt x="527926" y="456821"/>
                    <a:pt x="532865" y="456821"/>
                  </a:cubicBezTo>
                  <a:cubicBezTo>
                    <a:pt x="544939" y="456821"/>
                    <a:pt x="555092" y="460114"/>
                    <a:pt x="563324" y="466699"/>
                  </a:cubicBezTo>
                  <a:cubicBezTo>
                    <a:pt x="571556" y="473285"/>
                    <a:pt x="575672" y="482615"/>
                    <a:pt x="575672" y="494688"/>
                  </a:cubicBezTo>
                  <a:cubicBezTo>
                    <a:pt x="575672" y="507128"/>
                    <a:pt x="571007" y="516732"/>
                    <a:pt x="561677" y="523501"/>
                  </a:cubicBezTo>
                  <a:cubicBezTo>
                    <a:pt x="552348" y="530269"/>
                    <a:pt x="541097" y="533653"/>
                    <a:pt x="527926" y="533653"/>
                  </a:cubicBezTo>
                  <a:cubicBezTo>
                    <a:pt x="501766" y="533653"/>
                    <a:pt x="478854" y="524004"/>
                    <a:pt x="459188" y="504704"/>
                  </a:cubicBezTo>
                  <a:cubicBezTo>
                    <a:pt x="439523" y="485404"/>
                    <a:pt x="429690" y="459748"/>
                    <a:pt x="429690" y="427734"/>
                  </a:cubicBezTo>
                  <a:cubicBezTo>
                    <a:pt x="429690" y="403953"/>
                    <a:pt x="434949" y="381498"/>
                    <a:pt x="445468" y="360369"/>
                  </a:cubicBezTo>
                  <a:cubicBezTo>
                    <a:pt x="455987" y="339240"/>
                    <a:pt x="470850" y="322639"/>
                    <a:pt x="490058" y="310565"/>
                  </a:cubicBezTo>
                  <a:cubicBezTo>
                    <a:pt x="509266" y="298491"/>
                    <a:pt x="531585" y="292454"/>
                    <a:pt x="557012" y="292454"/>
                  </a:cubicBezTo>
                  <a:cubicBezTo>
                    <a:pt x="616832" y="292454"/>
                    <a:pt x="655248" y="325200"/>
                    <a:pt x="672261" y="390690"/>
                  </a:cubicBezTo>
                  <a:lnTo>
                    <a:pt x="674731" y="382458"/>
                  </a:lnTo>
                  <a:cubicBezTo>
                    <a:pt x="682231" y="356664"/>
                    <a:pt x="694625" y="336999"/>
                    <a:pt x="711912" y="323462"/>
                  </a:cubicBezTo>
                  <a:cubicBezTo>
                    <a:pt x="729200" y="309925"/>
                    <a:pt x="748819" y="303156"/>
                    <a:pt x="770771" y="303156"/>
                  </a:cubicBezTo>
                  <a:cubicBezTo>
                    <a:pt x="798943" y="303156"/>
                    <a:pt x="824737" y="313218"/>
                    <a:pt x="848153" y="333340"/>
                  </a:cubicBezTo>
                  <a:cubicBezTo>
                    <a:pt x="871568" y="353463"/>
                    <a:pt x="883276" y="382732"/>
                    <a:pt x="883276" y="421149"/>
                  </a:cubicBezTo>
                  <a:close/>
                  <a:moveTo>
                    <a:pt x="1269762" y="555519"/>
                  </a:moveTo>
                  <a:lnTo>
                    <a:pt x="634882" y="0"/>
                  </a:lnTo>
                  <a:lnTo>
                    <a:pt x="1" y="555519"/>
                  </a:lnTo>
                  <a:lnTo>
                    <a:pt x="291187" y="555519"/>
                  </a:lnTo>
                  <a:lnTo>
                    <a:pt x="291187" y="555520"/>
                  </a:lnTo>
                  <a:lnTo>
                    <a:pt x="0" y="555520"/>
                  </a:lnTo>
                  <a:lnTo>
                    <a:pt x="0" y="2022675"/>
                  </a:lnTo>
                  <a:cubicBezTo>
                    <a:pt x="0" y="2054386"/>
                    <a:pt x="25707" y="2080093"/>
                    <a:pt x="57419" y="2080093"/>
                  </a:cubicBezTo>
                  <a:lnTo>
                    <a:pt x="1212343" y="2080093"/>
                  </a:lnTo>
                  <a:cubicBezTo>
                    <a:pt x="1244055" y="2080093"/>
                    <a:pt x="1269761" y="2054386"/>
                    <a:pt x="1269761" y="2022675"/>
                  </a:cubicBezTo>
                  <a:lnTo>
                    <a:pt x="1269761" y="555520"/>
                  </a:lnTo>
                  <a:lnTo>
                    <a:pt x="939759" y="555520"/>
                  </a:lnTo>
                  <a:lnTo>
                    <a:pt x="939759" y="555519"/>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C7E60B33-273D-45B9-B573-A15ACF413463}"/>
              </a:ext>
            </a:extLst>
          </p:cNvPr>
          <p:cNvSpPr txBox="1"/>
          <p:nvPr/>
        </p:nvSpPr>
        <p:spPr>
          <a:xfrm>
            <a:off x="2930105" y="3739463"/>
            <a:ext cx="2955187" cy="1200330"/>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42" name="Text Box 10">
            <a:extLst>
              <a:ext uri="{FF2B5EF4-FFF2-40B4-BE49-F238E27FC236}">
                <a16:creationId xmlns:a16="http://schemas.microsoft.com/office/drawing/2014/main" id="{3911C22C-9046-41FE-8078-EDD7CF1C5E1E}"/>
              </a:ext>
            </a:extLst>
          </p:cNvPr>
          <p:cNvSpPr txBox="1">
            <a:spLocks noChangeArrowheads="1"/>
          </p:cNvSpPr>
          <p:nvPr/>
        </p:nvSpPr>
        <p:spPr bwMode="auto">
          <a:xfrm>
            <a:off x="399930" y="4438219"/>
            <a:ext cx="1124266"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grpSp>
        <p:nvGrpSpPr>
          <p:cNvPr id="6" name="Group 5">
            <a:extLst>
              <a:ext uri="{FF2B5EF4-FFF2-40B4-BE49-F238E27FC236}">
                <a16:creationId xmlns:a16="http://schemas.microsoft.com/office/drawing/2014/main" id="{15E08ECA-6C89-4E9A-8A76-C1CA65FBB00F}"/>
              </a:ext>
            </a:extLst>
          </p:cNvPr>
          <p:cNvGrpSpPr/>
          <p:nvPr/>
        </p:nvGrpSpPr>
        <p:grpSpPr>
          <a:xfrm>
            <a:off x="6126480" y="3668144"/>
            <a:ext cx="5604225" cy="1280161"/>
            <a:chOff x="6126480" y="3668144"/>
            <a:chExt cx="5604225" cy="1280161"/>
          </a:xfrm>
        </p:grpSpPr>
        <p:sp>
          <p:nvSpPr>
            <p:cNvPr id="49" name="Freeform: Shape 48">
              <a:extLst>
                <a:ext uri="{FF2B5EF4-FFF2-40B4-BE49-F238E27FC236}">
                  <a16:creationId xmlns:a16="http://schemas.microsoft.com/office/drawing/2014/main" id="{FBBCF1F6-F8D5-4391-ADA5-F0F651C205E6}"/>
                </a:ext>
              </a:extLst>
            </p:cNvPr>
            <p:cNvSpPr/>
            <p:nvPr/>
          </p:nvSpPr>
          <p:spPr>
            <a:xfrm>
              <a:off x="6126480" y="3668144"/>
              <a:ext cx="5604223" cy="1280160"/>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EDE87944-8968-47B2-8AB7-E7609638620A}"/>
                </a:ext>
              </a:extLst>
            </p:cNvPr>
            <p:cNvSpPr/>
            <p:nvPr/>
          </p:nvSpPr>
          <p:spPr>
            <a:xfrm rot="16200000">
              <a:off x="8968429" y="3919911"/>
              <a:ext cx="1280158" cy="776629"/>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926406D7-C5FB-4A4A-8E77-ED03FC020AB5}"/>
                </a:ext>
              </a:extLst>
            </p:cNvPr>
            <p:cNvSpPr/>
            <p:nvPr/>
          </p:nvSpPr>
          <p:spPr>
            <a:xfrm rot="16200000">
              <a:off x="10042063" y="3259661"/>
              <a:ext cx="1280158" cy="2097126"/>
            </a:xfrm>
            <a:custGeom>
              <a:avLst/>
              <a:gdLst/>
              <a:ahLst/>
              <a:cxnLst/>
              <a:rect l="l" t="t" r="r" b="b"/>
              <a:pathLst>
                <a:path w="1280158" h="2097126">
                  <a:moveTo>
                    <a:pt x="729068" y="686360"/>
                  </a:moveTo>
                  <a:lnTo>
                    <a:pt x="594611" y="686360"/>
                  </a:lnTo>
                  <a:lnTo>
                    <a:pt x="594611" y="602118"/>
                  </a:lnTo>
                  <a:close/>
                  <a:moveTo>
                    <a:pt x="845140" y="397122"/>
                  </a:moveTo>
                  <a:cubicBezTo>
                    <a:pt x="845140" y="404073"/>
                    <a:pt x="842624" y="409058"/>
                    <a:pt x="837594" y="412076"/>
                  </a:cubicBezTo>
                  <a:cubicBezTo>
                    <a:pt x="832563" y="415095"/>
                    <a:pt x="823554" y="416604"/>
                    <a:pt x="810565" y="416604"/>
                  </a:cubicBezTo>
                  <a:lnTo>
                    <a:pt x="492808" y="416604"/>
                  </a:lnTo>
                  <a:cubicBezTo>
                    <a:pt x="485491" y="416604"/>
                    <a:pt x="479179" y="414729"/>
                    <a:pt x="473874" y="410979"/>
                  </a:cubicBezTo>
                  <a:cubicBezTo>
                    <a:pt x="468569" y="407229"/>
                    <a:pt x="465917" y="402244"/>
                    <a:pt x="465917" y="396024"/>
                  </a:cubicBezTo>
                  <a:cubicBezTo>
                    <a:pt x="465917" y="383219"/>
                    <a:pt x="474880" y="376816"/>
                    <a:pt x="492808" y="376816"/>
                  </a:cubicBezTo>
                  <a:lnTo>
                    <a:pt x="810565" y="376816"/>
                  </a:lnTo>
                  <a:cubicBezTo>
                    <a:pt x="833615" y="376816"/>
                    <a:pt x="845140" y="383584"/>
                    <a:pt x="845140" y="397122"/>
                  </a:cubicBezTo>
                  <a:close/>
                  <a:moveTo>
                    <a:pt x="880812" y="763968"/>
                  </a:moveTo>
                  <a:cubicBezTo>
                    <a:pt x="880812" y="753518"/>
                    <a:pt x="880040" y="746322"/>
                    <a:pt x="878495" y="742378"/>
                  </a:cubicBezTo>
                  <a:cubicBezTo>
                    <a:pt x="876950" y="738435"/>
                    <a:pt x="873998" y="735089"/>
                    <a:pt x="869639" y="732339"/>
                  </a:cubicBezTo>
                  <a:lnTo>
                    <a:pt x="622922" y="578172"/>
                  </a:lnTo>
                  <a:cubicBezTo>
                    <a:pt x="611211" y="570858"/>
                    <a:pt x="604395" y="566926"/>
                    <a:pt x="602474" y="566378"/>
                  </a:cubicBezTo>
                  <a:cubicBezTo>
                    <a:pt x="600554" y="565829"/>
                    <a:pt x="597947" y="565554"/>
                    <a:pt x="594654" y="565554"/>
                  </a:cubicBezTo>
                  <a:lnTo>
                    <a:pt x="562793" y="565623"/>
                  </a:lnTo>
                  <a:cubicBezTo>
                    <a:pt x="557848" y="565623"/>
                    <a:pt x="554689" y="566172"/>
                    <a:pt x="553316" y="567269"/>
                  </a:cubicBezTo>
                  <a:cubicBezTo>
                    <a:pt x="551942" y="568367"/>
                    <a:pt x="551256" y="571843"/>
                    <a:pt x="551256" y="577697"/>
                  </a:cubicBezTo>
                  <a:lnTo>
                    <a:pt x="551256" y="686360"/>
                  </a:lnTo>
                  <a:lnTo>
                    <a:pt x="489515" y="686360"/>
                  </a:lnTo>
                  <a:cubicBezTo>
                    <a:pt x="482381" y="686360"/>
                    <a:pt x="476801" y="682884"/>
                    <a:pt x="472777" y="675932"/>
                  </a:cubicBezTo>
                  <a:cubicBezTo>
                    <a:pt x="469667" y="670444"/>
                    <a:pt x="464819" y="667700"/>
                    <a:pt x="458233" y="667700"/>
                  </a:cubicBezTo>
                  <a:cubicBezTo>
                    <a:pt x="447257" y="667700"/>
                    <a:pt x="440809" y="668341"/>
                    <a:pt x="438888" y="669621"/>
                  </a:cubicBezTo>
                  <a:cubicBezTo>
                    <a:pt x="436967" y="670902"/>
                    <a:pt x="436007" y="674286"/>
                    <a:pt x="436007" y="679774"/>
                  </a:cubicBezTo>
                  <a:lnTo>
                    <a:pt x="436007" y="795297"/>
                  </a:lnTo>
                  <a:cubicBezTo>
                    <a:pt x="436007" y="800602"/>
                    <a:pt x="436556" y="803987"/>
                    <a:pt x="437653" y="805450"/>
                  </a:cubicBezTo>
                  <a:cubicBezTo>
                    <a:pt x="438751" y="806914"/>
                    <a:pt x="441312" y="807645"/>
                    <a:pt x="445336" y="807645"/>
                  </a:cubicBezTo>
                  <a:lnTo>
                    <a:pt x="457685" y="807645"/>
                  </a:lnTo>
                  <a:cubicBezTo>
                    <a:pt x="465002" y="807645"/>
                    <a:pt x="470124" y="804810"/>
                    <a:pt x="473051" y="799139"/>
                  </a:cubicBezTo>
                  <a:cubicBezTo>
                    <a:pt x="478539" y="788712"/>
                    <a:pt x="487411" y="783498"/>
                    <a:pt x="499668" y="783498"/>
                  </a:cubicBezTo>
                  <a:lnTo>
                    <a:pt x="551256" y="783498"/>
                  </a:lnTo>
                  <a:lnTo>
                    <a:pt x="551256" y="808468"/>
                  </a:lnTo>
                  <a:cubicBezTo>
                    <a:pt x="551256" y="813957"/>
                    <a:pt x="552079" y="817432"/>
                    <a:pt x="553725" y="818896"/>
                  </a:cubicBezTo>
                  <a:cubicBezTo>
                    <a:pt x="555372" y="820359"/>
                    <a:pt x="558573" y="821091"/>
                    <a:pt x="563329" y="821091"/>
                  </a:cubicBezTo>
                  <a:lnTo>
                    <a:pt x="579519" y="821091"/>
                  </a:lnTo>
                  <a:cubicBezTo>
                    <a:pt x="585556" y="821091"/>
                    <a:pt x="589580" y="820176"/>
                    <a:pt x="591593" y="818347"/>
                  </a:cubicBezTo>
                  <a:cubicBezTo>
                    <a:pt x="593605" y="816518"/>
                    <a:pt x="594611" y="812676"/>
                    <a:pt x="594611" y="806822"/>
                  </a:cubicBezTo>
                  <a:lnTo>
                    <a:pt x="594611" y="783498"/>
                  </a:lnTo>
                  <a:lnTo>
                    <a:pt x="869287" y="783498"/>
                  </a:lnTo>
                  <a:cubicBezTo>
                    <a:pt x="874592" y="783498"/>
                    <a:pt x="877839" y="782765"/>
                    <a:pt x="879028" y="781298"/>
                  </a:cubicBezTo>
                  <a:cubicBezTo>
                    <a:pt x="880218" y="779832"/>
                    <a:pt x="880812" y="774055"/>
                    <a:pt x="880812" y="763968"/>
                  </a:cubicBezTo>
                  <a:close/>
                  <a:moveTo>
                    <a:pt x="880812" y="399317"/>
                  </a:moveTo>
                  <a:cubicBezTo>
                    <a:pt x="880812" y="362730"/>
                    <a:pt x="861787" y="332408"/>
                    <a:pt x="823736" y="308353"/>
                  </a:cubicBezTo>
                  <a:cubicBezTo>
                    <a:pt x="785686" y="284297"/>
                    <a:pt x="729159" y="272269"/>
                    <a:pt x="654156" y="272269"/>
                  </a:cubicBezTo>
                  <a:cubicBezTo>
                    <a:pt x="578787" y="272269"/>
                    <a:pt x="522809" y="284434"/>
                    <a:pt x="486222" y="308764"/>
                  </a:cubicBezTo>
                  <a:cubicBezTo>
                    <a:pt x="449635" y="333094"/>
                    <a:pt x="431342" y="362090"/>
                    <a:pt x="431342" y="395750"/>
                  </a:cubicBezTo>
                  <a:cubicBezTo>
                    <a:pt x="431342" y="431239"/>
                    <a:pt x="450550" y="461377"/>
                    <a:pt x="488966" y="486165"/>
                  </a:cubicBezTo>
                  <a:cubicBezTo>
                    <a:pt x="527383" y="510953"/>
                    <a:pt x="583909" y="523346"/>
                    <a:pt x="658547" y="523346"/>
                  </a:cubicBezTo>
                  <a:cubicBezTo>
                    <a:pt x="703366" y="523346"/>
                    <a:pt x="742102" y="518407"/>
                    <a:pt x="774756" y="508529"/>
                  </a:cubicBezTo>
                  <a:cubicBezTo>
                    <a:pt x="807410" y="498650"/>
                    <a:pt x="833249" y="483832"/>
                    <a:pt x="852274" y="464076"/>
                  </a:cubicBezTo>
                  <a:cubicBezTo>
                    <a:pt x="871299" y="444319"/>
                    <a:pt x="880812" y="422732"/>
                    <a:pt x="880812" y="399317"/>
                  </a:cubicBezTo>
                  <a:close/>
                  <a:moveTo>
                    <a:pt x="1280158" y="560070"/>
                  </a:moveTo>
                  <a:lnTo>
                    <a:pt x="1280157" y="560070"/>
                  </a:lnTo>
                  <a:lnTo>
                    <a:pt x="1280157" y="2039238"/>
                  </a:lnTo>
                  <a:cubicBezTo>
                    <a:pt x="1280157" y="2071208"/>
                    <a:pt x="1254240" y="2097126"/>
                    <a:pt x="1222269" y="2097126"/>
                  </a:cubicBezTo>
                  <a:lnTo>
                    <a:pt x="57889" y="2097126"/>
                  </a:lnTo>
                  <a:cubicBezTo>
                    <a:pt x="25918" y="2097126"/>
                    <a:pt x="0" y="2071208"/>
                    <a:pt x="0" y="2039238"/>
                  </a:cubicBezTo>
                  <a:lnTo>
                    <a:pt x="0" y="560070"/>
                  </a:lnTo>
                  <a:lnTo>
                    <a:pt x="1" y="560070"/>
                  </a:lnTo>
                  <a:lnTo>
                    <a:pt x="640080"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83F2D31F-1853-4EC5-99FA-16072EE9DC3F}"/>
              </a:ext>
            </a:extLst>
          </p:cNvPr>
          <p:cNvSpPr txBox="1"/>
          <p:nvPr/>
        </p:nvSpPr>
        <p:spPr>
          <a:xfrm>
            <a:off x="6302965" y="3748072"/>
            <a:ext cx="2979384" cy="120032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54" name="Text Box 10">
            <a:extLst>
              <a:ext uri="{FF2B5EF4-FFF2-40B4-BE49-F238E27FC236}">
                <a16:creationId xmlns:a16="http://schemas.microsoft.com/office/drawing/2014/main" id="{6DEEC06B-4C4A-4675-B28F-D03EED667BE4}"/>
              </a:ext>
            </a:extLst>
          </p:cNvPr>
          <p:cNvSpPr txBox="1">
            <a:spLocks noChangeArrowheads="1"/>
          </p:cNvSpPr>
          <p:nvPr/>
        </p:nvSpPr>
        <p:spPr bwMode="auto">
          <a:xfrm>
            <a:off x="10515767" y="4360133"/>
            <a:ext cx="1133471"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grpSp>
        <p:nvGrpSpPr>
          <p:cNvPr id="4" name="Group 3">
            <a:extLst>
              <a:ext uri="{FF2B5EF4-FFF2-40B4-BE49-F238E27FC236}">
                <a16:creationId xmlns:a16="http://schemas.microsoft.com/office/drawing/2014/main" id="{FBC20F3F-13DB-42E6-9BCD-C65A3EA6226F}"/>
              </a:ext>
            </a:extLst>
          </p:cNvPr>
          <p:cNvGrpSpPr/>
          <p:nvPr/>
        </p:nvGrpSpPr>
        <p:grpSpPr>
          <a:xfrm>
            <a:off x="6129066" y="2006740"/>
            <a:ext cx="5558709" cy="1271870"/>
            <a:chOff x="6129066" y="2006740"/>
            <a:chExt cx="5558709" cy="1271870"/>
          </a:xfrm>
        </p:grpSpPr>
        <p:sp>
          <p:nvSpPr>
            <p:cNvPr id="62" name="Freeform: Shape 61">
              <a:extLst>
                <a:ext uri="{FF2B5EF4-FFF2-40B4-BE49-F238E27FC236}">
                  <a16:creationId xmlns:a16="http://schemas.microsoft.com/office/drawing/2014/main" id="{FE612964-EFF5-4648-AF9A-D9424A86045D}"/>
                </a:ext>
              </a:extLst>
            </p:cNvPr>
            <p:cNvSpPr/>
            <p:nvPr/>
          </p:nvSpPr>
          <p:spPr>
            <a:xfrm>
              <a:off x="6129066" y="2006740"/>
              <a:ext cx="5558709" cy="126976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8ED5F79C-7669-4FFE-8A4D-732B7FDBBC71}"/>
                </a:ext>
              </a:extLst>
            </p:cNvPr>
            <p:cNvSpPr/>
            <p:nvPr/>
          </p:nvSpPr>
          <p:spPr>
            <a:xfrm rot="5400000" flipH="1">
              <a:off x="7601988" y="2258568"/>
              <a:ext cx="1269762" cy="770321"/>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546651C-C6A5-46C8-B052-D4A50016B018}"/>
                </a:ext>
              </a:extLst>
            </p:cNvPr>
            <p:cNvSpPr/>
            <p:nvPr/>
          </p:nvSpPr>
          <p:spPr>
            <a:xfrm rot="5400000" flipH="1">
              <a:off x="6535389" y="1601576"/>
              <a:ext cx="1269762" cy="2080093"/>
            </a:xfrm>
            <a:custGeom>
              <a:avLst/>
              <a:gdLst/>
              <a:ahLst/>
              <a:cxnLst/>
              <a:rect l="l" t="t" r="r" b="b"/>
              <a:pathLst>
                <a:path w="1828801" h="2995899">
                  <a:moveTo>
                    <a:pt x="1187056" y="725003"/>
                  </a:moveTo>
                  <a:cubicBezTo>
                    <a:pt x="1187056" y="709872"/>
                    <a:pt x="1181041" y="698276"/>
                    <a:pt x="1169010" y="690214"/>
                  </a:cubicBezTo>
                  <a:cubicBezTo>
                    <a:pt x="1156980" y="682153"/>
                    <a:pt x="1130005" y="678122"/>
                    <a:pt x="1088085" y="678122"/>
                  </a:cubicBezTo>
                  <a:cubicBezTo>
                    <a:pt x="1037980" y="678122"/>
                    <a:pt x="997920" y="683703"/>
                    <a:pt x="967906" y="694865"/>
                  </a:cubicBezTo>
                  <a:cubicBezTo>
                    <a:pt x="937893" y="706027"/>
                    <a:pt x="899197" y="730522"/>
                    <a:pt x="851820" y="768349"/>
                  </a:cubicBezTo>
                  <a:lnTo>
                    <a:pt x="812983" y="800099"/>
                  </a:lnTo>
                  <a:lnTo>
                    <a:pt x="1029628" y="800099"/>
                  </a:lnTo>
                  <a:lnTo>
                    <a:pt x="1031717" y="790348"/>
                  </a:lnTo>
                  <a:cubicBezTo>
                    <a:pt x="1034817" y="783805"/>
                    <a:pt x="1039468" y="777961"/>
                    <a:pt x="1045669" y="772814"/>
                  </a:cubicBezTo>
                  <a:cubicBezTo>
                    <a:pt x="1058072" y="762520"/>
                    <a:pt x="1075559" y="757373"/>
                    <a:pt x="1098131" y="757373"/>
                  </a:cubicBezTo>
                  <a:cubicBezTo>
                    <a:pt x="1108549" y="757373"/>
                    <a:pt x="1119339" y="758117"/>
                    <a:pt x="1130501" y="759605"/>
                  </a:cubicBezTo>
                  <a:cubicBezTo>
                    <a:pt x="1138935" y="760846"/>
                    <a:pt x="1146128" y="761466"/>
                    <a:pt x="1152081" y="761466"/>
                  </a:cubicBezTo>
                  <a:cubicBezTo>
                    <a:pt x="1162499" y="761466"/>
                    <a:pt x="1170933" y="758241"/>
                    <a:pt x="1177382" y="751792"/>
                  </a:cubicBezTo>
                  <a:cubicBezTo>
                    <a:pt x="1183831" y="745343"/>
                    <a:pt x="1187056" y="736413"/>
                    <a:pt x="1187056" y="725003"/>
                  </a:cubicBezTo>
                  <a:close/>
                  <a:moveTo>
                    <a:pt x="1188172" y="1093948"/>
                  </a:moveTo>
                  <a:cubicBezTo>
                    <a:pt x="1188172" y="1084522"/>
                    <a:pt x="1184761" y="1077762"/>
                    <a:pt x="1177940" y="1073670"/>
                  </a:cubicBezTo>
                  <a:cubicBezTo>
                    <a:pt x="1171119" y="1069577"/>
                    <a:pt x="1158903" y="1067531"/>
                    <a:pt x="1141291" y="1067531"/>
                  </a:cubicBezTo>
                  <a:lnTo>
                    <a:pt x="710434" y="1067531"/>
                  </a:lnTo>
                  <a:cubicBezTo>
                    <a:pt x="700512" y="1067531"/>
                    <a:pt x="691954" y="1070073"/>
                    <a:pt x="684761" y="1075158"/>
                  </a:cubicBezTo>
                  <a:cubicBezTo>
                    <a:pt x="677568" y="1080243"/>
                    <a:pt x="673971" y="1087002"/>
                    <a:pt x="673971" y="1095436"/>
                  </a:cubicBezTo>
                  <a:cubicBezTo>
                    <a:pt x="673971" y="1112799"/>
                    <a:pt x="686125" y="1121481"/>
                    <a:pt x="710434" y="1121481"/>
                  </a:cubicBezTo>
                  <a:lnTo>
                    <a:pt x="1141291" y="1121481"/>
                  </a:lnTo>
                  <a:cubicBezTo>
                    <a:pt x="1172545" y="1121481"/>
                    <a:pt x="1188172" y="1112303"/>
                    <a:pt x="1188172" y="1093948"/>
                  </a:cubicBezTo>
                  <a:close/>
                  <a:moveTo>
                    <a:pt x="1236541" y="1090971"/>
                  </a:moveTo>
                  <a:cubicBezTo>
                    <a:pt x="1236541" y="1140580"/>
                    <a:pt x="1210744" y="1181694"/>
                    <a:pt x="1159151" y="1214312"/>
                  </a:cubicBezTo>
                  <a:cubicBezTo>
                    <a:pt x="1107557" y="1246930"/>
                    <a:pt x="1030910" y="1263240"/>
                    <a:pt x="929211" y="1263240"/>
                  </a:cubicBezTo>
                  <a:cubicBezTo>
                    <a:pt x="827016" y="1263240"/>
                    <a:pt x="751113" y="1246744"/>
                    <a:pt x="701504" y="1213754"/>
                  </a:cubicBezTo>
                  <a:cubicBezTo>
                    <a:pt x="651895" y="1180764"/>
                    <a:pt x="627090" y="1141449"/>
                    <a:pt x="627090" y="1095808"/>
                  </a:cubicBezTo>
                  <a:cubicBezTo>
                    <a:pt x="627090" y="1047687"/>
                    <a:pt x="653135" y="1006821"/>
                    <a:pt x="705225" y="973211"/>
                  </a:cubicBezTo>
                  <a:cubicBezTo>
                    <a:pt x="757315" y="939600"/>
                    <a:pt x="833961" y="922795"/>
                    <a:pt x="935164" y="922795"/>
                  </a:cubicBezTo>
                  <a:cubicBezTo>
                    <a:pt x="995936" y="922795"/>
                    <a:pt x="1048460" y="929492"/>
                    <a:pt x="1092736" y="942887"/>
                  </a:cubicBezTo>
                  <a:cubicBezTo>
                    <a:pt x="1137012" y="956282"/>
                    <a:pt x="1172049" y="976373"/>
                    <a:pt x="1197846" y="1003162"/>
                  </a:cubicBezTo>
                  <a:cubicBezTo>
                    <a:pt x="1223643" y="1029951"/>
                    <a:pt x="1236541" y="1059221"/>
                    <a:pt x="1236541" y="1090971"/>
                  </a:cubicBezTo>
                  <a:close/>
                  <a:moveTo>
                    <a:pt x="1828800" y="2913201"/>
                  </a:moveTo>
                  <a:lnTo>
                    <a:pt x="1828800" y="800100"/>
                  </a:lnTo>
                  <a:lnTo>
                    <a:pt x="1209317" y="800100"/>
                  </a:lnTo>
                  <a:lnTo>
                    <a:pt x="1195427" y="823229"/>
                  </a:lnTo>
                  <a:cubicBezTo>
                    <a:pt x="1168018" y="852499"/>
                    <a:pt x="1134718" y="867134"/>
                    <a:pt x="1095527" y="867134"/>
                  </a:cubicBezTo>
                  <a:cubicBezTo>
                    <a:pt x="1076675" y="867134"/>
                    <a:pt x="1060552" y="862173"/>
                    <a:pt x="1047157" y="852251"/>
                  </a:cubicBezTo>
                  <a:cubicBezTo>
                    <a:pt x="1033763" y="842329"/>
                    <a:pt x="1027066" y="828934"/>
                    <a:pt x="1027066" y="812067"/>
                  </a:cubicBezTo>
                  <a:lnTo>
                    <a:pt x="1029628" y="800100"/>
                  </a:lnTo>
                  <a:lnTo>
                    <a:pt x="812982" y="800100"/>
                  </a:lnTo>
                  <a:lnTo>
                    <a:pt x="794987" y="814811"/>
                  </a:lnTo>
                  <a:cubicBezTo>
                    <a:pt x="780786" y="826873"/>
                    <a:pt x="771329" y="835508"/>
                    <a:pt x="766616" y="840717"/>
                  </a:cubicBezTo>
                  <a:cubicBezTo>
                    <a:pt x="748013" y="861553"/>
                    <a:pt x="732634" y="871970"/>
                    <a:pt x="720480" y="871970"/>
                  </a:cubicBezTo>
                  <a:lnTo>
                    <a:pt x="633415" y="871970"/>
                  </a:lnTo>
                  <a:lnTo>
                    <a:pt x="633415" y="800100"/>
                  </a:lnTo>
                  <a:lnTo>
                    <a:pt x="0" y="800100"/>
                  </a:lnTo>
                  <a:lnTo>
                    <a:pt x="0" y="2913201"/>
                  </a:lnTo>
                  <a:cubicBezTo>
                    <a:pt x="0" y="2958874"/>
                    <a:pt x="37025" y="2995899"/>
                    <a:pt x="82698" y="2995899"/>
                  </a:cubicBezTo>
                  <a:lnTo>
                    <a:pt x="1746102" y="2995899"/>
                  </a:lnTo>
                  <a:cubicBezTo>
                    <a:pt x="1791775" y="2995899"/>
                    <a:pt x="1828800" y="2958874"/>
                    <a:pt x="1828800" y="2913201"/>
                  </a:cubicBezTo>
                  <a:close/>
                  <a:moveTo>
                    <a:pt x="1828801" y="800099"/>
                  </a:moveTo>
                  <a:lnTo>
                    <a:pt x="914401" y="0"/>
                  </a:lnTo>
                  <a:lnTo>
                    <a:pt x="1" y="800099"/>
                  </a:lnTo>
                  <a:lnTo>
                    <a:pt x="633415" y="800099"/>
                  </a:lnTo>
                  <a:lnTo>
                    <a:pt x="633415" y="578407"/>
                  </a:lnTo>
                  <a:cubicBezTo>
                    <a:pt x="633415" y="568981"/>
                    <a:pt x="634407" y="563214"/>
                    <a:pt x="636392" y="561106"/>
                  </a:cubicBezTo>
                  <a:cubicBezTo>
                    <a:pt x="638376" y="558997"/>
                    <a:pt x="649600" y="555773"/>
                    <a:pt x="670064" y="551432"/>
                  </a:cubicBezTo>
                  <a:cubicBezTo>
                    <a:pt x="690528" y="547091"/>
                    <a:pt x="714527" y="542688"/>
                    <a:pt x="742060" y="538223"/>
                  </a:cubicBezTo>
                  <a:cubicBezTo>
                    <a:pt x="767361" y="534255"/>
                    <a:pt x="783360" y="531650"/>
                    <a:pt x="790057" y="530410"/>
                  </a:cubicBezTo>
                  <a:cubicBezTo>
                    <a:pt x="793033" y="529666"/>
                    <a:pt x="795638" y="529294"/>
                    <a:pt x="797870" y="529294"/>
                  </a:cubicBezTo>
                  <a:cubicBezTo>
                    <a:pt x="804568" y="529294"/>
                    <a:pt x="807916" y="536983"/>
                    <a:pt x="807916" y="552362"/>
                  </a:cubicBezTo>
                  <a:cubicBezTo>
                    <a:pt x="807916" y="562780"/>
                    <a:pt x="806738" y="569601"/>
                    <a:pt x="804382" y="572826"/>
                  </a:cubicBezTo>
                  <a:cubicBezTo>
                    <a:pt x="802025" y="576051"/>
                    <a:pt x="797250" y="578407"/>
                    <a:pt x="790057" y="579895"/>
                  </a:cubicBezTo>
                  <a:cubicBezTo>
                    <a:pt x="772694" y="583368"/>
                    <a:pt x="760849" y="587523"/>
                    <a:pt x="754524" y="592360"/>
                  </a:cubicBezTo>
                  <a:cubicBezTo>
                    <a:pt x="748199" y="597197"/>
                    <a:pt x="745036" y="603832"/>
                    <a:pt x="745036" y="612265"/>
                  </a:cubicBezTo>
                  <a:lnTo>
                    <a:pt x="745036" y="798673"/>
                  </a:lnTo>
                  <a:cubicBezTo>
                    <a:pt x="771329" y="774860"/>
                    <a:pt x="804692" y="736909"/>
                    <a:pt x="845123" y="684819"/>
                  </a:cubicBezTo>
                  <a:cubicBezTo>
                    <a:pt x="874889" y="646868"/>
                    <a:pt x="899632" y="618032"/>
                    <a:pt x="919351" y="598313"/>
                  </a:cubicBezTo>
                  <a:cubicBezTo>
                    <a:pt x="939071" y="578593"/>
                    <a:pt x="961643" y="563028"/>
                    <a:pt x="987068" y="551618"/>
                  </a:cubicBezTo>
                  <a:cubicBezTo>
                    <a:pt x="1012493" y="540208"/>
                    <a:pt x="1039096" y="534503"/>
                    <a:pt x="1066877" y="534503"/>
                  </a:cubicBezTo>
                  <a:cubicBezTo>
                    <a:pt x="1116983" y="534503"/>
                    <a:pt x="1157786" y="550564"/>
                    <a:pt x="1189288" y="582686"/>
                  </a:cubicBezTo>
                  <a:cubicBezTo>
                    <a:pt x="1220790" y="614808"/>
                    <a:pt x="1236541" y="655798"/>
                    <a:pt x="1236541" y="705655"/>
                  </a:cubicBezTo>
                  <a:cubicBezTo>
                    <a:pt x="1236541" y="730212"/>
                    <a:pt x="1233115" y="752288"/>
                    <a:pt x="1226263" y="771884"/>
                  </a:cubicBezTo>
                  <a:lnTo>
                    <a:pt x="1209318" y="800099"/>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TextBox 64">
            <a:extLst>
              <a:ext uri="{FF2B5EF4-FFF2-40B4-BE49-F238E27FC236}">
                <a16:creationId xmlns:a16="http://schemas.microsoft.com/office/drawing/2014/main" id="{A5611062-A79F-4B6C-9AFE-3C6199DA7368}"/>
              </a:ext>
            </a:extLst>
          </p:cNvPr>
          <p:cNvSpPr txBox="1"/>
          <p:nvPr/>
        </p:nvSpPr>
        <p:spPr>
          <a:xfrm>
            <a:off x="8693411" y="2082473"/>
            <a:ext cx="2955187" cy="1200330"/>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66" name="Text Box 10">
            <a:extLst>
              <a:ext uri="{FF2B5EF4-FFF2-40B4-BE49-F238E27FC236}">
                <a16:creationId xmlns:a16="http://schemas.microsoft.com/office/drawing/2014/main" id="{8BB5CBB1-96DA-44A0-BBF4-C2A7EEDAA688}"/>
              </a:ext>
            </a:extLst>
          </p:cNvPr>
          <p:cNvSpPr txBox="1">
            <a:spLocks noChangeArrowheads="1"/>
          </p:cNvSpPr>
          <p:nvPr/>
        </p:nvSpPr>
        <p:spPr bwMode="auto">
          <a:xfrm>
            <a:off x="6202164" y="2788853"/>
            <a:ext cx="1124266"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sp>
        <p:nvSpPr>
          <p:cNvPr id="67" name="Freeform 4">
            <a:extLst>
              <a:ext uri="{FF2B5EF4-FFF2-40B4-BE49-F238E27FC236}">
                <a16:creationId xmlns:a16="http://schemas.microsoft.com/office/drawing/2014/main" id="{B14DB887-923F-46EE-AC07-D0075595FE7E}"/>
              </a:ext>
            </a:extLst>
          </p:cNvPr>
          <p:cNvSpPr>
            <a:spLocks noChangeAspect="1" noChangeArrowheads="1"/>
          </p:cNvSpPr>
          <p:nvPr/>
        </p:nvSpPr>
        <p:spPr bwMode="auto">
          <a:xfrm>
            <a:off x="6575914" y="2336745"/>
            <a:ext cx="253952" cy="301331"/>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4D4D4D"/>
          </a:solidFill>
          <a:ln>
            <a:noFill/>
          </a:ln>
          <a:effectLst/>
        </p:spPr>
        <p:txBody>
          <a:bodyPr wrap="none" anchor="ctr"/>
          <a:lstStyle/>
          <a:p>
            <a:endParaRPr lang="en-US"/>
          </a:p>
        </p:txBody>
      </p:sp>
      <p:grpSp>
        <p:nvGrpSpPr>
          <p:cNvPr id="8" name="Group 7">
            <a:extLst>
              <a:ext uri="{FF2B5EF4-FFF2-40B4-BE49-F238E27FC236}">
                <a16:creationId xmlns:a16="http://schemas.microsoft.com/office/drawing/2014/main" id="{E80960DA-E524-46B4-B750-E9FCE5DCEC80}"/>
              </a:ext>
            </a:extLst>
          </p:cNvPr>
          <p:cNvGrpSpPr/>
          <p:nvPr/>
        </p:nvGrpSpPr>
        <p:grpSpPr>
          <a:xfrm>
            <a:off x="6126480" y="5233680"/>
            <a:ext cx="5558709" cy="1272762"/>
            <a:chOff x="6126480" y="5233680"/>
            <a:chExt cx="5558709" cy="1272762"/>
          </a:xfrm>
        </p:grpSpPr>
        <p:sp>
          <p:nvSpPr>
            <p:cNvPr id="69" name="Freeform: Shape 68">
              <a:extLst>
                <a:ext uri="{FF2B5EF4-FFF2-40B4-BE49-F238E27FC236}">
                  <a16:creationId xmlns:a16="http://schemas.microsoft.com/office/drawing/2014/main" id="{55915A00-013C-485A-9ADC-24ED7E2D17CD}"/>
                </a:ext>
              </a:extLst>
            </p:cNvPr>
            <p:cNvSpPr/>
            <p:nvPr/>
          </p:nvSpPr>
          <p:spPr>
            <a:xfrm>
              <a:off x="6126480" y="5233680"/>
              <a:ext cx="5558709" cy="126976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A25E454F-EE53-4634-AAE2-1B44100AB0CA}"/>
                </a:ext>
              </a:extLst>
            </p:cNvPr>
            <p:cNvSpPr/>
            <p:nvPr/>
          </p:nvSpPr>
          <p:spPr>
            <a:xfrm rot="5400000" flipH="1">
              <a:off x="7599402" y="5486400"/>
              <a:ext cx="1269762" cy="770321"/>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321D0A1-9F5E-4941-A422-FA50250737C2}"/>
                </a:ext>
              </a:extLst>
            </p:cNvPr>
            <p:cNvSpPr/>
            <p:nvPr/>
          </p:nvSpPr>
          <p:spPr>
            <a:xfrm rot="5400000" flipH="1">
              <a:off x="6532803" y="4828516"/>
              <a:ext cx="1269762" cy="2080093"/>
            </a:xfrm>
            <a:custGeom>
              <a:avLst/>
              <a:gdLst/>
              <a:ahLst/>
              <a:cxnLst/>
              <a:rect l="l" t="t" r="r" b="b"/>
              <a:pathLst>
                <a:path w="1269762" h="2080093">
                  <a:moveTo>
                    <a:pt x="700874" y="429604"/>
                  </a:moveTo>
                  <a:cubicBezTo>
                    <a:pt x="700874" y="423933"/>
                    <a:pt x="698814" y="419451"/>
                    <a:pt x="694694" y="416158"/>
                  </a:cubicBezTo>
                  <a:cubicBezTo>
                    <a:pt x="690574" y="412865"/>
                    <a:pt x="685491" y="411219"/>
                    <a:pt x="679445" y="411219"/>
                  </a:cubicBezTo>
                  <a:lnTo>
                    <a:pt x="496492" y="411219"/>
                  </a:lnTo>
                  <a:cubicBezTo>
                    <a:pt x="479093" y="411219"/>
                    <a:pt x="467647" y="412957"/>
                    <a:pt x="462153" y="416432"/>
                  </a:cubicBezTo>
                  <a:cubicBezTo>
                    <a:pt x="456660" y="419908"/>
                    <a:pt x="453913" y="424847"/>
                    <a:pt x="453913" y="431250"/>
                  </a:cubicBezTo>
                  <a:cubicBezTo>
                    <a:pt x="453913" y="436555"/>
                    <a:pt x="455744" y="441128"/>
                    <a:pt x="459407" y="444970"/>
                  </a:cubicBezTo>
                  <a:cubicBezTo>
                    <a:pt x="463070" y="448812"/>
                    <a:pt x="467649" y="450733"/>
                    <a:pt x="473142" y="450733"/>
                  </a:cubicBezTo>
                  <a:lnTo>
                    <a:pt x="669284" y="450733"/>
                  </a:lnTo>
                  <a:cubicBezTo>
                    <a:pt x="690344" y="450733"/>
                    <a:pt x="700874" y="443690"/>
                    <a:pt x="700874" y="429604"/>
                  </a:cubicBezTo>
                  <a:close/>
                  <a:moveTo>
                    <a:pt x="832313" y="727348"/>
                  </a:moveTo>
                  <a:cubicBezTo>
                    <a:pt x="832313" y="720397"/>
                    <a:pt x="829798" y="715412"/>
                    <a:pt x="824767" y="712393"/>
                  </a:cubicBezTo>
                  <a:cubicBezTo>
                    <a:pt x="819736" y="709375"/>
                    <a:pt x="810727" y="707866"/>
                    <a:pt x="797738" y="707866"/>
                  </a:cubicBezTo>
                  <a:lnTo>
                    <a:pt x="479981" y="707866"/>
                  </a:lnTo>
                  <a:cubicBezTo>
                    <a:pt x="472664" y="707866"/>
                    <a:pt x="466352" y="709741"/>
                    <a:pt x="461047" y="713491"/>
                  </a:cubicBezTo>
                  <a:cubicBezTo>
                    <a:pt x="455742" y="717241"/>
                    <a:pt x="453090" y="722226"/>
                    <a:pt x="453090" y="728446"/>
                  </a:cubicBezTo>
                  <a:cubicBezTo>
                    <a:pt x="453090" y="741251"/>
                    <a:pt x="462053" y="747654"/>
                    <a:pt x="479981" y="747654"/>
                  </a:cubicBezTo>
                  <a:lnTo>
                    <a:pt x="797738" y="747654"/>
                  </a:lnTo>
                  <a:cubicBezTo>
                    <a:pt x="820788" y="747654"/>
                    <a:pt x="832313" y="740885"/>
                    <a:pt x="832313" y="727348"/>
                  </a:cubicBezTo>
                  <a:close/>
                  <a:moveTo>
                    <a:pt x="867985" y="725153"/>
                  </a:moveTo>
                  <a:cubicBezTo>
                    <a:pt x="867985" y="761740"/>
                    <a:pt x="848960" y="792061"/>
                    <a:pt x="810910" y="816117"/>
                  </a:cubicBezTo>
                  <a:cubicBezTo>
                    <a:pt x="772859" y="840173"/>
                    <a:pt x="716332" y="852201"/>
                    <a:pt x="641329" y="852201"/>
                  </a:cubicBezTo>
                  <a:cubicBezTo>
                    <a:pt x="565960" y="852201"/>
                    <a:pt x="509982" y="840036"/>
                    <a:pt x="473395" y="815706"/>
                  </a:cubicBezTo>
                  <a:cubicBezTo>
                    <a:pt x="436808" y="791375"/>
                    <a:pt x="418515" y="762380"/>
                    <a:pt x="418515" y="728720"/>
                  </a:cubicBezTo>
                  <a:cubicBezTo>
                    <a:pt x="418515" y="693231"/>
                    <a:pt x="437723" y="663092"/>
                    <a:pt x="476139" y="638305"/>
                  </a:cubicBezTo>
                  <a:cubicBezTo>
                    <a:pt x="514556" y="613517"/>
                    <a:pt x="571082" y="601123"/>
                    <a:pt x="645720" y="601123"/>
                  </a:cubicBezTo>
                  <a:cubicBezTo>
                    <a:pt x="690539" y="601123"/>
                    <a:pt x="729275" y="606063"/>
                    <a:pt x="761929" y="615941"/>
                  </a:cubicBezTo>
                  <a:cubicBezTo>
                    <a:pt x="794583" y="625820"/>
                    <a:pt x="820422" y="640637"/>
                    <a:pt x="839447" y="660394"/>
                  </a:cubicBezTo>
                  <a:cubicBezTo>
                    <a:pt x="858473" y="680151"/>
                    <a:pt x="867985" y="701737"/>
                    <a:pt x="867985" y="725153"/>
                  </a:cubicBezTo>
                  <a:close/>
                  <a:moveTo>
                    <a:pt x="868534" y="361826"/>
                  </a:moveTo>
                  <a:cubicBezTo>
                    <a:pt x="868534" y="397133"/>
                    <a:pt x="860617" y="430381"/>
                    <a:pt x="844783" y="461571"/>
                  </a:cubicBezTo>
                  <a:cubicBezTo>
                    <a:pt x="828949" y="492762"/>
                    <a:pt x="803003" y="516680"/>
                    <a:pt x="766943" y="533328"/>
                  </a:cubicBezTo>
                  <a:cubicBezTo>
                    <a:pt x="730884" y="549975"/>
                    <a:pt x="683383" y="558298"/>
                    <a:pt x="624441" y="558298"/>
                  </a:cubicBezTo>
                  <a:cubicBezTo>
                    <a:pt x="575751" y="558298"/>
                    <a:pt x="536168" y="552719"/>
                    <a:pt x="505691" y="541560"/>
                  </a:cubicBezTo>
                  <a:cubicBezTo>
                    <a:pt x="475214" y="530401"/>
                    <a:pt x="453065" y="515720"/>
                    <a:pt x="439245" y="497518"/>
                  </a:cubicBezTo>
                  <a:cubicBezTo>
                    <a:pt x="425425" y="479316"/>
                    <a:pt x="418515" y="457501"/>
                    <a:pt x="418515" y="432073"/>
                  </a:cubicBezTo>
                  <a:cubicBezTo>
                    <a:pt x="418515" y="393657"/>
                    <a:pt x="435268" y="362878"/>
                    <a:pt x="468773" y="339737"/>
                  </a:cubicBezTo>
                  <a:cubicBezTo>
                    <a:pt x="502279" y="316596"/>
                    <a:pt x="544756" y="305025"/>
                    <a:pt x="596203" y="305025"/>
                  </a:cubicBezTo>
                  <a:cubicBezTo>
                    <a:pt x="645269" y="305042"/>
                    <a:pt x="682710" y="314331"/>
                    <a:pt x="708526" y="332890"/>
                  </a:cubicBezTo>
                  <a:cubicBezTo>
                    <a:pt x="734341" y="351449"/>
                    <a:pt x="747248" y="373626"/>
                    <a:pt x="747248" y="399419"/>
                  </a:cubicBezTo>
                  <a:cubicBezTo>
                    <a:pt x="747248" y="418628"/>
                    <a:pt x="737827" y="436555"/>
                    <a:pt x="718985" y="453202"/>
                  </a:cubicBezTo>
                  <a:cubicBezTo>
                    <a:pt x="748437" y="453202"/>
                    <a:pt x="770435" y="449635"/>
                    <a:pt x="784979" y="442500"/>
                  </a:cubicBezTo>
                  <a:cubicBezTo>
                    <a:pt x="799522" y="435366"/>
                    <a:pt x="810772" y="422789"/>
                    <a:pt x="818730" y="404770"/>
                  </a:cubicBezTo>
                  <a:cubicBezTo>
                    <a:pt x="826688" y="386751"/>
                    <a:pt x="830667" y="369235"/>
                    <a:pt x="830667" y="352222"/>
                  </a:cubicBezTo>
                  <a:cubicBezTo>
                    <a:pt x="830667" y="344539"/>
                    <a:pt x="831993" y="340057"/>
                    <a:pt x="834645" y="338777"/>
                  </a:cubicBezTo>
                  <a:cubicBezTo>
                    <a:pt x="837298" y="337496"/>
                    <a:pt x="845484" y="336856"/>
                    <a:pt x="859204" y="336856"/>
                  </a:cubicBezTo>
                  <a:cubicBezTo>
                    <a:pt x="862863" y="336856"/>
                    <a:pt x="865333" y="338639"/>
                    <a:pt x="866613" y="342207"/>
                  </a:cubicBezTo>
                  <a:cubicBezTo>
                    <a:pt x="867894" y="345774"/>
                    <a:pt x="868534" y="352314"/>
                    <a:pt x="868534" y="361826"/>
                  </a:cubicBezTo>
                  <a:close/>
                  <a:moveTo>
                    <a:pt x="1269762" y="2022675"/>
                  </a:moveTo>
                  <a:lnTo>
                    <a:pt x="1269762" y="555520"/>
                  </a:lnTo>
                  <a:lnTo>
                    <a:pt x="634882" y="0"/>
                  </a:lnTo>
                  <a:lnTo>
                    <a:pt x="1" y="555520"/>
                  </a:lnTo>
                  <a:lnTo>
                    <a:pt x="0" y="555520"/>
                  </a:lnTo>
                  <a:lnTo>
                    <a:pt x="0" y="2022675"/>
                  </a:lnTo>
                  <a:cubicBezTo>
                    <a:pt x="0" y="2054386"/>
                    <a:pt x="25707" y="2080093"/>
                    <a:pt x="57419" y="2080093"/>
                  </a:cubicBezTo>
                  <a:lnTo>
                    <a:pt x="1212343" y="2080093"/>
                  </a:lnTo>
                  <a:cubicBezTo>
                    <a:pt x="1244055" y="2080093"/>
                    <a:pt x="1269762" y="2054386"/>
                    <a:pt x="1269762" y="2022675"/>
                  </a:cubicBez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0F7E4E6B-F8DF-4025-9F04-64A2F18D5555}"/>
              </a:ext>
            </a:extLst>
          </p:cNvPr>
          <p:cNvSpPr txBox="1"/>
          <p:nvPr/>
        </p:nvSpPr>
        <p:spPr>
          <a:xfrm>
            <a:off x="8690825" y="5309413"/>
            <a:ext cx="2955187" cy="1200330"/>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73" name="Text Box 10">
            <a:extLst>
              <a:ext uri="{FF2B5EF4-FFF2-40B4-BE49-F238E27FC236}">
                <a16:creationId xmlns:a16="http://schemas.microsoft.com/office/drawing/2014/main" id="{116F27FA-2585-4C79-9DF9-542073EA3E8E}"/>
              </a:ext>
            </a:extLst>
          </p:cNvPr>
          <p:cNvSpPr txBox="1">
            <a:spLocks noChangeArrowheads="1"/>
          </p:cNvSpPr>
          <p:nvPr/>
        </p:nvSpPr>
        <p:spPr bwMode="auto">
          <a:xfrm>
            <a:off x="6162145" y="5928167"/>
            <a:ext cx="1124266"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sp>
        <p:nvSpPr>
          <p:cNvPr id="75" name="TextBox 74">
            <a:extLst>
              <a:ext uri="{FF2B5EF4-FFF2-40B4-BE49-F238E27FC236}">
                <a16:creationId xmlns:a16="http://schemas.microsoft.com/office/drawing/2014/main" id="{11708E31-67E5-44E4-B502-EEE4B6BD408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91" name="Freeform 5">
            <a:extLst>
              <a:ext uri="{FF2B5EF4-FFF2-40B4-BE49-F238E27FC236}">
                <a16:creationId xmlns:a16="http://schemas.microsoft.com/office/drawing/2014/main" id="{78FFDDF8-65D3-4BC5-AAD2-E270A7F36242}"/>
              </a:ext>
            </a:extLst>
          </p:cNvPr>
          <p:cNvSpPr>
            <a:spLocks noChangeAspect="1" noChangeArrowheads="1"/>
          </p:cNvSpPr>
          <p:nvPr/>
        </p:nvSpPr>
        <p:spPr bwMode="auto">
          <a:xfrm>
            <a:off x="10940966" y="4008354"/>
            <a:ext cx="274320" cy="243437"/>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4D4D4D"/>
          </a:solidFill>
          <a:ln>
            <a:noFill/>
          </a:ln>
          <a:effectLst/>
        </p:spPr>
        <p:txBody>
          <a:bodyPr wrap="none" anchor="ctr"/>
          <a:lstStyle/>
          <a:p>
            <a:endParaRPr lang="en-US"/>
          </a:p>
        </p:txBody>
      </p:sp>
      <p:sp>
        <p:nvSpPr>
          <p:cNvPr id="92" name="Freeform 7">
            <a:extLst>
              <a:ext uri="{FF2B5EF4-FFF2-40B4-BE49-F238E27FC236}">
                <a16:creationId xmlns:a16="http://schemas.microsoft.com/office/drawing/2014/main" id="{9DE52654-C4A4-449C-8970-ECC5311C972F}"/>
              </a:ext>
            </a:extLst>
          </p:cNvPr>
          <p:cNvSpPr>
            <a:spLocks noChangeAspect="1" noChangeArrowheads="1"/>
          </p:cNvSpPr>
          <p:nvPr/>
        </p:nvSpPr>
        <p:spPr bwMode="auto">
          <a:xfrm>
            <a:off x="6573448" y="5565854"/>
            <a:ext cx="256418" cy="32004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4D4D4D"/>
          </a:solidFill>
          <a:ln>
            <a:noFill/>
          </a:ln>
          <a:effectLst/>
        </p:spPr>
        <p:txBody>
          <a:bodyPr wrap="none" anchor="ctr"/>
          <a:lstStyle/>
          <a:p>
            <a:endParaRPr lang="en-US"/>
          </a:p>
        </p:txBody>
      </p:sp>
      <p:sp>
        <p:nvSpPr>
          <p:cNvPr id="93" name="Freeform 9">
            <a:extLst>
              <a:ext uri="{FF2B5EF4-FFF2-40B4-BE49-F238E27FC236}">
                <a16:creationId xmlns:a16="http://schemas.microsoft.com/office/drawing/2014/main" id="{BF5E9C04-3943-4B36-8719-868F3F2A3A63}"/>
              </a:ext>
            </a:extLst>
          </p:cNvPr>
          <p:cNvSpPr>
            <a:spLocks noChangeAspect="1" noChangeArrowheads="1"/>
          </p:cNvSpPr>
          <p:nvPr/>
        </p:nvSpPr>
        <p:spPr bwMode="auto">
          <a:xfrm>
            <a:off x="5227735" y="5520134"/>
            <a:ext cx="219053" cy="365760"/>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4D4D4D"/>
          </a:solidFill>
          <a:ln>
            <a:noFill/>
          </a:ln>
          <a:effectLst/>
        </p:spPr>
        <p:txBody>
          <a:bodyPr wrap="none" anchor="ctr"/>
          <a:lstStyle/>
          <a:p>
            <a:endParaRPr lang="en-US"/>
          </a:p>
        </p:txBody>
      </p:sp>
      <p:sp>
        <p:nvSpPr>
          <p:cNvPr id="94" name="Freeform 11">
            <a:extLst>
              <a:ext uri="{FF2B5EF4-FFF2-40B4-BE49-F238E27FC236}">
                <a16:creationId xmlns:a16="http://schemas.microsoft.com/office/drawing/2014/main" id="{91B97A26-8DA8-4519-B5D2-C82F31B6E212}"/>
              </a:ext>
            </a:extLst>
          </p:cNvPr>
          <p:cNvSpPr>
            <a:spLocks noChangeAspect="1" noChangeArrowheads="1"/>
          </p:cNvSpPr>
          <p:nvPr/>
        </p:nvSpPr>
        <p:spPr bwMode="auto">
          <a:xfrm>
            <a:off x="818198" y="4075188"/>
            <a:ext cx="317031" cy="301752"/>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18108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anim calcmode="lin" valueType="num">
                                      <p:cBhvr>
                                        <p:cTn id="21" dur="1000" fill="hold"/>
                                        <p:tgtEl>
                                          <p:spTgt spid="36"/>
                                        </p:tgtEl>
                                        <p:attrNameLst>
                                          <p:attrName>ppt_x</p:attrName>
                                        </p:attrNameLst>
                                      </p:cBhvr>
                                      <p:tavLst>
                                        <p:tav tm="0">
                                          <p:val>
                                            <p:strVal val="#ppt_x"/>
                                          </p:val>
                                        </p:tav>
                                        <p:tav tm="100000">
                                          <p:val>
                                            <p:strVal val="#ppt_x"/>
                                          </p:val>
                                        </p:tav>
                                      </p:tavLst>
                                    </p:anim>
                                    <p:anim calcmode="lin" valueType="num">
                                      <p:cBhvr>
                                        <p:cTn id="22" dur="1000" fill="hold"/>
                                        <p:tgtEl>
                                          <p:spTgt spid="36"/>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1000"/>
                                        <p:tgtEl>
                                          <p:spTgt spid="34"/>
                                        </p:tgtEl>
                                      </p:cBhvr>
                                    </p:animEffect>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1000"/>
                                        <p:tgtEl>
                                          <p:spTgt spid="67"/>
                                        </p:tgtEl>
                                      </p:cBhvr>
                                    </p:animEffect>
                                    <p:anim calcmode="lin" valueType="num">
                                      <p:cBhvr>
                                        <p:cTn id="35" dur="1000" fill="hold"/>
                                        <p:tgtEl>
                                          <p:spTgt spid="67"/>
                                        </p:tgtEl>
                                        <p:attrNameLst>
                                          <p:attrName>ppt_x</p:attrName>
                                        </p:attrNameLst>
                                      </p:cBhvr>
                                      <p:tavLst>
                                        <p:tav tm="0">
                                          <p:val>
                                            <p:strVal val="#ppt_x"/>
                                          </p:val>
                                        </p:tav>
                                        <p:tav tm="100000">
                                          <p:val>
                                            <p:strVal val="#ppt_x"/>
                                          </p:val>
                                        </p:tav>
                                      </p:tavLst>
                                    </p:anim>
                                    <p:anim calcmode="lin" valueType="num">
                                      <p:cBhvr>
                                        <p:cTn id="36" dur="1000" fill="hold"/>
                                        <p:tgtEl>
                                          <p:spTgt spid="6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1000"/>
                                        <p:tgtEl>
                                          <p:spTgt spid="66"/>
                                        </p:tgtEl>
                                      </p:cBhvr>
                                    </p:animEffect>
                                    <p:anim calcmode="lin" valueType="num">
                                      <p:cBhvr>
                                        <p:cTn id="40" dur="1000" fill="hold"/>
                                        <p:tgtEl>
                                          <p:spTgt spid="66"/>
                                        </p:tgtEl>
                                        <p:attrNameLst>
                                          <p:attrName>ppt_x</p:attrName>
                                        </p:attrNameLst>
                                      </p:cBhvr>
                                      <p:tavLst>
                                        <p:tav tm="0">
                                          <p:val>
                                            <p:strVal val="#ppt_x"/>
                                          </p:val>
                                        </p:tav>
                                        <p:tav tm="100000">
                                          <p:val>
                                            <p:strVal val="#ppt_x"/>
                                          </p:val>
                                        </p:tav>
                                      </p:tavLst>
                                    </p:anim>
                                    <p:anim calcmode="lin" valueType="num">
                                      <p:cBhvr>
                                        <p:cTn id="41" dur="1000" fill="hold"/>
                                        <p:tgtEl>
                                          <p:spTgt spid="66"/>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1000"/>
                                        <p:tgtEl>
                                          <p:spTgt spid="65"/>
                                        </p:tgtEl>
                                      </p:cBhvr>
                                    </p:animEffect>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fade">
                                      <p:cBhvr>
                                        <p:cTn id="53" dur="1000"/>
                                        <p:tgtEl>
                                          <p:spTgt spid="94"/>
                                        </p:tgtEl>
                                      </p:cBhvr>
                                    </p:animEffect>
                                    <p:anim calcmode="lin" valueType="num">
                                      <p:cBhvr>
                                        <p:cTn id="54" dur="1000" fill="hold"/>
                                        <p:tgtEl>
                                          <p:spTgt spid="94"/>
                                        </p:tgtEl>
                                        <p:attrNameLst>
                                          <p:attrName>ppt_x</p:attrName>
                                        </p:attrNameLst>
                                      </p:cBhvr>
                                      <p:tavLst>
                                        <p:tav tm="0">
                                          <p:val>
                                            <p:strVal val="#ppt_x"/>
                                          </p:val>
                                        </p:tav>
                                        <p:tav tm="100000">
                                          <p:val>
                                            <p:strVal val="#ppt_x"/>
                                          </p:val>
                                        </p:tav>
                                      </p:tavLst>
                                    </p:anim>
                                    <p:anim calcmode="lin" valueType="num">
                                      <p:cBhvr>
                                        <p:cTn id="55" dur="1000" fill="hold"/>
                                        <p:tgtEl>
                                          <p:spTgt spid="9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1000"/>
                                        <p:tgtEl>
                                          <p:spTgt spid="42"/>
                                        </p:tgtEl>
                                      </p:cBhvr>
                                    </p:animEffect>
                                    <p:anim calcmode="lin" valueType="num">
                                      <p:cBhvr>
                                        <p:cTn id="59" dur="1000" fill="hold"/>
                                        <p:tgtEl>
                                          <p:spTgt spid="42"/>
                                        </p:tgtEl>
                                        <p:attrNameLst>
                                          <p:attrName>ppt_x</p:attrName>
                                        </p:attrNameLst>
                                      </p:cBhvr>
                                      <p:tavLst>
                                        <p:tav tm="0">
                                          <p:val>
                                            <p:strVal val="#ppt_x"/>
                                          </p:val>
                                        </p:tav>
                                        <p:tav tm="100000">
                                          <p:val>
                                            <p:strVal val="#ppt_x"/>
                                          </p:val>
                                        </p:tav>
                                      </p:tavLst>
                                    </p:anim>
                                    <p:anim calcmode="lin" valueType="num">
                                      <p:cBhvr>
                                        <p:cTn id="60" dur="1000" fill="hold"/>
                                        <p:tgtEl>
                                          <p:spTgt spid="42"/>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left)">
                                      <p:cBhvr>
                                        <p:cTn id="64" dur="1000"/>
                                        <p:tgtEl>
                                          <p:spTgt spid="41"/>
                                        </p:tgtEl>
                                      </p:cBhvr>
                                    </p:animEffect>
                                  </p:childTnLst>
                                </p:cTn>
                              </p:par>
                            </p:childTnLst>
                          </p:cTn>
                        </p:par>
                        <p:par>
                          <p:cTn id="65" fill="hold">
                            <p:stCondLst>
                              <p:cond delay="8500"/>
                            </p:stCondLst>
                            <p:childTnLst>
                              <p:par>
                                <p:cTn id="66" presetID="22" presetClass="entr" presetSubtype="2" fill="hold"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wipe(right)">
                                      <p:cBhvr>
                                        <p:cTn id="68" dur="500"/>
                                        <p:tgtEl>
                                          <p:spTgt spid="6"/>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fade">
                                      <p:cBhvr>
                                        <p:cTn id="72" dur="1000"/>
                                        <p:tgtEl>
                                          <p:spTgt spid="91"/>
                                        </p:tgtEl>
                                      </p:cBhvr>
                                    </p:animEffect>
                                    <p:anim calcmode="lin" valueType="num">
                                      <p:cBhvr>
                                        <p:cTn id="73" dur="1000" fill="hold"/>
                                        <p:tgtEl>
                                          <p:spTgt spid="91"/>
                                        </p:tgtEl>
                                        <p:attrNameLst>
                                          <p:attrName>ppt_x</p:attrName>
                                        </p:attrNameLst>
                                      </p:cBhvr>
                                      <p:tavLst>
                                        <p:tav tm="0">
                                          <p:val>
                                            <p:strVal val="#ppt_x"/>
                                          </p:val>
                                        </p:tav>
                                        <p:tav tm="100000">
                                          <p:val>
                                            <p:strVal val="#ppt_x"/>
                                          </p:val>
                                        </p:tav>
                                      </p:tavLst>
                                    </p:anim>
                                    <p:anim calcmode="lin" valueType="num">
                                      <p:cBhvr>
                                        <p:cTn id="74" dur="1000" fill="hold"/>
                                        <p:tgtEl>
                                          <p:spTgt spid="9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10000"/>
                            </p:stCondLst>
                            <p:childTnLst>
                              <p:par>
                                <p:cTn id="81" presetID="22" presetClass="entr" presetSubtype="8"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left)">
                                      <p:cBhvr>
                                        <p:cTn id="83" dur="500"/>
                                        <p:tgtEl>
                                          <p:spTgt spid="52"/>
                                        </p:tgtEl>
                                      </p:cBhvr>
                                    </p:animEffect>
                                  </p:childTnLst>
                                </p:cTn>
                              </p:par>
                            </p:childTnLst>
                          </p:cTn>
                        </p:par>
                        <p:par>
                          <p:cTn id="84" fill="hold">
                            <p:stCondLst>
                              <p:cond delay="10500"/>
                            </p:stCondLst>
                            <p:childTnLst>
                              <p:par>
                                <p:cTn id="85" presetID="22" presetClass="entr" presetSubtype="2" fill="hold" nodeType="after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wipe(right)">
                                      <p:cBhvr>
                                        <p:cTn id="87" dur="500"/>
                                        <p:tgtEl>
                                          <p:spTgt spid="7"/>
                                        </p:tgtEl>
                                      </p:cBhvr>
                                    </p:animEffect>
                                  </p:childTnLst>
                                </p:cTn>
                              </p:par>
                            </p:childTnLst>
                          </p:cTn>
                        </p:par>
                        <p:par>
                          <p:cTn id="88" fill="hold">
                            <p:stCondLst>
                              <p:cond delay="11000"/>
                            </p:stCondLst>
                            <p:childTnLst>
                              <p:par>
                                <p:cTn id="89" presetID="42" presetClass="entr" presetSubtype="0" fill="hold" grpId="0" nodeType="afterEffect">
                                  <p:stCondLst>
                                    <p:cond delay="0"/>
                                  </p:stCondLst>
                                  <p:childTnLst>
                                    <p:set>
                                      <p:cBhvr>
                                        <p:cTn id="90" dur="1" fill="hold">
                                          <p:stCondLst>
                                            <p:cond delay="0"/>
                                          </p:stCondLst>
                                        </p:cTn>
                                        <p:tgtEl>
                                          <p:spTgt spid="93"/>
                                        </p:tgtEl>
                                        <p:attrNameLst>
                                          <p:attrName>style.visibility</p:attrName>
                                        </p:attrNameLst>
                                      </p:cBhvr>
                                      <p:to>
                                        <p:strVal val="visible"/>
                                      </p:to>
                                    </p:set>
                                    <p:animEffect transition="in" filter="fade">
                                      <p:cBhvr>
                                        <p:cTn id="91" dur="1000"/>
                                        <p:tgtEl>
                                          <p:spTgt spid="93"/>
                                        </p:tgtEl>
                                      </p:cBhvr>
                                    </p:animEffect>
                                    <p:anim calcmode="lin" valueType="num">
                                      <p:cBhvr>
                                        <p:cTn id="92" dur="1000" fill="hold"/>
                                        <p:tgtEl>
                                          <p:spTgt spid="93"/>
                                        </p:tgtEl>
                                        <p:attrNameLst>
                                          <p:attrName>ppt_x</p:attrName>
                                        </p:attrNameLst>
                                      </p:cBhvr>
                                      <p:tavLst>
                                        <p:tav tm="0">
                                          <p:val>
                                            <p:strVal val="#ppt_x"/>
                                          </p:val>
                                        </p:tav>
                                        <p:tav tm="100000">
                                          <p:val>
                                            <p:strVal val="#ppt_x"/>
                                          </p:val>
                                        </p:tav>
                                      </p:tavLst>
                                    </p:anim>
                                    <p:anim calcmode="lin" valueType="num">
                                      <p:cBhvr>
                                        <p:cTn id="93" dur="1000" fill="hold"/>
                                        <p:tgtEl>
                                          <p:spTgt spid="93"/>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1000"/>
                                        <p:tgtEl>
                                          <p:spTgt spid="27"/>
                                        </p:tgtEl>
                                      </p:cBhvr>
                                    </p:animEffect>
                                    <p:anim calcmode="lin" valueType="num">
                                      <p:cBhvr>
                                        <p:cTn id="97" dur="1000" fill="hold"/>
                                        <p:tgtEl>
                                          <p:spTgt spid="27"/>
                                        </p:tgtEl>
                                        <p:attrNameLst>
                                          <p:attrName>ppt_x</p:attrName>
                                        </p:attrNameLst>
                                      </p:cBhvr>
                                      <p:tavLst>
                                        <p:tav tm="0">
                                          <p:val>
                                            <p:strVal val="#ppt_x"/>
                                          </p:val>
                                        </p:tav>
                                        <p:tav tm="100000">
                                          <p:val>
                                            <p:strVal val="#ppt_x"/>
                                          </p:val>
                                        </p:tav>
                                      </p:tavLst>
                                    </p:anim>
                                    <p:anim calcmode="lin" valueType="num">
                                      <p:cBhvr>
                                        <p:cTn id="98" dur="1000" fill="hold"/>
                                        <p:tgtEl>
                                          <p:spTgt spid="27"/>
                                        </p:tgtEl>
                                        <p:attrNameLst>
                                          <p:attrName>ppt_y</p:attrName>
                                        </p:attrNameLst>
                                      </p:cBhvr>
                                      <p:tavLst>
                                        <p:tav tm="0">
                                          <p:val>
                                            <p:strVal val="#ppt_y+.1"/>
                                          </p:val>
                                        </p:tav>
                                        <p:tav tm="100000">
                                          <p:val>
                                            <p:strVal val="#ppt_y"/>
                                          </p:val>
                                        </p:tav>
                                      </p:tavLst>
                                    </p:anim>
                                  </p:childTnLst>
                                </p:cTn>
                              </p:par>
                            </p:childTnLst>
                          </p:cTn>
                        </p:par>
                        <p:par>
                          <p:cTn id="99" fill="hold">
                            <p:stCondLst>
                              <p:cond delay="12000"/>
                            </p:stCondLst>
                            <p:childTnLst>
                              <p:par>
                                <p:cTn id="100" presetID="22" presetClass="entr" presetSubtype="8"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wipe(left)">
                                      <p:cBhvr>
                                        <p:cTn id="102" dur="500"/>
                                        <p:tgtEl>
                                          <p:spTgt spid="20"/>
                                        </p:tgtEl>
                                      </p:cBhvr>
                                    </p:animEffect>
                                  </p:childTnLst>
                                </p:cTn>
                              </p:par>
                            </p:childTnLst>
                          </p:cTn>
                        </p:par>
                        <p:par>
                          <p:cTn id="103" fill="hold">
                            <p:stCondLst>
                              <p:cond delay="12500"/>
                            </p:stCondLst>
                            <p:childTnLst>
                              <p:par>
                                <p:cTn id="104" presetID="22" presetClass="entr" presetSubtype="8" fill="hold" nodeType="afterEffect">
                                  <p:stCondLst>
                                    <p:cond delay="0"/>
                                  </p:stCondLst>
                                  <p:childTnLst>
                                    <p:set>
                                      <p:cBhvr>
                                        <p:cTn id="105" dur="1" fill="hold">
                                          <p:stCondLst>
                                            <p:cond delay="0"/>
                                          </p:stCondLst>
                                        </p:cTn>
                                        <p:tgtEl>
                                          <p:spTgt spid="8"/>
                                        </p:tgtEl>
                                        <p:attrNameLst>
                                          <p:attrName>style.visibility</p:attrName>
                                        </p:attrNameLst>
                                      </p:cBhvr>
                                      <p:to>
                                        <p:strVal val="visible"/>
                                      </p:to>
                                    </p:set>
                                    <p:animEffect transition="in" filter="wipe(left)">
                                      <p:cBhvr>
                                        <p:cTn id="106" dur="500"/>
                                        <p:tgtEl>
                                          <p:spTgt spid="8"/>
                                        </p:tgtEl>
                                      </p:cBhvr>
                                    </p:animEffect>
                                  </p:childTnLst>
                                </p:cTn>
                              </p:par>
                            </p:childTnLst>
                          </p:cTn>
                        </p:par>
                        <p:par>
                          <p:cTn id="107" fill="hold">
                            <p:stCondLst>
                              <p:cond delay="13000"/>
                            </p:stCondLst>
                            <p:childTnLst>
                              <p:par>
                                <p:cTn id="108" presetID="42" presetClass="entr" presetSubtype="0" fill="hold" grpId="0" nodeType="afterEffect">
                                  <p:stCondLst>
                                    <p:cond delay="0"/>
                                  </p:stCondLst>
                                  <p:childTnLst>
                                    <p:set>
                                      <p:cBhvr>
                                        <p:cTn id="109" dur="1" fill="hold">
                                          <p:stCondLst>
                                            <p:cond delay="0"/>
                                          </p:stCondLst>
                                        </p:cTn>
                                        <p:tgtEl>
                                          <p:spTgt spid="92"/>
                                        </p:tgtEl>
                                        <p:attrNameLst>
                                          <p:attrName>style.visibility</p:attrName>
                                        </p:attrNameLst>
                                      </p:cBhvr>
                                      <p:to>
                                        <p:strVal val="visible"/>
                                      </p:to>
                                    </p:set>
                                    <p:animEffect transition="in" filter="fade">
                                      <p:cBhvr>
                                        <p:cTn id="110" dur="1000"/>
                                        <p:tgtEl>
                                          <p:spTgt spid="92"/>
                                        </p:tgtEl>
                                      </p:cBhvr>
                                    </p:animEffect>
                                    <p:anim calcmode="lin" valueType="num">
                                      <p:cBhvr>
                                        <p:cTn id="111" dur="1000" fill="hold"/>
                                        <p:tgtEl>
                                          <p:spTgt spid="92"/>
                                        </p:tgtEl>
                                        <p:attrNameLst>
                                          <p:attrName>ppt_x</p:attrName>
                                        </p:attrNameLst>
                                      </p:cBhvr>
                                      <p:tavLst>
                                        <p:tav tm="0">
                                          <p:val>
                                            <p:strVal val="#ppt_x"/>
                                          </p:val>
                                        </p:tav>
                                        <p:tav tm="100000">
                                          <p:val>
                                            <p:strVal val="#ppt_x"/>
                                          </p:val>
                                        </p:tav>
                                      </p:tavLst>
                                    </p:anim>
                                    <p:anim calcmode="lin" valueType="num">
                                      <p:cBhvr>
                                        <p:cTn id="112" dur="1000" fill="hold"/>
                                        <p:tgtEl>
                                          <p:spTgt spid="92"/>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4000"/>
                            </p:stCondLst>
                            <p:childTnLst>
                              <p:par>
                                <p:cTn id="119" presetID="22" presetClass="entr" presetSubtype="8" fill="hold" grpId="0" nodeType="afterEffect">
                                  <p:stCondLst>
                                    <p:cond delay="0"/>
                                  </p:stCondLst>
                                  <p:childTnLst>
                                    <p:set>
                                      <p:cBhvr>
                                        <p:cTn id="120" dur="1" fill="hold">
                                          <p:stCondLst>
                                            <p:cond delay="0"/>
                                          </p:stCondLst>
                                        </p:cTn>
                                        <p:tgtEl>
                                          <p:spTgt spid="72"/>
                                        </p:tgtEl>
                                        <p:attrNameLst>
                                          <p:attrName>style.visibility</p:attrName>
                                        </p:attrNameLst>
                                      </p:cBhvr>
                                      <p:to>
                                        <p:strVal val="visible"/>
                                      </p:to>
                                    </p:set>
                                    <p:animEffect transition="in" filter="wipe(left)">
                                      <p:cBhvr>
                                        <p:cTn id="12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P spid="34" grpId="0"/>
      <p:bldP spid="35" grpId="0" animBg="1"/>
      <p:bldP spid="36" grpId="0"/>
      <p:bldP spid="41" grpId="0"/>
      <p:bldP spid="42" grpId="0"/>
      <p:bldP spid="52" grpId="0"/>
      <p:bldP spid="54" grpId="0"/>
      <p:bldP spid="65" grpId="0"/>
      <p:bldP spid="66" grpId="0"/>
      <p:bldP spid="67" grpId="0" animBg="1"/>
      <p:bldP spid="72" grpId="0"/>
      <p:bldP spid="73" grpId="0"/>
      <p:bldP spid="75" grpId="0"/>
      <p:bldP spid="91" grpId="0" animBg="1"/>
      <p:bldP spid="92" grpId="0" animBg="1"/>
      <p:bldP spid="93" grpId="0" animBg="1"/>
      <p:bldP spid="9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1D6035C-C420-41B5-81D3-97DEFF2FA7B0}"/>
              </a:ext>
            </a:extLst>
          </p:cNvPr>
          <p:cNvGrpSpPr/>
          <p:nvPr/>
        </p:nvGrpSpPr>
        <p:grpSpPr>
          <a:xfrm>
            <a:off x="3576349" y="1752600"/>
            <a:ext cx="8006051" cy="1828804"/>
            <a:chOff x="3576349" y="1752600"/>
            <a:chExt cx="8006051" cy="1828804"/>
          </a:xfrm>
        </p:grpSpPr>
        <p:sp>
          <p:nvSpPr>
            <p:cNvPr id="18" name="Freeform: Shape 17">
              <a:extLst>
                <a:ext uri="{FF2B5EF4-FFF2-40B4-BE49-F238E27FC236}">
                  <a16:creationId xmlns:a16="http://schemas.microsoft.com/office/drawing/2014/main" id="{FDF371E1-CC6A-4FDB-90ED-66E5CC3B7B84}"/>
                </a:ext>
              </a:extLst>
            </p:cNvPr>
            <p:cNvSpPr/>
            <p:nvPr/>
          </p:nvSpPr>
          <p:spPr>
            <a:xfrm>
              <a:off x="3576349" y="1752600"/>
              <a:ext cx="8006051" cy="182880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19F7FF01-B074-46EA-AA38-212EEF18AB91}"/>
                </a:ext>
              </a:extLst>
            </p:cNvPr>
            <p:cNvSpPr/>
            <p:nvPr/>
          </p:nvSpPr>
          <p:spPr>
            <a:xfrm rot="16200000">
              <a:off x="7636285" y="2112268"/>
              <a:ext cx="1828801" cy="1109472"/>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25D022D-9E65-4687-A3B5-F52C0F36446F}"/>
                </a:ext>
              </a:extLst>
            </p:cNvPr>
            <p:cNvSpPr/>
            <p:nvPr/>
          </p:nvSpPr>
          <p:spPr>
            <a:xfrm rot="16200000">
              <a:off x="9170050" y="1169053"/>
              <a:ext cx="1828801" cy="2995899"/>
            </a:xfrm>
            <a:custGeom>
              <a:avLst/>
              <a:gdLst/>
              <a:ahLst/>
              <a:cxnLst/>
              <a:rect l="l" t="t" r="r" b="b"/>
              <a:pathLst>
                <a:path w="1828801" h="2995899">
                  <a:moveTo>
                    <a:pt x="1189479" y="608578"/>
                  </a:moveTo>
                  <a:cubicBezTo>
                    <a:pt x="1189479" y="618004"/>
                    <a:pt x="1186068" y="624763"/>
                    <a:pt x="1179247" y="628856"/>
                  </a:cubicBezTo>
                  <a:cubicBezTo>
                    <a:pt x="1172425" y="632948"/>
                    <a:pt x="1160209" y="634995"/>
                    <a:pt x="1142598" y="634995"/>
                  </a:cubicBezTo>
                  <a:lnTo>
                    <a:pt x="711740" y="634995"/>
                  </a:lnTo>
                  <a:cubicBezTo>
                    <a:pt x="701819" y="634995"/>
                    <a:pt x="693261" y="632452"/>
                    <a:pt x="686068" y="627367"/>
                  </a:cubicBezTo>
                  <a:cubicBezTo>
                    <a:pt x="678874" y="622282"/>
                    <a:pt x="675278" y="615523"/>
                    <a:pt x="675278" y="607090"/>
                  </a:cubicBezTo>
                  <a:cubicBezTo>
                    <a:pt x="675278" y="589726"/>
                    <a:pt x="687432" y="581045"/>
                    <a:pt x="711740" y="581045"/>
                  </a:cubicBezTo>
                  <a:lnTo>
                    <a:pt x="1142598" y="581045"/>
                  </a:lnTo>
                  <a:cubicBezTo>
                    <a:pt x="1173852" y="581045"/>
                    <a:pt x="1189479" y="590222"/>
                    <a:pt x="1189479" y="608578"/>
                  </a:cubicBezTo>
                  <a:close/>
                  <a:moveTo>
                    <a:pt x="1237848" y="611554"/>
                  </a:moveTo>
                  <a:cubicBezTo>
                    <a:pt x="1237848" y="561945"/>
                    <a:pt x="1212051" y="520831"/>
                    <a:pt x="1160457" y="488213"/>
                  </a:cubicBezTo>
                  <a:cubicBezTo>
                    <a:pt x="1108863" y="455595"/>
                    <a:pt x="1032217" y="439286"/>
                    <a:pt x="930518" y="439286"/>
                  </a:cubicBezTo>
                  <a:cubicBezTo>
                    <a:pt x="828322" y="439286"/>
                    <a:pt x="752420" y="455781"/>
                    <a:pt x="702811" y="488771"/>
                  </a:cubicBezTo>
                  <a:cubicBezTo>
                    <a:pt x="653201" y="521761"/>
                    <a:pt x="628397" y="561077"/>
                    <a:pt x="628397" y="606717"/>
                  </a:cubicBezTo>
                  <a:cubicBezTo>
                    <a:pt x="628397" y="654839"/>
                    <a:pt x="654442" y="695704"/>
                    <a:pt x="706531" y="729315"/>
                  </a:cubicBezTo>
                  <a:cubicBezTo>
                    <a:pt x="758621" y="762925"/>
                    <a:pt x="835268" y="779730"/>
                    <a:pt x="936471" y="779730"/>
                  </a:cubicBezTo>
                  <a:cubicBezTo>
                    <a:pt x="997242" y="779730"/>
                    <a:pt x="1049766" y="773033"/>
                    <a:pt x="1094043" y="759638"/>
                  </a:cubicBezTo>
                  <a:cubicBezTo>
                    <a:pt x="1138319" y="746244"/>
                    <a:pt x="1173356" y="726152"/>
                    <a:pt x="1199153" y="699363"/>
                  </a:cubicBezTo>
                  <a:cubicBezTo>
                    <a:pt x="1224949" y="672574"/>
                    <a:pt x="1237848" y="643304"/>
                    <a:pt x="1237848" y="611554"/>
                  </a:cubicBezTo>
                  <a:close/>
                  <a:moveTo>
                    <a:pt x="1238592" y="992778"/>
                  </a:moveTo>
                  <a:cubicBezTo>
                    <a:pt x="1238592" y="986080"/>
                    <a:pt x="1237786" y="981367"/>
                    <a:pt x="1236174" y="978639"/>
                  </a:cubicBezTo>
                  <a:cubicBezTo>
                    <a:pt x="1234561" y="975910"/>
                    <a:pt x="1223957" y="966981"/>
                    <a:pt x="1204362" y="951850"/>
                  </a:cubicBezTo>
                  <a:cubicBezTo>
                    <a:pt x="1179061" y="932254"/>
                    <a:pt x="1158845" y="912162"/>
                    <a:pt x="1143714" y="891574"/>
                  </a:cubicBezTo>
                  <a:cubicBezTo>
                    <a:pt x="1128583" y="870987"/>
                    <a:pt x="1118537" y="854740"/>
                    <a:pt x="1113576" y="842833"/>
                  </a:cubicBezTo>
                  <a:cubicBezTo>
                    <a:pt x="1110104" y="833904"/>
                    <a:pt x="1106941" y="828323"/>
                    <a:pt x="1104089" y="826090"/>
                  </a:cubicBezTo>
                  <a:cubicBezTo>
                    <a:pt x="1101236" y="823858"/>
                    <a:pt x="1096957" y="822741"/>
                    <a:pt x="1091252" y="822741"/>
                  </a:cubicBezTo>
                  <a:lnTo>
                    <a:pt x="1076369" y="822741"/>
                  </a:lnTo>
                  <a:cubicBezTo>
                    <a:pt x="1067936" y="822741"/>
                    <a:pt x="1063719" y="826586"/>
                    <a:pt x="1063719" y="834276"/>
                  </a:cubicBezTo>
                  <a:cubicBezTo>
                    <a:pt x="1063719" y="849903"/>
                    <a:pt x="1067564" y="868878"/>
                    <a:pt x="1075253" y="891202"/>
                  </a:cubicBezTo>
                  <a:lnTo>
                    <a:pt x="704299" y="891202"/>
                  </a:lnTo>
                  <a:cubicBezTo>
                    <a:pt x="696361" y="891202"/>
                    <a:pt x="690284" y="884257"/>
                    <a:pt x="686068" y="870366"/>
                  </a:cubicBezTo>
                  <a:cubicBezTo>
                    <a:pt x="683339" y="861437"/>
                    <a:pt x="680487" y="856290"/>
                    <a:pt x="677510" y="854926"/>
                  </a:cubicBezTo>
                  <a:cubicBezTo>
                    <a:pt x="674533" y="853561"/>
                    <a:pt x="666844" y="852879"/>
                    <a:pt x="654442" y="852879"/>
                  </a:cubicBezTo>
                  <a:cubicBezTo>
                    <a:pt x="645760" y="852879"/>
                    <a:pt x="640303" y="853685"/>
                    <a:pt x="638071" y="855298"/>
                  </a:cubicBezTo>
                  <a:cubicBezTo>
                    <a:pt x="635838" y="856910"/>
                    <a:pt x="634722" y="861313"/>
                    <a:pt x="634722" y="868506"/>
                  </a:cubicBezTo>
                  <a:lnTo>
                    <a:pt x="634722" y="1038914"/>
                  </a:lnTo>
                  <a:cubicBezTo>
                    <a:pt x="634722" y="1047596"/>
                    <a:pt x="637946" y="1051937"/>
                    <a:pt x="644396" y="1051937"/>
                  </a:cubicBezTo>
                  <a:cubicBezTo>
                    <a:pt x="660767" y="1051937"/>
                    <a:pt x="670875" y="1051131"/>
                    <a:pt x="674719" y="1049518"/>
                  </a:cubicBezTo>
                  <a:cubicBezTo>
                    <a:pt x="678564" y="1047906"/>
                    <a:pt x="682223" y="1043503"/>
                    <a:pt x="685696" y="1036310"/>
                  </a:cubicBezTo>
                  <a:cubicBezTo>
                    <a:pt x="689912" y="1027876"/>
                    <a:pt x="694749" y="1023659"/>
                    <a:pt x="700206" y="1023659"/>
                  </a:cubicBezTo>
                  <a:lnTo>
                    <a:pt x="1238592" y="1023659"/>
                  </a:lnTo>
                  <a:close/>
                  <a:moveTo>
                    <a:pt x="1828800" y="800100"/>
                  </a:moveTo>
                  <a:lnTo>
                    <a:pt x="1828800" y="2913201"/>
                  </a:lnTo>
                  <a:cubicBezTo>
                    <a:pt x="1828800" y="2958874"/>
                    <a:pt x="1791775" y="2995899"/>
                    <a:pt x="1746102" y="2995899"/>
                  </a:cubicBezTo>
                  <a:lnTo>
                    <a:pt x="82698" y="2995899"/>
                  </a:lnTo>
                  <a:cubicBezTo>
                    <a:pt x="37025" y="2995899"/>
                    <a:pt x="0" y="2958874"/>
                    <a:pt x="0" y="2913201"/>
                  </a:cubicBezTo>
                  <a:lnTo>
                    <a:pt x="0" y="800100"/>
                  </a:lnTo>
                  <a:close/>
                  <a:moveTo>
                    <a:pt x="1828801" y="800099"/>
                  </a:moveTo>
                  <a:lnTo>
                    <a:pt x="1" y="800099"/>
                  </a:lnTo>
                  <a:lnTo>
                    <a:pt x="914401"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BAE01651-E361-4EDC-97A6-8969113F4902}"/>
              </a:ext>
            </a:extLst>
          </p:cNvPr>
          <p:cNvSpPr txBox="1"/>
          <p:nvPr/>
        </p:nvSpPr>
        <p:spPr>
          <a:xfrm>
            <a:off x="3828471" y="1866783"/>
            <a:ext cx="4256272" cy="16004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5" name="Freeform 3">
            <a:extLst>
              <a:ext uri="{FF2B5EF4-FFF2-40B4-BE49-F238E27FC236}">
                <a16:creationId xmlns:a16="http://schemas.microsoft.com/office/drawing/2014/main" id="{5686CE95-25EB-4231-AA10-80BF5F43C0C1}"/>
              </a:ext>
            </a:extLst>
          </p:cNvPr>
          <p:cNvSpPr>
            <a:spLocks noChangeAspect="1" noChangeArrowheads="1"/>
          </p:cNvSpPr>
          <p:nvPr/>
        </p:nvSpPr>
        <p:spPr bwMode="auto">
          <a:xfrm>
            <a:off x="10400710" y="2194943"/>
            <a:ext cx="457200" cy="393826"/>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4D4D4D"/>
          </a:solidFill>
          <a:ln>
            <a:noFill/>
          </a:ln>
          <a:effectLst/>
        </p:spPr>
        <p:txBody>
          <a:bodyPr wrap="none" anchor="ctr"/>
          <a:lstStyle/>
          <a:p>
            <a:endParaRPr lang="en-US"/>
          </a:p>
        </p:txBody>
      </p:sp>
      <p:sp>
        <p:nvSpPr>
          <p:cNvPr id="27" name="Text Box 10">
            <a:extLst>
              <a:ext uri="{FF2B5EF4-FFF2-40B4-BE49-F238E27FC236}">
                <a16:creationId xmlns:a16="http://schemas.microsoft.com/office/drawing/2014/main" id="{F1A2ADDE-2254-40D8-BC6C-1D761EDF0A18}"/>
              </a:ext>
            </a:extLst>
          </p:cNvPr>
          <p:cNvSpPr txBox="1">
            <a:spLocks noChangeArrowheads="1"/>
          </p:cNvSpPr>
          <p:nvPr/>
        </p:nvSpPr>
        <p:spPr bwMode="auto">
          <a:xfrm>
            <a:off x="9815802" y="2748551"/>
            <a:ext cx="1619248" cy="338554"/>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grpSp>
        <p:nvGrpSpPr>
          <p:cNvPr id="9" name="Group 8">
            <a:extLst>
              <a:ext uri="{FF2B5EF4-FFF2-40B4-BE49-F238E27FC236}">
                <a16:creationId xmlns:a16="http://schemas.microsoft.com/office/drawing/2014/main" id="{3B15973E-E50C-4BDA-97AF-090B408A2F34}"/>
              </a:ext>
            </a:extLst>
          </p:cNvPr>
          <p:cNvGrpSpPr/>
          <p:nvPr/>
        </p:nvGrpSpPr>
        <p:grpSpPr>
          <a:xfrm>
            <a:off x="3573301" y="4205974"/>
            <a:ext cx="8006051" cy="1835162"/>
            <a:chOff x="3573301" y="4205974"/>
            <a:chExt cx="8006051" cy="1835162"/>
          </a:xfrm>
        </p:grpSpPr>
        <p:sp>
          <p:nvSpPr>
            <p:cNvPr id="16" name="Freeform: Shape 15">
              <a:extLst>
                <a:ext uri="{FF2B5EF4-FFF2-40B4-BE49-F238E27FC236}">
                  <a16:creationId xmlns:a16="http://schemas.microsoft.com/office/drawing/2014/main" id="{E8D81482-F411-4B58-AF76-E6339E0BEA02}"/>
                </a:ext>
              </a:extLst>
            </p:cNvPr>
            <p:cNvSpPr/>
            <p:nvPr/>
          </p:nvSpPr>
          <p:spPr>
            <a:xfrm>
              <a:off x="3573301" y="4205974"/>
              <a:ext cx="8006051" cy="182880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1BC709B8-87C4-4CCC-AD5C-E1EF22F81482}"/>
                </a:ext>
              </a:extLst>
            </p:cNvPr>
            <p:cNvSpPr/>
            <p:nvPr/>
          </p:nvSpPr>
          <p:spPr>
            <a:xfrm rot="5400000" flipH="1">
              <a:off x="5694709" y="4572000"/>
              <a:ext cx="1828801" cy="1109472"/>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8004476-BA3D-4C2D-A80D-5B8A6070C8A1}"/>
                </a:ext>
              </a:extLst>
            </p:cNvPr>
            <p:cNvSpPr/>
            <p:nvPr/>
          </p:nvSpPr>
          <p:spPr>
            <a:xfrm rot="5400000" flipH="1">
              <a:off x="4158517" y="3622428"/>
              <a:ext cx="1828801" cy="2995899"/>
            </a:xfrm>
            <a:custGeom>
              <a:avLst/>
              <a:gdLst/>
              <a:ahLst/>
              <a:cxnLst/>
              <a:rect l="l" t="t" r="r" b="b"/>
              <a:pathLst>
                <a:path w="1828801" h="2995899">
                  <a:moveTo>
                    <a:pt x="1187056" y="725003"/>
                  </a:moveTo>
                  <a:cubicBezTo>
                    <a:pt x="1187056" y="709872"/>
                    <a:pt x="1181041" y="698276"/>
                    <a:pt x="1169010" y="690214"/>
                  </a:cubicBezTo>
                  <a:cubicBezTo>
                    <a:pt x="1156980" y="682153"/>
                    <a:pt x="1130005" y="678122"/>
                    <a:pt x="1088085" y="678122"/>
                  </a:cubicBezTo>
                  <a:cubicBezTo>
                    <a:pt x="1037980" y="678122"/>
                    <a:pt x="997920" y="683703"/>
                    <a:pt x="967906" y="694865"/>
                  </a:cubicBezTo>
                  <a:cubicBezTo>
                    <a:pt x="937893" y="706027"/>
                    <a:pt x="899197" y="730522"/>
                    <a:pt x="851820" y="768349"/>
                  </a:cubicBezTo>
                  <a:lnTo>
                    <a:pt x="812983" y="800099"/>
                  </a:lnTo>
                  <a:lnTo>
                    <a:pt x="1029628" y="800099"/>
                  </a:lnTo>
                  <a:lnTo>
                    <a:pt x="1031717" y="790348"/>
                  </a:lnTo>
                  <a:cubicBezTo>
                    <a:pt x="1034817" y="783805"/>
                    <a:pt x="1039468" y="777961"/>
                    <a:pt x="1045669" y="772814"/>
                  </a:cubicBezTo>
                  <a:cubicBezTo>
                    <a:pt x="1058072" y="762520"/>
                    <a:pt x="1075559" y="757373"/>
                    <a:pt x="1098131" y="757373"/>
                  </a:cubicBezTo>
                  <a:cubicBezTo>
                    <a:pt x="1108549" y="757373"/>
                    <a:pt x="1119339" y="758117"/>
                    <a:pt x="1130501" y="759605"/>
                  </a:cubicBezTo>
                  <a:cubicBezTo>
                    <a:pt x="1138935" y="760846"/>
                    <a:pt x="1146128" y="761466"/>
                    <a:pt x="1152081" y="761466"/>
                  </a:cubicBezTo>
                  <a:cubicBezTo>
                    <a:pt x="1162499" y="761466"/>
                    <a:pt x="1170933" y="758241"/>
                    <a:pt x="1177382" y="751792"/>
                  </a:cubicBezTo>
                  <a:cubicBezTo>
                    <a:pt x="1183831" y="745343"/>
                    <a:pt x="1187056" y="736413"/>
                    <a:pt x="1187056" y="725003"/>
                  </a:cubicBezTo>
                  <a:close/>
                  <a:moveTo>
                    <a:pt x="1188172" y="1093948"/>
                  </a:moveTo>
                  <a:cubicBezTo>
                    <a:pt x="1188172" y="1084522"/>
                    <a:pt x="1184761" y="1077762"/>
                    <a:pt x="1177940" y="1073670"/>
                  </a:cubicBezTo>
                  <a:cubicBezTo>
                    <a:pt x="1171119" y="1069577"/>
                    <a:pt x="1158903" y="1067531"/>
                    <a:pt x="1141291" y="1067531"/>
                  </a:cubicBezTo>
                  <a:lnTo>
                    <a:pt x="710434" y="1067531"/>
                  </a:lnTo>
                  <a:cubicBezTo>
                    <a:pt x="700512" y="1067531"/>
                    <a:pt x="691954" y="1070073"/>
                    <a:pt x="684761" y="1075158"/>
                  </a:cubicBezTo>
                  <a:cubicBezTo>
                    <a:pt x="677568" y="1080243"/>
                    <a:pt x="673971" y="1087002"/>
                    <a:pt x="673971" y="1095436"/>
                  </a:cubicBezTo>
                  <a:cubicBezTo>
                    <a:pt x="673971" y="1112799"/>
                    <a:pt x="686125" y="1121481"/>
                    <a:pt x="710434" y="1121481"/>
                  </a:cubicBezTo>
                  <a:lnTo>
                    <a:pt x="1141291" y="1121481"/>
                  </a:lnTo>
                  <a:cubicBezTo>
                    <a:pt x="1172545" y="1121481"/>
                    <a:pt x="1188172" y="1112303"/>
                    <a:pt x="1188172" y="1093948"/>
                  </a:cubicBezTo>
                  <a:close/>
                  <a:moveTo>
                    <a:pt x="1236541" y="1090971"/>
                  </a:moveTo>
                  <a:cubicBezTo>
                    <a:pt x="1236541" y="1140580"/>
                    <a:pt x="1210744" y="1181694"/>
                    <a:pt x="1159151" y="1214312"/>
                  </a:cubicBezTo>
                  <a:cubicBezTo>
                    <a:pt x="1107557" y="1246930"/>
                    <a:pt x="1030910" y="1263240"/>
                    <a:pt x="929211" y="1263240"/>
                  </a:cubicBezTo>
                  <a:cubicBezTo>
                    <a:pt x="827016" y="1263240"/>
                    <a:pt x="751113" y="1246744"/>
                    <a:pt x="701504" y="1213754"/>
                  </a:cubicBezTo>
                  <a:cubicBezTo>
                    <a:pt x="651895" y="1180764"/>
                    <a:pt x="627090" y="1141449"/>
                    <a:pt x="627090" y="1095808"/>
                  </a:cubicBezTo>
                  <a:cubicBezTo>
                    <a:pt x="627090" y="1047687"/>
                    <a:pt x="653135" y="1006821"/>
                    <a:pt x="705225" y="973211"/>
                  </a:cubicBezTo>
                  <a:cubicBezTo>
                    <a:pt x="757315" y="939600"/>
                    <a:pt x="833961" y="922795"/>
                    <a:pt x="935164" y="922795"/>
                  </a:cubicBezTo>
                  <a:cubicBezTo>
                    <a:pt x="995936" y="922795"/>
                    <a:pt x="1048460" y="929492"/>
                    <a:pt x="1092736" y="942887"/>
                  </a:cubicBezTo>
                  <a:cubicBezTo>
                    <a:pt x="1137012" y="956282"/>
                    <a:pt x="1172049" y="976373"/>
                    <a:pt x="1197846" y="1003162"/>
                  </a:cubicBezTo>
                  <a:cubicBezTo>
                    <a:pt x="1223643" y="1029951"/>
                    <a:pt x="1236541" y="1059221"/>
                    <a:pt x="1236541" y="1090971"/>
                  </a:cubicBezTo>
                  <a:close/>
                  <a:moveTo>
                    <a:pt x="1828800" y="2913201"/>
                  </a:moveTo>
                  <a:lnTo>
                    <a:pt x="1828800" y="800100"/>
                  </a:lnTo>
                  <a:lnTo>
                    <a:pt x="1209317" y="800100"/>
                  </a:lnTo>
                  <a:lnTo>
                    <a:pt x="1195427" y="823229"/>
                  </a:lnTo>
                  <a:cubicBezTo>
                    <a:pt x="1168018" y="852499"/>
                    <a:pt x="1134718" y="867134"/>
                    <a:pt x="1095527" y="867134"/>
                  </a:cubicBezTo>
                  <a:cubicBezTo>
                    <a:pt x="1076675" y="867134"/>
                    <a:pt x="1060552" y="862173"/>
                    <a:pt x="1047157" y="852251"/>
                  </a:cubicBezTo>
                  <a:cubicBezTo>
                    <a:pt x="1033763" y="842329"/>
                    <a:pt x="1027066" y="828934"/>
                    <a:pt x="1027066" y="812067"/>
                  </a:cubicBezTo>
                  <a:lnTo>
                    <a:pt x="1029628" y="800100"/>
                  </a:lnTo>
                  <a:lnTo>
                    <a:pt x="812982" y="800100"/>
                  </a:lnTo>
                  <a:lnTo>
                    <a:pt x="794987" y="814811"/>
                  </a:lnTo>
                  <a:cubicBezTo>
                    <a:pt x="780786" y="826873"/>
                    <a:pt x="771329" y="835508"/>
                    <a:pt x="766616" y="840717"/>
                  </a:cubicBezTo>
                  <a:cubicBezTo>
                    <a:pt x="748013" y="861553"/>
                    <a:pt x="732634" y="871970"/>
                    <a:pt x="720480" y="871970"/>
                  </a:cubicBezTo>
                  <a:lnTo>
                    <a:pt x="633415" y="871970"/>
                  </a:lnTo>
                  <a:lnTo>
                    <a:pt x="633415" y="800100"/>
                  </a:lnTo>
                  <a:lnTo>
                    <a:pt x="0" y="800100"/>
                  </a:lnTo>
                  <a:lnTo>
                    <a:pt x="0" y="2913201"/>
                  </a:lnTo>
                  <a:cubicBezTo>
                    <a:pt x="0" y="2958874"/>
                    <a:pt x="37025" y="2995899"/>
                    <a:pt x="82698" y="2995899"/>
                  </a:cubicBezTo>
                  <a:lnTo>
                    <a:pt x="1746102" y="2995899"/>
                  </a:lnTo>
                  <a:cubicBezTo>
                    <a:pt x="1791775" y="2995899"/>
                    <a:pt x="1828800" y="2958874"/>
                    <a:pt x="1828800" y="2913201"/>
                  </a:cubicBezTo>
                  <a:close/>
                  <a:moveTo>
                    <a:pt x="1828801" y="800099"/>
                  </a:moveTo>
                  <a:lnTo>
                    <a:pt x="914401" y="0"/>
                  </a:lnTo>
                  <a:lnTo>
                    <a:pt x="1" y="800099"/>
                  </a:lnTo>
                  <a:lnTo>
                    <a:pt x="633415" y="800099"/>
                  </a:lnTo>
                  <a:lnTo>
                    <a:pt x="633415" y="578407"/>
                  </a:lnTo>
                  <a:cubicBezTo>
                    <a:pt x="633415" y="568981"/>
                    <a:pt x="634407" y="563214"/>
                    <a:pt x="636392" y="561106"/>
                  </a:cubicBezTo>
                  <a:cubicBezTo>
                    <a:pt x="638376" y="558997"/>
                    <a:pt x="649600" y="555773"/>
                    <a:pt x="670064" y="551432"/>
                  </a:cubicBezTo>
                  <a:cubicBezTo>
                    <a:pt x="690528" y="547091"/>
                    <a:pt x="714527" y="542688"/>
                    <a:pt x="742060" y="538223"/>
                  </a:cubicBezTo>
                  <a:cubicBezTo>
                    <a:pt x="767361" y="534255"/>
                    <a:pt x="783360" y="531650"/>
                    <a:pt x="790057" y="530410"/>
                  </a:cubicBezTo>
                  <a:cubicBezTo>
                    <a:pt x="793033" y="529666"/>
                    <a:pt x="795638" y="529294"/>
                    <a:pt x="797870" y="529294"/>
                  </a:cubicBezTo>
                  <a:cubicBezTo>
                    <a:pt x="804568" y="529294"/>
                    <a:pt x="807916" y="536983"/>
                    <a:pt x="807916" y="552362"/>
                  </a:cubicBezTo>
                  <a:cubicBezTo>
                    <a:pt x="807916" y="562780"/>
                    <a:pt x="806738" y="569601"/>
                    <a:pt x="804382" y="572826"/>
                  </a:cubicBezTo>
                  <a:cubicBezTo>
                    <a:pt x="802025" y="576051"/>
                    <a:pt x="797250" y="578407"/>
                    <a:pt x="790057" y="579895"/>
                  </a:cubicBezTo>
                  <a:cubicBezTo>
                    <a:pt x="772694" y="583368"/>
                    <a:pt x="760849" y="587523"/>
                    <a:pt x="754524" y="592360"/>
                  </a:cubicBezTo>
                  <a:cubicBezTo>
                    <a:pt x="748199" y="597197"/>
                    <a:pt x="745036" y="603832"/>
                    <a:pt x="745036" y="612265"/>
                  </a:cubicBezTo>
                  <a:lnTo>
                    <a:pt x="745036" y="798673"/>
                  </a:lnTo>
                  <a:cubicBezTo>
                    <a:pt x="771329" y="774860"/>
                    <a:pt x="804692" y="736909"/>
                    <a:pt x="845123" y="684819"/>
                  </a:cubicBezTo>
                  <a:cubicBezTo>
                    <a:pt x="874889" y="646868"/>
                    <a:pt x="899632" y="618032"/>
                    <a:pt x="919351" y="598313"/>
                  </a:cubicBezTo>
                  <a:cubicBezTo>
                    <a:pt x="939071" y="578593"/>
                    <a:pt x="961643" y="563028"/>
                    <a:pt x="987068" y="551618"/>
                  </a:cubicBezTo>
                  <a:cubicBezTo>
                    <a:pt x="1012493" y="540208"/>
                    <a:pt x="1039096" y="534503"/>
                    <a:pt x="1066877" y="534503"/>
                  </a:cubicBezTo>
                  <a:cubicBezTo>
                    <a:pt x="1116983" y="534503"/>
                    <a:pt x="1157786" y="550564"/>
                    <a:pt x="1189288" y="582686"/>
                  </a:cubicBezTo>
                  <a:cubicBezTo>
                    <a:pt x="1220790" y="614808"/>
                    <a:pt x="1236541" y="655798"/>
                    <a:pt x="1236541" y="705655"/>
                  </a:cubicBezTo>
                  <a:cubicBezTo>
                    <a:pt x="1236541" y="730212"/>
                    <a:pt x="1233115" y="752288"/>
                    <a:pt x="1226263" y="771884"/>
                  </a:cubicBezTo>
                  <a:lnTo>
                    <a:pt x="1209318" y="800099"/>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A94E82B-703F-4E7A-9A9C-1BA886A5515B}"/>
              </a:ext>
            </a:extLst>
          </p:cNvPr>
          <p:cNvSpPr txBox="1"/>
          <p:nvPr/>
        </p:nvSpPr>
        <p:spPr>
          <a:xfrm>
            <a:off x="7266653" y="4315050"/>
            <a:ext cx="4256272" cy="16004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Text Box 10">
            <a:extLst>
              <a:ext uri="{FF2B5EF4-FFF2-40B4-BE49-F238E27FC236}">
                <a16:creationId xmlns:a16="http://schemas.microsoft.com/office/drawing/2014/main" id="{1E5F1EEC-2099-4A37-B8D7-8E517B48B435}"/>
              </a:ext>
            </a:extLst>
          </p:cNvPr>
          <p:cNvSpPr txBox="1">
            <a:spLocks noChangeArrowheads="1"/>
          </p:cNvSpPr>
          <p:nvPr/>
        </p:nvSpPr>
        <p:spPr bwMode="auto">
          <a:xfrm>
            <a:off x="3590140" y="5317708"/>
            <a:ext cx="1619248" cy="338554"/>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sp>
        <p:nvSpPr>
          <p:cNvPr id="26" name="Freeform 4">
            <a:extLst>
              <a:ext uri="{FF2B5EF4-FFF2-40B4-BE49-F238E27FC236}">
                <a16:creationId xmlns:a16="http://schemas.microsoft.com/office/drawing/2014/main" id="{B9763FA5-0772-492D-B277-DC1D2D5D1898}"/>
              </a:ext>
            </a:extLst>
          </p:cNvPr>
          <p:cNvSpPr>
            <a:spLocks noChangeAspect="1" noChangeArrowheads="1"/>
          </p:cNvSpPr>
          <p:nvPr/>
        </p:nvSpPr>
        <p:spPr bwMode="auto">
          <a:xfrm>
            <a:off x="4216884" y="4681271"/>
            <a:ext cx="365760" cy="433998"/>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4D4D4D"/>
          </a:solidFill>
          <a:ln>
            <a:noFill/>
          </a:ln>
          <a:effectLst/>
        </p:spPr>
        <p:txBody>
          <a:bodyPr wrap="none" anchor="ctr"/>
          <a:lstStyle/>
          <a:p>
            <a:endParaRPr lang="en-US"/>
          </a:p>
        </p:txBody>
      </p:sp>
      <p:sp>
        <p:nvSpPr>
          <p:cNvPr id="29" name="TextBox 28">
            <a:extLst>
              <a:ext uri="{FF2B5EF4-FFF2-40B4-BE49-F238E27FC236}">
                <a16:creationId xmlns:a16="http://schemas.microsoft.com/office/drawing/2014/main" id="{CE96DCE9-9AE5-47C7-A128-A781ADDB674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DOLOR</a:t>
            </a:r>
          </a:p>
          <a:p>
            <a:endParaRPr lang="en-US" sz="1000"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54545"/>
                </a:solidFill>
                <a:latin typeface="Candara" panose="020E0502030303020204" pitchFamily="34" charset="0"/>
              </a:rPr>
              <a:t>Lorem ipsum dolor sit amet, consectetur adipiscing elit, sed do eiusmod .</a:t>
            </a:r>
          </a:p>
          <a:p>
            <a:endParaRPr lang="en-US" sz="1000" dirty="0">
              <a:solidFill>
                <a:srgbClr val="454545"/>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54545"/>
                </a:solidFill>
                <a:latin typeface="Candara" panose="020E0502030303020204" pitchFamily="34" charset="0"/>
              </a:rPr>
              <a:t>Lorem ipsum dolor sit amet, consectetur adipiscing elit, sed do eiusmod.</a:t>
            </a:r>
          </a:p>
          <a:p>
            <a:endParaRPr lang="en-US" sz="1000" dirty="0">
              <a:solidFill>
                <a:srgbClr val="454545"/>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54545"/>
                </a:solidFill>
                <a:latin typeface="Candara" panose="020E0502030303020204" pitchFamily="34" charset="0"/>
              </a:rPr>
              <a:t>Lorem ipsum dolor sit amet, consectetur adipiscing elit, sed do eiusmod.</a:t>
            </a:r>
          </a:p>
        </p:txBody>
      </p:sp>
      <p:sp>
        <p:nvSpPr>
          <p:cNvPr id="30" name="TextBox 29">
            <a:extLst>
              <a:ext uri="{FF2B5EF4-FFF2-40B4-BE49-F238E27FC236}">
                <a16:creationId xmlns:a16="http://schemas.microsoft.com/office/drawing/2014/main" id="{6C1E814E-2048-4DD6-8EED-7F9C7DF995A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Tree>
    <p:extLst>
      <p:ext uri="{BB962C8B-B14F-4D97-AF65-F5344CB8AC3E}">
        <p14:creationId xmlns:p14="http://schemas.microsoft.com/office/powerpoint/2010/main" val="249543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1000"/>
                                        <p:tgtEl>
                                          <p:spTgt spid="29"/>
                                        </p:tgtEl>
                                      </p:cBhvr>
                                    </p:animEffect>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4500"/>
                            </p:stCondLst>
                            <p:childTnLst>
                              <p:par>
                                <p:cTn id="32" presetID="22" presetClass="entr" presetSubtype="8"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animBg="1"/>
      <p:bldP spid="27" grpId="0"/>
      <p:bldP spid="23" grpId="0"/>
      <p:bldP spid="24" grpId="0"/>
      <p:bldP spid="26" grpId="0" animBg="1"/>
      <p:bldP spid="29" grpId="0"/>
      <p:bldP spid="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FBB7167-057A-4DC4-9FD7-1452D69391EC}"/>
              </a:ext>
            </a:extLst>
          </p:cNvPr>
          <p:cNvGrpSpPr/>
          <p:nvPr/>
        </p:nvGrpSpPr>
        <p:grpSpPr>
          <a:xfrm>
            <a:off x="1292289" y="1738685"/>
            <a:ext cx="1463040" cy="2560320"/>
            <a:chOff x="7726680" y="1490472"/>
            <a:chExt cx="3657600" cy="3790436"/>
          </a:xfrm>
        </p:grpSpPr>
        <p:cxnSp>
          <p:nvCxnSpPr>
            <p:cNvPr id="9" name="Straight Connector 8">
              <a:extLst>
                <a:ext uri="{FF2B5EF4-FFF2-40B4-BE49-F238E27FC236}">
                  <a16:creationId xmlns:a16="http://schemas.microsoft.com/office/drawing/2014/main" id="{AFA463B0-06A5-4EEC-97FB-7A8081AC98AE}"/>
                </a:ext>
              </a:extLst>
            </p:cNvPr>
            <p:cNvCxnSpPr>
              <a:cxnSpLocks/>
            </p:cNvCxnSpPr>
            <p:nvPr/>
          </p:nvCxnSpPr>
          <p:spPr>
            <a:xfrm>
              <a:off x="7726680" y="317296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DBD747-3803-46BD-BC1F-89049BD4032B}"/>
                </a:ext>
              </a:extLst>
            </p:cNvPr>
            <p:cNvCxnSpPr>
              <a:cxnSpLocks/>
            </p:cNvCxnSpPr>
            <p:nvPr/>
          </p:nvCxnSpPr>
          <p:spPr>
            <a:xfrm>
              <a:off x="7726680" y="443484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6BC6603-23AA-4380-B214-A4043C36C882}"/>
                </a:ext>
              </a:extLst>
            </p:cNvPr>
            <p:cNvCxnSpPr>
              <a:cxnSpLocks/>
            </p:cNvCxnSpPr>
            <p:nvPr/>
          </p:nvCxnSpPr>
          <p:spPr>
            <a:xfrm>
              <a:off x="7726680" y="527608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28AFBE-BB88-4850-8C63-0977C265B86F}"/>
                </a:ext>
              </a:extLst>
            </p:cNvPr>
            <p:cNvCxnSpPr>
              <a:cxnSpLocks/>
            </p:cNvCxnSpPr>
            <p:nvPr/>
          </p:nvCxnSpPr>
          <p:spPr>
            <a:xfrm>
              <a:off x="7726680" y="485546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EB9900B-EDC1-4A65-A285-9E7A9B28FD35}"/>
                </a:ext>
              </a:extLst>
            </p:cNvPr>
            <p:cNvCxnSpPr>
              <a:cxnSpLocks/>
            </p:cNvCxnSpPr>
            <p:nvPr/>
          </p:nvCxnSpPr>
          <p:spPr>
            <a:xfrm>
              <a:off x="7726680" y="359359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5047E7-8880-4F79-88F4-8366563AEEF4}"/>
                </a:ext>
              </a:extLst>
            </p:cNvPr>
            <p:cNvCxnSpPr>
              <a:cxnSpLocks/>
            </p:cNvCxnSpPr>
            <p:nvPr/>
          </p:nvCxnSpPr>
          <p:spPr>
            <a:xfrm>
              <a:off x="7726680" y="401421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C68544-7210-4101-9868-7FB93DD55CEE}"/>
                </a:ext>
              </a:extLst>
            </p:cNvPr>
            <p:cNvCxnSpPr>
              <a:cxnSpLocks/>
            </p:cNvCxnSpPr>
            <p:nvPr/>
          </p:nvCxnSpPr>
          <p:spPr>
            <a:xfrm>
              <a:off x="7726680" y="275234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2C75A17-FA81-4B6B-8237-1792CE5BB48B}"/>
                </a:ext>
              </a:extLst>
            </p:cNvPr>
            <p:cNvCxnSpPr>
              <a:cxnSpLocks/>
            </p:cNvCxnSpPr>
            <p:nvPr/>
          </p:nvCxnSpPr>
          <p:spPr>
            <a:xfrm>
              <a:off x="7726680" y="233172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1784919-F8F8-4E13-AAD4-1725D274A166}"/>
                </a:ext>
              </a:extLst>
            </p:cNvPr>
            <p:cNvCxnSpPr>
              <a:cxnSpLocks/>
            </p:cNvCxnSpPr>
            <p:nvPr/>
          </p:nvCxnSpPr>
          <p:spPr>
            <a:xfrm>
              <a:off x="7726680" y="191109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43B483-0AF5-4D1F-8337-73EB9B094504}"/>
                </a:ext>
              </a:extLst>
            </p:cNvPr>
            <p:cNvCxnSpPr>
              <a:cxnSpLocks/>
            </p:cNvCxnSpPr>
            <p:nvPr/>
          </p:nvCxnSpPr>
          <p:spPr>
            <a:xfrm>
              <a:off x="7726680" y="149047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7DB0258B-29EF-47B2-8B13-159FD17AA3AA}"/>
              </a:ext>
            </a:extLst>
          </p:cNvPr>
          <p:cNvGrpSpPr/>
          <p:nvPr/>
        </p:nvGrpSpPr>
        <p:grpSpPr>
          <a:xfrm>
            <a:off x="606489" y="1601616"/>
            <a:ext cx="729867" cy="2864640"/>
            <a:chOff x="7060821" y="1325971"/>
            <a:chExt cx="729867" cy="4132131"/>
          </a:xfrm>
        </p:grpSpPr>
        <p:sp>
          <p:nvSpPr>
            <p:cNvPr id="20" name="TextBox 19">
              <a:extLst>
                <a:ext uri="{FF2B5EF4-FFF2-40B4-BE49-F238E27FC236}">
                  <a16:creationId xmlns:a16="http://schemas.microsoft.com/office/drawing/2014/main" id="{127874F5-30E0-4C7A-82A1-0A715100C790}"/>
                </a:ext>
              </a:extLst>
            </p:cNvPr>
            <p:cNvSpPr txBox="1"/>
            <p:nvPr/>
          </p:nvSpPr>
          <p:spPr>
            <a:xfrm>
              <a:off x="7150608" y="51029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a:t>
              </a:r>
            </a:p>
          </p:txBody>
        </p:sp>
        <p:sp>
          <p:nvSpPr>
            <p:cNvPr id="21" name="TextBox 20">
              <a:extLst>
                <a:ext uri="{FF2B5EF4-FFF2-40B4-BE49-F238E27FC236}">
                  <a16:creationId xmlns:a16="http://schemas.microsoft.com/office/drawing/2014/main" id="{D6F3B452-0463-44C0-A3B9-13E7DA5FDF58}"/>
                </a:ext>
              </a:extLst>
            </p:cNvPr>
            <p:cNvSpPr txBox="1"/>
            <p:nvPr/>
          </p:nvSpPr>
          <p:spPr>
            <a:xfrm>
              <a:off x="7150608" y="468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$2,000</a:t>
              </a:r>
            </a:p>
          </p:txBody>
        </p:sp>
        <p:sp>
          <p:nvSpPr>
            <p:cNvPr id="22" name="TextBox 21">
              <a:extLst>
                <a:ext uri="{FF2B5EF4-FFF2-40B4-BE49-F238E27FC236}">
                  <a16:creationId xmlns:a16="http://schemas.microsoft.com/office/drawing/2014/main" id="{B3BF6CFB-A4F1-40FA-887B-D6B0B02D426C}"/>
                </a:ext>
              </a:extLst>
            </p:cNvPr>
            <p:cNvSpPr txBox="1"/>
            <p:nvPr/>
          </p:nvSpPr>
          <p:spPr>
            <a:xfrm>
              <a:off x="7150608" y="426645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$3,000</a:t>
              </a:r>
            </a:p>
          </p:txBody>
        </p:sp>
        <p:sp>
          <p:nvSpPr>
            <p:cNvPr id="23" name="TextBox 22">
              <a:extLst>
                <a:ext uri="{FF2B5EF4-FFF2-40B4-BE49-F238E27FC236}">
                  <a16:creationId xmlns:a16="http://schemas.microsoft.com/office/drawing/2014/main" id="{CCF01E24-53D3-45FC-9A07-0265053C870C}"/>
                </a:ext>
              </a:extLst>
            </p:cNvPr>
            <p:cNvSpPr txBox="1"/>
            <p:nvPr/>
          </p:nvSpPr>
          <p:spPr>
            <a:xfrm>
              <a:off x="7150608" y="384917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$4,000</a:t>
              </a:r>
            </a:p>
          </p:txBody>
        </p:sp>
        <p:sp>
          <p:nvSpPr>
            <p:cNvPr id="24" name="TextBox 23">
              <a:extLst>
                <a:ext uri="{FF2B5EF4-FFF2-40B4-BE49-F238E27FC236}">
                  <a16:creationId xmlns:a16="http://schemas.microsoft.com/office/drawing/2014/main" id="{572AA4C0-3668-4E6F-8236-C4F367B279B5}"/>
                </a:ext>
              </a:extLst>
            </p:cNvPr>
            <p:cNvSpPr txBox="1"/>
            <p:nvPr/>
          </p:nvSpPr>
          <p:spPr>
            <a:xfrm>
              <a:off x="7150608" y="3420441"/>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$5,000</a:t>
              </a:r>
            </a:p>
          </p:txBody>
        </p:sp>
        <p:sp>
          <p:nvSpPr>
            <p:cNvPr id="25" name="TextBox 24">
              <a:extLst>
                <a:ext uri="{FF2B5EF4-FFF2-40B4-BE49-F238E27FC236}">
                  <a16:creationId xmlns:a16="http://schemas.microsoft.com/office/drawing/2014/main" id="{B75AD76B-57D1-4D9D-ABB5-434A7E1FCEE5}"/>
                </a:ext>
              </a:extLst>
            </p:cNvPr>
            <p:cNvSpPr txBox="1"/>
            <p:nvPr/>
          </p:nvSpPr>
          <p:spPr>
            <a:xfrm>
              <a:off x="7150608" y="300458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$6,000</a:t>
              </a:r>
            </a:p>
          </p:txBody>
        </p:sp>
        <p:sp>
          <p:nvSpPr>
            <p:cNvPr id="26" name="TextBox 25">
              <a:extLst>
                <a:ext uri="{FF2B5EF4-FFF2-40B4-BE49-F238E27FC236}">
                  <a16:creationId xmlns:a16="http://schemas.microsoft.com/office/drawing/2014/main" id="{84441B48-1161-4B72-B1FA-BBA818410679}"/>
                </a:ext>
              </a:extLst>
            </p:cNvPr>
            <p:cNvSpPr txBox="1"/>
            <p:nvPr/>
          </p:nvSpPr>
          <p:spPr>
            <a:xfrm>
              <a:off x="7150608" y="257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$7,000</a:t>
              </a:r>
            </a:p>
          </p:txBody>
        </p:sp>
        <p:sp>
          <p:nvSpPr>
            <p:cNvPr id="27" name="TextBox 26">
              <a:extLst>
                <a:ext uri="{FF2B5EF4-FFF2-40B4-BE49-F238E27FC236}">
                  <a16:creationId xmlns:a16="http://schemas.microsoft.com/office/drawing/2014/main" id="{8840A410-E414-4472-8FC8-C2B8E4C7177E}"/>
                </a:ext>
              </a:extLst>
            </p:cNvPr>
            <p:cNvSpPr txBox="1"/>
            <p:nvPr/>
          </p:nvSpPr>
          <p:spPr>
            <a:xfrm>
              <a:off x="7150608" y="216004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$8,000</a:t>
              </a:r>
            </a:p>
          </p:txBody>
        </p:sp>
        <p:sp>
          <p:nvSpPr>
            <p:cNvPr id="28" name="TextBox 27">
              <a:extLst>
                <a:ext uri="{FF2B5EF4-FFF2-40B4-BE49-F238E27FC236}">
                  <a16:creationId xmlns:a16="http://schemas.microsoft.com/office/drawing/2014/main" id="{9075E3E8-0B0F-48F3-8AA2-C250EED7C7B1}"/>
                </a:ext>
              </a:extLst>
            </p:cNvPr>
            <p:cNvSpPr txBox="1"/>
            <p:nvPr/>
          </p:nvSpPr>
          <p:spPr>
            <a:xfrm>
              <a:off x="7150608" y="17442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$9,000</a:t>
              </a:r>
            </a:p>
          </p:txBody>
        </p:sp>
        <p:sp>
          <p:nvSpPr>
            <p:cNvPr id="29" name="TextBox 28">
              <a:extLst>
                <a:ext uri="{FF2B5EF4-FFF2-40B4-BE49-F238E27FC236}">
                  <a16:creationId xmlns:a16="http://schemas.microsoft.com/office/drawing/2014/main" id="{EC02323E-37CF-4C3D-AB92-A89FC139CE5A}"/>
                </a:ext>
              </a:extLst>
            </p:cNvPr>
            <p:cNvSpPr txBox="1"/>
            <p:nvPr/>
          </p:nvSpPr>
          <p:spPr>
            <a:xfrm>
              <a:off x="7060821" y="1325971"/>
              <a:ext cx="729867"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$10,000</a:t>
              </a:r>
            </a:p>
          </p:txBody>
        </p:sp>
      </p:grpSp>
      <p:sp>
        <p:nvSpPr>
          <p:cNvPr id="31" name="Rectangle 30">
            <a:extLst>
              <a:ext uri="{FF2B5EF4-FFF2-40B4-BE49-F238E27FC236}">
                <a16:creationId xmlns:a16="http://schemas.microsoft.com/office/drawing/2014/main" id="{FA318456-A2F0-4366-ABFE-49933317C0BD}"/>
              </a:ext>
            </a:extLst>
          </p:cNvPr>
          <p:cNvSpPr/>
          <p:nvPr/>
        </p:nvSpPr>
        <p:spPr>
          <a:xfrm rot="10800000">
            <a:off x="1435073" y="3133153"/>
            <a:ext cx="182880" cy="137160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4" name="Rectangle 33">
            <a:extLst>
              <a:ext uri="{FF2B5EF4-FFF2-40B4-BE49-F238E27FC236}">
                <a16:creationId xmlns:a16="http://schemas.microsoft.com/office/drawing/2014/main" id="{16966D41-4A5E-4204-BDF0-13D4347EF789}"/>
              </a:ext>
            </a:extLst>
          </p:cNvPr>
          <p:cNvSpPr/>
          <p:nvPr/>
        </p:nvSpPr>
        <p:spPr>
          <a:xfrm rot="10800000">
            <a:off x="1892273" y="2032601"/>
            <a:ext cx="182880" cy="24688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7" name="Rectangle 36">
            <a:extLst>
              <a:ext uri="{FF2B5EF4-FFF2-40B4-BE49-F238E27FC236}">
                <a16:creationId xmlns:a16="http://schemas.microsoft.com/office/drawing/2014/main" id="{626CA635-563C-4BBA-9A4B-16385C53D677}"/>
              </a:ext>
            </a:extLst>
          </p:cNvPr>
          <p:cNvSpPr/>
          <p:nvPr/>
        </p:nvSpPr>
        <p:spPr>
          <a:xfrm rot="10800000">
            <a:off x="2349473" y="2394859"/>
            <a:ext cx="182880" cy="210312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9" name="TextBox 38">
            <a:extLst>
              <a:ext uri="{FF2B5EF4-FFF2-40B4-BE49-F238E27FC236}">
                <a16:creationId xmlns:a16="http://schemas.microsoft.com/office/drawing/2014/main" id="{0813A0DF-A7FC-44FB-A75F-44C4BF84F8BD}"/>
              </a:ext>
            </a:extLst>
          </p:cNvPr>
          <p:cNvSpPr txBox="1"/>
          <p:nvPr/>
        </p:nvSpPr>
        <p:spPr>
          <a:xfrm>
            <a:off x="1269252" y="4610401"/>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A</a:t>
            </a:r>
          </a:p>
        </p:txBody>
      </p:sp>
      <p:sp>
        <p:nvSpPr>
          <p:cNvPr id="40" name="TextBox 39">
            <a:extLst>
              <a:ext uri="{FF2B5EF4-FFF2-40B4-BE49-F238E27FC236}">
                <a16:creationId xmlns:a16="http://schemas.microsoft.com/office/drawing/2014/main" id="{75383EEE-EB02-444A-97D4-0378B5C0ECA0}"/>
              </a:ext>
            </a:extLst>
          </p:cNvPr>
          <p:cNvSpPr txBox="1"/>
          <p:nvPr/>
        </p:nvSpPr>
        <p:spPr>
          <a:xfrm>
            <a:off x="1727681" y="4610401"/>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B</a:t>
            </a:r>
          </a:p>
        </p:txBody>
      </p:sp>
      <p:sp>
        <p:nvSpPr>
          <p:cNvPr id="41" name="TextBox 40">
            <a:extLst>
              <a:ext uri="{FF2B5EF4-FFF2-40B4-BE49-F238E27FC236}">
                <a16:creationId xmlns:a16="http://schemas.microsoft.com/office/drawing/2014/main" id="{0976D341-B609-4E0C-8A92-CE120E924F65}"/>
              </a:ext>
            </a:extLst>
          </p:cNvPr>
          <p:cNvSpPr txBox="1"/>
          <p:nvPr/>
        </p:nvSpPr>
        <p:spPr>
          <a:xfrm>
            <a:off x="2168379" y="4613708"/>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C</a:t>
            </a:r>
          </a:p>
        </p:txBody>
      </p:sp>
      <p:sp>
        <p:nvSpPr>
          <p:cNvPr id="42" name="TextBox 41">
            <a:extLst>
              <a:ext uri="{FF2B5EF4-FFF2-40B4-BE49-F238E27FC236}">
                <a16:creationId xmlns:a16="http://schemas.microsoft.com/office/drawing/2014/main" id="{3F0D9A92-F97B-4CF6-9AA4-5E04E577A6D7}"/>
              </a:ext>
            </a:extLst>
          </p:cNvPr>
          <p:cNvSpPr txBox="1"/>
          <p:nvPr/>
        </p:nvSpPr>
        <p:spPr>
          <a:xfrm>
            <a:off x="1018443" y="5012829"/>
            <a:ext cx="2031568" cy="169277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43" name="Freeform 211">
            <a:extLst>
              <a:ext uri="{FF2B5EF4-FFF2-40B4-BE49-F238E27FC236}">
                <a16:creationId xmlns:a16="http://schemas.microsoft.com/office/drawing/2014/main" id="{4B3B1926-FB9A-445B-8846-BDBC16E3C75F}"/>
              </a:ext>
            </a:extLst>
          </p:cNvPr>
          <p:cNvSpPr>
            <a:spLocks noChangeAspect="1" noEditPoints="1"/>
          </p:cNvSpPr>
          <p:nvPr/>
        </p:nvSpPr>
        <p:spPr bwMode="auto">
          <a:xfrm>
            <a:off x="457200" y="5059781"/>
            <a:ext cx="457200" cy="333135"/>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rgbClr val="454545"/>
              </a:solidFill>
            </a:endParaRPr>
          </a:p>
        </p:txBody>
      </p:sp>
      <p:grpSp>
        <p:nvGrpSpPr>
          <p:cNvPr id="45" name="Group 44">
            <a:extLst>
              <a:ext uri="{FF2B5EF4-FFF2-40B4-BE49-F238E27FC236}">
                <a16:creationId xmlns:a16="http://schemas.microsoft.com/office/drawing/2014/main" id="{4116A65D-6C99-4289-83E0-C3E65C2C56CF}"/>
              </a:ext>
            </a:extLst>
          </p:cNvPr>
          <p:cNvGrpSpPr/>
          <p:nvPr/>
        </p:nvGrpSpPr>
        <p:grpSpPr>
          <a:xfrm>
            <a:off x="4218369" y="1733705"/>
            <a:ext cx="1463040" cy="2560320"/>
            <a:chOff x="7726680" y="1490472"/>
            <a:chExt cx="3657600" cy="3790436"/>
          </a:xfrm>
        </p:grpSpPr>
        <p:cxnSp>
          <p:nvCxnSpPr>
            <p:cNvPr id="65" name="Straight Connector 64">
              <a:extLst>
                <a:ext uri="{FF2B5EF4-FFF2-40B4-BE49-F238E27FC236}">
                  <a16:creationId xmlns:a16="http://schemas.microsoft.com/office/drawing/2014/main" id="{D86EBD25-43E3-4786-962F-D2F53B2A5CB5}"/>
                </a:ext>
              </a:extLst>
            </p:cNvPr>
            <p:cNvCxnSpPr>
              <a:cxnSpLocks/>
            </p:cNvCxnSpPr>
            <p:nvPr/>
          </p:nvCxnSpPr>
          <p:spPr>
            <a:xfrm>
              <a:off x="7726680" y="317296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6A0AEFC-B331-46DB-A4A6-9901367E046D}"/>
                </a:ext>
              </a:extLst>
            </p:cNvPr>
            <p:cNvCxnSpPr>
              <a:cxnSpLocks/>
            </p:cNvCxnSpPr>
            <p:nvPr/>
          </p:nvCxnSpPr>
          <p:spPr>
            <a:xfrm>
              <a:off x="7726680" y="443484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676CB23-95CC-4C7C-B6BF-7364FAD08BFC}"/>
                </a:ext>
              </a:extLst>
            </p:cNvPr>
            <p:cNvCxnSpPr>
              <a:cxnSpLocks/>
            </p:cNvCxnSpPr>
            <p:nvPr/>
          </p:nvCxnSpPr>
          <p:spPr>
            <a:xfrm>
              <a:off x="7726680" y="527608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C3E64C3-6ACD-464D-BAA7-0C27C0C5AC13}"/>
                </a:ext>
              </a:extLst>
            </p:cNvPr>
            <p:cNvCxnSpPr>
              <a:cxnSpLocks/>
            </p:cNvCxnSpPr>
            <p:nvPr/>
          </p:nvCxnSpPr>
          <p:spPr>
            <a:xfrm>
              <a:off x="7726680" y="485546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A35CDFD-182C-4E2E-BA5B-252173B646BE}"/>
                </a:ext>
              </a:extLst>
            </p:cNvPr>
            <p:cNvCxnSpPr>
              <a:cxnSpLocks/>
            </p:cNvCxnSpPr>
            <p:nvPr/>
          </p:nvCxnSpPr>
          <p:spPr>
            <a:xfrm>
              <a:off x="7726680" y="359359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B70EC34-2175-45EC-B12D-D0EC1A36BBB7}"/>
                </a:ext>
              </a:extLst>
            </p:cNvPr>
            <p:cNvCxnSpPr>
              <a:cxnSpLocks/>
            </p:cNvCxnSpPr>
            <p:nvPr/>
          </p:nvCxnSpPr>
          <p:spPr>
            <a:xfrm>
              <a:off x="7726680" y="401421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853DAF7-F3B3-4DD4-BF8A-421C20A39F42}"/>
                </a:ext>
              </a:extLst>
            </p:cNvPr>
            <p:cNvCxnSpPr>
              <a:cxnSpLocks/>
            </p:cNvCxnSpPr>
            <p:nvPr/>
          </p:nvCxnSpPr>
          <p:spPr>
            <a:xfrm>
              <a:off x="7726680" y="275234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ED81BFB-AD69-4494-8A30-000E623FE7A5}"/>
                </a:ext>
              </a:extLst>
            </p:cNvPr>
            <p:cNvCxnSpPr>
              <a:cxnSpLocks/>
            </p:cNvCxnSpPr>
            <p:nvPr/>
          </p:nvCxnSpPr>
          <p:spPr>
            <a:xfrm>
              <a:off x="7726680" y="233172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188488B-A575-43B4-BF26-C8F22BB92B61}"/>
                </a:ext>
              </a:extLst>
            </p:cNvPr>
            <p:cNvCxnSpPr>
              <a:cxnSpLocks/>
            </p:cNvCxnSpPr>
            <p:nvPr/>
          </p:nvCxnSpPr>
          <p:spPr>
            <a:xfrm>
              <a:off x="7726680" y="191109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E404DC8-D0C1-4BF3-8B86-C8F9881072F3}"/>
                </a:ext>
              </a:extLst>
            </p:cNvPr>
            <p:cNvCxnSpPr>
              <a:cxnSpLocks/>
            </p:cNvCxnSpPr>
            <p:nvPr/>
          </p:nvCxnSpPr>
          <p:spPr>
            <a:xfrm>
              <a:off x="7726680" y="149047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BF3988FF-A770-483D-9799-548A29E4B045}"/>
              </a:ext>
            </a:extLst>
          </p:cNvPr>
          <p:cNvGrpSpPr/>
          <p:nvPr/>
        </p:nvGrpSpPr>
        <p:grpSpPr>
          <a:xfrm>
            <a:off x="3532569" y="1596636"/>
            <a:ext cx="729867" cy="2864640"/>
            <a:chOff x="7060821" y="1325971"/>
            <a:chExt cx="729867" cy="4132131"/>
          </a:xfrm>
        </p:grpSpPr>
        <p:sp>
          <p:nvSpPr>
            <p:cNvPr id="55" name="TextBox 54">
              <a:extLst>
                <a:ext uri="{FF2B5EF4-FFF2-40B4-BE49-F238E27FC236}">
                  <a16:creationId xmlns:a16="http://schemas.microsoft.com/office/drawing/2014/main" id="{1EB5D5E7-5B02-4338-A6D2-5F8F9987266B}"/>
                </a:ext>
              </a:extLst>
            </p:cNvPr>
            <p:cNvSpPr txBox="1"/>
            <p:nvPr/>
          </p:nvSpPr>
          <p:spPr>
            <a:xfrm>
              <a:off x="7150608" y="51029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a:t>
              </a:r>
            </a:p>
          </p:txBody>
        </p:sp>
        <p:sp>
          <p:nvSpPr>
            <p:cNvPr id="56" name="TextBox 55">
              <a:extLst>
                <a:ext uri="{FF2B5EF4-FFF2-40B4-BE49-F238E27FC236}">
                  <a16:creationId xmlns:a16="http://schemas.microsoft.com/office/drawing/2014/main" id="{8231DCEC-725B-44BA-A066-A14683379BAE}"/>
                </a:ext>
              </a:extLst>
            </p:cNvPr>
            <p:cNvSpPr txBox="1"/>
            <p:nvPr/>
          </p:nvSpPr>
          <p:spPr>
            <a:xfrm>
              <a:off x="7150608" y="468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$2,000</a:t>
              </a:r>
            </a:p>
          </p:txBody>
        </p:sp>
        <p:sp>
          <p:nvSpPr>
            <p:cNvPr id="57" name="TextBox 56">
              <a:extLst>
                <a:ext uri="{FF2B5EF4-FFF2-40B4-BE49-F238E27FC236}">
                  <a16:creationId xmlns:a16="http://schemas.microsoft.com/office/drawing/2014/main" id="{98558F11-6D36-4343-950A-8E3835B06EBC}"/>
                </a:ext>
              </a:extLst>
            </p:cNvPr>
            <p:cNvSpPr txBox="1"/>
            <p:nvPr/>
          </p:nvSpPr>
          <p:spPr>
            <a:xfrm>
              <a:off x="7150608" y="426645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$3,000</a:t>
              </a:r>
            </a:p>
          </p:txBody>
        </p:sp>
        <p:sp>
          <p:nvSpPr>
            <p:cNvPr id="58" name="TextBox 57">
              <a:extLst>
                <a:ext uri="{FF2B5EF4-FFF2-40B4-BE49-F238E27FC236}">
                  <a16:creationId xmlns:a16="http://schemas.microsoft.com/office/drawing/2014/main" id="{695D0E37-7CB4-4135-B87C-06D3EF59CC55}"/>
                </a:ext>
              </a:extLst>
            </p:cNvPr>
            <p:cNvSpPr txBox="1"/>
            <p:nvPr/>
          </p:nvSpPr>
          <p:spPr>
            <a:xfrm>
              <a:off x="7150608" y="384917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$4,000</a:t>
              </a:r>
            </a:p>
          </p:txBody>
        </p:sp>
        <p:sp>
          <p:nvSpPr>
            <p:cNvPr id="59" name="TextBox 58">
              <a:extLst>
                <a:ext uri="{FF2B5EF4-FFF2-40B4-BE49-F238E27FC236}">
                  <a16:creationId xmlns:a16="http://schemas.microsoft.com/office/drawing/2014/main" id="{BEDE8120-1080-4718-88AD-1941B6A5F692}"/>
                </a:ext>
              </a:extLst>
            </p:cNvPr>
            <p:cNvSpPr txBox="1"/>
            <p:nvPr/>
          </p:nvSpPr>
          <p:spPr>
            <a:xfrm>
              <a:off x="7150608" y="3420441"/>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$5,000</a:t>
              </a:r>
            </a:p>
          </p:txBody>
        </p:sp>
        <p:sp>
          <p:nvSpPr>
            <p:cNvPr id="60" name="TextBox 59">
              <a:extLst>
                <a:ext uri="{FF2B5EF4-FFF2-40B4-BE49-F238E27FC236}">
                  <a16:creationId xmlns:a16="http://schemas.microsoft.com/office/drawing/2014/main" id="{C650CD64-F916-4661-A401-6E6D48548E69}"/>
                </a:ext>
              </a:extLst>
            </p:cNvPr>
            <p:cNvSpPr txBox="1"/>
            <p:nvPr/>
          </p:nvSpPr>
          <p:spPr>
            <a:xfrm>
              <a:off x="7150608" y="300458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$6,000</a:t>
              </a:r>
            </a:p>
          </p:txBody>
        </p:sp>
        <p:sp>
          <p:nvSpPr>
            <p:cNvPr id="61" name="TextBox 60">
              <a:extLst>
                <a:ext uri="{FF2B5EF4-FFF2-40B4-BE49-F238E27FC236}">
                  <a16:creationId xmlns:a16="http://schemas.microsoft.com/office/drawing/2014/main" id="{86335370-F094-4D2B-BAA9-0BD4FFAB511B}"/>
                </a:ext>
              </a:extLst>
            </p:cNvPr>
            <p:cNvSpPr txBox="1"/>
            <p:nvPr/>
          </p:nvSpPr>
          <p:spPr>
            <a:xfrm>
              <a:off x="7150608" y="257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$7,000</a:t>
              </a:r>
            </a:p>
          </p:txBody>
        </p:sp>
        <p:sp>
          <p:nvSpPr>
            <p:cNvPr id="62" name="TextBox 61">
              <a:extLst>
                <a:ext uri="{FF2B5EF4-FFF2-40B4-BE49-F238E27FC236}">
                  <a16:creationId xmlns:a16="http://schemas.microsoft.com/office/drawing/2014/main" id="{68F775FA-5AFD-48B1-8EBA-08F93C4BDBE1}"/>
                </a:ext>
              </a:extLst>
            </p:cNvPr>
            <p:cNvSpPr txBox="1"/>
            <p:nvPr/>
          </p:nvSpPr>
          <p:spPr>
            <a:xfrm>
              <a:off x="7150608" y="216004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$8,000</a:t>
              </a:r>
            </a:p>
          </p:txBody>
        </p:sp>
        <p:sp>
          <p:nvSpPr>
            <p:cNvPr id="63" name="TextBox 62">
              <a:extLst>
                <a:ext uri="{FF2B5EF4-FFF2-40B4-BE49-F238E27FC236}">
                  <a16:creationId xmlns:a16="http://schemas.microsoft.com/office/drawing/2014/main" id="{0CAA090B-9362-4F85-8B7C-A29ED645B517}"/>
                </a:ext>
              </a:extLst>
            </p:cNvPr>
            <p:cNvSpPr txBox="1"/>
            <p:nvPr/>
          </p:nvSpPr>
          <p:spPr>
            <a:xfrm>
              <a:off x="7150608" y="17442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$9,000</a:t>
              </a:r>
            </a:p>
          </p:txBody>
        </p:sp>
        <p:sp>
          <p:nvSpPr>
            <p:cNvPr id="64" name="TextBox 63">
              <a:extLst>
                <a:ext uri="{FF2B5EF4-FFF2-40B4-BE49-F238E27FC236}">
                  <a16:creationId xmlns:a16="http://schemas.microsoft.com/office/drawing/2014/main" id="{19467C76-5558-43F7-BCA3-9F842DFA3772}"/>
                </a:ext>
              </a:extLst>
            </p:cNvPr>
            <p:cNvSpPr txBox="1"/>
            <p:nvPr/>
          </p:nvSpPr>
          <p:spPr>
            <a:xfrm>
              <a:off x="7060821" y="1325971"/>
              <a:ext cx="729867"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$10,000</a:t>
              </a:r>
            </a:p>
          </p:txBody>
        </p:sp>
      </p:grpSp>
      <p:sp>
        <p:nvSpPr>
          <p:cNvPr id="47" name="Rectangle 46">
            <a:extLst>
              <a:ext uri="{FF2B5EF4-FFF2-40B4-BE49-F238E27FC236}">
                <a16:creationId xmlns:a16="http://schemas.microsoft.com/office/drawing/2014/main" id="{5F6D9EE2-A31C-464F-86C9-11D26CE6DFB2}"/>
              </a:ext>
            </a:extLst>
          </p:cNvPr>
          <p:cNvSpPr/>
          <p:nvPr/>
        </p:nvSpPr>
        <p:spPr>
          <a:xfrm rot="10800000">
            <a:off x="4361153" y="2488093"/>
            <a:ext cx="182880" cy="2011680"/>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8" name="Rectangle 47">
            <a:extLst>
              <a:ext uri="{FF2B5EF4-FFF2-40B4-BE49-F238E27FC236}">
                <a16:creationId xmlns:a16="http://schemas.microsoft.com/office/drawing/2014/main" id="{BE671D2B-ADCE-4C08-9008-D9C9F55D478B}"/>
              </a:ext>
            </a:extLst>
          </p:cNvPr>
          <p:cNvSpPr/>
          <p:nvPr/>
        </p:nvSpPr>
        <p:spPr>
          <a:xfrm rot="10800000">
            <a:off x="4818353" y="3216341"/>
            <a:ext cx="182880" cy="1280160"/>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9" name="Rectangle 48">
            <a:extLst>
              <a:ext uri="{FF2B5EF4-FFF2-40B4-BE49-F238E27FC236}">
                <a16:creationId xmlns:a16="http://schemas.microsoft.com/office/drawing/2014/main" id="{090091F0-847F-428F-A76C-5E592F21143A}"/>
              </a:ext>
            </a:extLst>
          </p:cNvPr>
          <p:cNvSpPr/>
          <p:nvPr/>
        </p:nvSpPr>
        <p:spPr>
          <a:xfrm rot="10800000">
            <a:off x="5275553" y="2206999"/>
            <a:ext cx="182880" cy="2286000"/>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0" name="TextBox 49">
            <a:extLst>
              <a:ext uri="{FF2B5EF4-FFF2-40B4-BE49-F238E27FC236}">
                <a16:creationId xmlns:a16="http://schemas.microsoft.com/office/drawing/2014/main" id="{BBF9B4E2-223E-432C-9B9C-BB388F63237E}"/>
              </a:ext>
            </a:extLst>
          </p:cNvPr>
          <p:cNvSpPr txBox="1"/>
          <p:nvPr/>
        </p:nvSpPr>
        <p:spPr>
          <a:xfrm>
            <a:off x="4195332" y="4605421"/>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A</a:t>
            </a:r>
          </a:p>
        </p:txBody>
      </p:sp>
      <p:sp>
        <p:nvSpPr>
          <p:cNvPr id="51" name="TextBox 50">
            <a:extLst>
              <a:ext uri="{FF2B5EF4-FFF2-40B4-BE49-F238E27FC236}">
                <a16:creationId xmlns:a16="http://schemas.microsoft.com/office/drawing/2014/main" id="{6B082A4C-2A79-42FE-9201-7E980A5D8522}"/>
              </a:ext>
            </a:extLst>
          </p:cNvPr>
          <p:cNvSpPr txBox="1"/>
          <p:nvPr/>
        </p:nvSpPr>
        <p:spPr>
          <a:xfrm>
            <a:off x="4653761" y="4605421"/>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B</a:t>
            </a:r>
          </a:p>
        </p:txBody>
      </p:sp>
      <p:sp>
        <p:nvSpPr>
          <p:cNvPr id="52" name="TextBox 51">
            <a:extLst>
              <a:ext uri="{FF2B5EF4-FFF2-40B4-BE49-F238E27FC236}">
                <a16:creationId xmlns:a16="http://schemas.microsoft.com/office/drawing/2014/main" id="{E5DA3635-EC87-4178-8E8B-8D526F4D8675}"/>
              </a:ext>
            </a:extLst>
          </p:cNvPr>
          <p:cNvSpPr txBox="1"/>
          <p:nvPr/>
        </p:nvSpPr>
        <p:spPr>
          <a:xfrm>
            <a:off x="5094459" y="4608728"/>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C</a:t>
            </a:r>
          </a:p>
        </p:txBody>
      </p:sp>
      <p:sp>
        <p:nvSpPr>
          <p:cNvPr id="53" name="TextBox 52">
            <a:extLst>
              <a:ext uri="{FF2B5EF4-FFF2-40B4-BE49-F238E27FC236}">
                <a16:creationId xmlns:a16="http://schemas.microsoft.com/office/drawing/2014/main" id="{5784C7B5-46F5-48FB-9D7D-5617BC6DE708}"/>
              </a:ext>
            </a:extLst>
          </p:cNvPr>
          <p:cNvSpPr txBox="1"/>
          <p:nvPr/>
        </p:nvSpPr>
        <p:spPr>
          <a:xfrm>
            <a:off x="3944523" y="5007849"/>
            <a:ext cx="2031568" cy="1692771"/>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grpSp>
        <p:nvGrpSpPr>
          <p:cNvPr id="76" name="Group 75">
            <a:extLst>
              <a:ext uri="{FF2B5EF4-FFF2-40B4-BE49-F238E27FC236}">
                <a16:creationId xmlns:a16="http://schemas.microsoft.com/office/drawing/2014/main" id="{F207F146-E4DF-4154-83DD-98A0C59795CC}"/>
              </a:ext>
            </a:extLst>
          </p:cNvPr>
          <p:cNvGrpSpPr/>
          <p:nvPr/>
        </p:nvGrpSpPr>
        <p:grpSpPr>
          <a:xfrm>
            <a:off x="7144449" y="1721326"/>
            <a:ext cx="1463040" cy="2560320"/>
            <a:chOff x="7726680" y="1490472"/>
            <a:chExt cx="3657600" cy="3790436"/>
          </a:xfrm>
        </p:grpSpPr>
        <p:cxnSp>
          <p:nvCxnSpPr>
            <p:cNvPr id="96" name="Straight Connector 95">
              <a:extLst>
                <a:ext uri="{FF2B5EF4-FFF2-40B4-BE49-F238E27FC236}">
                  <a16:creationId xmlns:a16="http://schemas.microsoft.com/office/drawing/2014/main" id="{AB3B8A44-E252-4E95-9DF3-1E4D1997B3FB}"/>
                </a:ext>
              </a:extLst>
            </p:cNvPr>
            <p:cNvCxnSpPr>
              <a:cxnSpLocks/>
            </p:cNvCxnSpPr>
            <p:nvPr/>
          </p:nvCxnSpPr>
          <p:spPr>
            <a:xfrm>
              <a:off x="7726680" y="317296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4B16F6C-4412-4EFA-A37F-CDD39897BE18}"/>
                </a:ext>
              </a:extLst>
            </p:cNvPr>
            <p:cNvCxnSpPr>
              <a:cxnSpLocks/>
            </p:cNvCxnSpPr>
            <p:nvPr/>
          </p:nvCxnSpPr>
          <p:spPr>
            <a:xfrm>
              <a:off x="7726680" y="443484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BDBAA6A-124D-4616-A07C-4074F4872D40}"/>
                </a:ext>
              </a:extLst>
            </p:cNvPr>
            <p:cNvCxnSpPr>
              <a:cxnSpLocks/>
            </p:cNvCxnSpPr>
            <p:nvPr/>
          </p:nvCxnSpPr>
          <p:spPr>
            <a:xfrm>
              <a:off x="7726680" y="527608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2252570-BC45-4112-AFFF-4636064DD8FB}"/>
                </a:ext>
              </a:extLst>
            </p:cNvPr>
            <p:cNvCxnSpPr>
              <a:cxnSpLocks/>
            </p:cNvCxnSpPr>
            <p:nvPr/>
          </p:nvCxnSpPr>
          <p:spPr>
            <a:xfrm>
              <a:off x="7726680" y="485546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F774E81-4A50-4881-A9A7-15EA6C0B8981}"/>
                </a:ext>
              </a:extLst>
            </p:cNvPr>
            <p:cNvCxnSpPr>
              <a:cxnSpLocks/>
            </p:cNvCxnSpPr>
            <p:nvPr/>
          </p:nvCxnSpPr>
          <p:spPr>
            <a:xfrm>
              <a:off x="7726680" y="359359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11FF683-5AF9-4490-B288-FDE6A63F2F52}"/>
                </a:ext>
              </a:extLst>
            </p:cNvPr>
            <p:cNvCxnSpPr>
              <a:cxnSpLocks/>
            </p:cNvCxnSpPr>
            <p:nvPr/>
          </p:nvCxnSpPr>
          <p:spPr>
            <a:xfrm>
              <a:off x="7726680" y="401421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ADA4430-6B62-438A-9B94-D3F66270C412}"/>
                </a:ext>
              </a:extLst>
            </p:cNvPr>
            <p:cNvCxnSpPr>
              <a:cxnSpLocks/>
            </p:cNvCxnSpPr>
            <p:nvPr/>
          </p:nvCxnSpPr>
          <p:spPr>
            <a:xfrm>
              <a:off x="7726680" y="275234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43B480B-2B22-42A7-A81A-65324E3E199D}"/>
                </a:ext>
              </a:extLst>
            </p:cNvPr>
            <p:cNvCxnSpPr>
              <a:cxnSpLocks/>
            </p:cNvCxnSpPr>
            <p:nvPr/>
          </p:nvCxnSpPr>
          <p:spPr>
            <a:xfrm>
              <a:off x="7726680" y="233172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4F9D06F-0A0F-4469-9DA2-DCA50AD9070C}"/>
                </a:ext>
              </a:extLst>
            </p:cNvPr>
            <p:cNvCxnSpPr>
              <a:cxnSpLocks/>
            </p:cNvCxnSpPr>
            <p:nvPr/>
          </p:nvCxnSpPr>
          <p:spPr>
            <a:xfrm>
              <a:off x="7726680" y="191109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BB55428-BAC2-483B-B2DB-95DA56891B30}"/>
                </a:ext>
              </a:extLst>
            </p:cNvPr>
            <p:cNvCxnSpPr>
              <a:cxnSpLocks/>
            </p:cNvCxnSpPr>
            <p:nvPr/>
          </p:nvCxnSpPr>
          <p:spPr>
            <a:xfrm>
              <a:off x="7726680" y="149047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C5A517F8-8D6D-4907-A2DA-149D31E37FE4}"/>
              </a:ext>
            </a:extLst>
          </p:cNvPr>
          <p:cNvGrpSpPr/>
          <p:nvPr/>
        </p:nvGrpSpPr>
        <p:grpSpPr>
          <a:xfrm>
            <a:off x="6458649" y="1584257"/>
            <a:ext cx="729867" cy="2864640"/>
            <a:chOff x="7060821" y="1325971"/>
            <a:chExt cx="729867" cy="4132131"/>
          </a:xfrm>
        </p:grpSpPr>
        <p:sp>
          <p:nvSpPr>
            <p:cNvPr id="86" name="TextBox 85">
              <a:extLst>
                <a:ext uri="{FF2B5EF4-FFF2-40B4-BE49-F238E27FC236}">
                  <a16:creationId xmlns:a16="http://schemas.microsoft.com/office/drawing/2014/main" id="{6988C382-515C-4B43-87A8-52587D23037D}"/>
                </a:ext>
              </a:extLst>
            </p:cNvPr>
            <p:cNvSpPr txBox="1"/>
            <p:nvPr/>
          </p:nvSpPr>
          <p:spPr>
            <a:xfrm>
              <a:off x="7150608" y="51029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a:t>
              </a:r>
            </a:p>
          </p:txBody>
        </p:sp>
        <p:sp>
          <p:nvSpPr>
            <p:cNvPr id="87" name="TextBox 86">
              <a:extLst>
                <a:ext uri="{FF2B5EF4-FFF2-40B4-BE49-F238E27FC236}">
                  <a16:creationId xmlns:a16="http://schemas.microsoft.com/office/drawing/2014/main" id="{781CD576-9561-4E51-8DC6-9C9309CD938F}"/>
                </a:ext>
              </a:extLst>
            </p:cNvPr>
            <p:cNvSpPr txBox="1"/>
            <p:nvPr/>
          </p:nvSpPr>
          <p:spPr>
            <a:xfrm>
              <a:off x="7150608" y="468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$2,000</a:t>
              </a:r>
            </a:p>
          </p:txBody>
        </p:sp>
        <p:sp>
          <p:nvSpPr>
            <p:cNvPr id="88" name="TextBox 87">
              <a:extLst>
                <a:ext uri="{FF2B5EF4-FFF2-40B4-BE49-F238E27FC236}">
                  <a16:creationId xmlns:a16="http://schemas.microsoft.com/office/drawing/2014/main" id="{42290476-8E8C-4701-8B87-93504E6F0168}"/>
                </a:ext>
              </a:extLst>
            </p:cNvPr>
            <p:cNvSpPr txBox="1"/>
            <p:nvPr/>
          </p:nvSpPr>
          <p:spPr>
            <a:xfrm>
              <a:off x="7150608" y="426645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$3,000</a:t>
              </a:r>
            </a:p>
          </p:txBody>
        </p:sp>
        <p:sp>
          <p:nvSpPr>
            <p:cNvPr id="89" name="TextBox 88">
              <a:extLst>
                <a:ext uri="{FF2B5EF4-FFF2-40B4-BE49-F238E27FC236}">
                  <a16:creationId xmlns:a16="http://schemas.microsoft.com/office/drawing/2014/main" id="{040FF6CC-6B87-4143-A2A5-2DE6F44F6C39}"/>
                </a:ext>
              </a:extLst>
            </p:cNvPr>
            <p:cNvSpPr txBox="1"/>
            <p:nvPr/>
          </p:nvSpPr>
          <p:spPr>
            <a:xfrm>
              <a:off x="7150608" y="384917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$4,000</a:t>
              </a:r>
            </a:p>
          </p:txBody>
        </p:sp>
        <p:sp>
          <p:nvSpPr>
            <p:cNvPr id="90" name="TextBox 89">
              <a:extLst>
                <a:ext uri="{FF2B5EF4-FFF2-40B4-BE49-F238E27FC236}">
                  <a16:creationId xmlns:a16="http://schemas.microsoft.com/office/drawing/2014/main" id="{B5BA25CE-01C4-413F-89D0-8F38E2078F63}"/>
                </a:ext>
              </a:extLst>
            </p:cNvPr>
            <p:cNvSpPr txBox="1"/>
            <p:nvPr/>
          </p:nvSpPr>
          <p:spPr>
            <a:xfrm>
              <a:off x="7150608" y="3420441"/>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$5,000</a:t>
              </a:r>
            </a:p>
          </p:txBody>
        </p:sp>
        <p:sp>
          <p:nvSpPr>
            <p:cNvPr id="91" name="TextBox 90">
              <a:extLst>
                <a:ext uri="{FF2B5EF4-FFF2-40B4-BE49-F238E27FC236}">
                  <a16:creationId xmlns:a16="http://schemas.microsoft.com/office/drawing/2014/main" id="{F4994A37-1477-4BB3-BF0A-165A53C449A9}"/>
                </a:ext>
              </a:extLst>
            </p:cNvPr>
            <p:cNvSpPr txBox="1"/>
            <p:nvPr/>
          </p:nvSpPr>
          <p:spPr>
            <a:xfrm>
              <a:off x="7150608" y="300458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$6,000</a:t>
              </a:r>
            </a:p>
          </p:txBody>
        </p:sp>
        <p:sp>
          <p:nvSpPr>
            <p:cNvPr id="92" name="TextBox 91">
              <a:extLst>
                <a:ext uri="{FF2B5EF4-FFF2-40B4-BE49-F238E27FC236}">
                  <a16:creationId xmlns:a16="http://schemas.microsoft.com/office/drawing/2014/main" id="{48CB08BD-79B8-4534-A803-127517E63F27}"/>
                </a:ext>
              </a:extLst>
            </p:cNvPr>
            <p:cNvSpPr txBox="1"/>
            <p:nvPr/>
          </p:nvSpPr>
          <p:spPr>
            <a:xfrm>
              <a:off x="7150608" y="257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$7,000</a:t>
              </a:r>
            </a:p>
          </p:txBody>
        </p:sp>
        <p:sp>
          <p:nvSpPr>
            <p:cNvPr id="93" name="TextBox 92">
              <a:extLst>
                <a:ext uri="{FF2B5EF4-FFF2-40B4-BE49-F238E27FC236}">
                  <a16:creationId xmlns:a16="http://schemas.microsoft.com/office/drawing/2014/main" id="{A5D9FCFF-D21A-4DEE-861E-0133E4750307}"/>
                </a:ext>
              </a:extLst>
            </p:cNvPr>
            <p:cNvSpPr txBox="1"/>
            <p:nvPr/>
          </p:nvSpPr>
          <p:spPr>
            <a:xfrm>
              <a:off x="7150608" y="216004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$8,000</a:t>
              </a:r>
            </a:p>
          </p:txBody>
        </p:sp>
        <p:sp>
          <p:nvSpPr>
            <p:cNvPr id="94" name="TextBox 93">
              <a:extLst>
                <a:ext uri="{FF2B5EF4-FFF2-40B4-BE49-F238E27FC236}">
                  <a16:creationId xmlns:a16="http://schemas.microsoft.com/office/drawing/2014/main" id="{521F0709-6BD2-4946-A14F-9BA980C25B41}"/>
                </a:ext>
              </a:extLst>
            </p:cNvPr>
            <p:cNvSpPr txBox="1"/>
            <p:nvPr/>
          </p:nvSpPr>
          <p:spPr>
            <a:xfrm>
              <a:off x="7150608" y="17442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$9,000</a:t>
              </a:r>
            </a:p>
          </p:txBody>
        </p:sp>
        <p:sp>
          <p:nvSpPr>
            <p:cNvPr id="95" name="TextBox 94">
              <a:extLst>
                <a:ext uri="{FF2B5EF4-FFF2-40B4-BE49-F238E27FC236}">
                  <a16:creationId xmlns:a16="http://schemas.microsoft.com/office/drawing/2014/main" id="{8CCD5E27-AE64-4951-AD3F-B6FC383EE29A}"/>
                </a:ext>
              </a:extLst>
            </p:cNvPr>
            <p:cNvSpPr txBox="1"/>
            <p:nvPr/>
          </p:nvSpPr>
          <p:spPr>
            <a:xfrm>
              <a:off x="7060821" y="1325971"/>
              <a:ext cx="729867"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$10,000</a:t>
              </a:r>
            </a:p>
          </p:txBody>
        </p:sp>
      </p:grpSp>
      <p:sp>
        <p:nvSpPr>
          <p:cNvPr id="78" name="Rectangle 77">
            <a:extLst>
              <a:ext uri="{FF2B5EF4-FFF2-40B4-BE49-F238E27FC236}">
                <a16:creationId xmlns:a16="http://schemas.microsoft.com/office/drawing/2014/main" id="{FBCE26D2-00BA-40C0-AA9B-C8564072B35D}"/>
              </a:ext>
            </a:extLst>
          </p:cNvPr>
          <p:cNvSpPr/>
          <p:nvPr/>
        </p:nvSpPr>
        <p:spPr>
          <a:xfrm rot="10800000">
            <a:off x="7287233" y="3024354"/>
            <a:ext cx="182880" cy="146304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9" name="Rectangle 78">
            <a:extLst>
              <a:ext uri="{FF2B5EF4-FFF2-40B4-BE49-F238E27FC236}">
                <a16:creationId xmlns:a16="http://schemas.microsoft.com/office/drawing/2014/main" id="{E40DB78F-7568-4923-BD8A-462E98FA87A1}"/>
              </a:ext>
            </a:extLst>
          </p:cNvPr>
          <p:cNvSpPr/>
          <p:nvPr/>
        </p:nvSpPr>
        <p:spPr>
          <a:xfrm rot="10800000">
            <a:off x="7744433" y="2198122"/>
            <a:ext cx="182880" cy="22860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0" name="Rectangle 79">
            <a:extLst>
              <a:ext uri="{FF2B5EF4-FFF2-40B4-BE49-F238E27FC236}">
                <a16:creationId xmlns:a16="http://schemas.microsoft.com/office/drawing/2014/main" id="{44E34A07-B44A-4360-8F22-DFBD7FFB4C6C}"/>
              </a:ext>
            </a:extLst>
          </p:cNvPr>
          <p:cNvSpPr/>
          <p:nvPr/>
        </p:nvSpPr>
        <p:spPr>
          <a:xfrm rot="10800000">
            <a:off x="8201633" y="2468940"/>
            <a:ext cx="182880" cy="201168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1" name="TextBox 80">
            <a:extLst>
              <a:ext uri="{FF2B5EF4-FFF2-40B4-BE49-F238E27FC236}">
                <a16:creationId xmlns:a16="http://schemas.microsoft.com/office/drawing/2014/main" id="{1882AAA6-4030-4D70-9D66-D7D792E64BDB}"/>
              </a:ext>
            </a:extLst>
          </p:cNvPr>
          <p:cNvSpPr txBox="1"/>
          <p:nvPr/>
        </p:nvSpPr>
        <p:spPr>
          <a:xfrm>
            <a:off x="7121412" y="4593042"/>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A</a:t>
            </a:r>
          </a:p>
        </p:txBody>
      </p:sp>
      <p:sp>
        <p:nvSpPr>
          <p:cNvPr id="82" name="TextBox 81">
            <a:extLst>
              <a:ext uri="{FF2B5EF4-FFF2-40B4-BE49-F238E27FC236}">
                <a16:creationId xmlns:a16="http://schemas.microsoft.com/office/drawing/2014/main" id="{7BD3F2BE-3F3C-42F0-9EA8-F6957C2D1351}"/>
              </a:ext>
            </a:extLst>
          </p:cNvPr>
          <p:cNvSpPr txBox="1"/>
          <p:nvPr/>
        </p:nvSpPr>
        <p:spPr>
          <a:xfrm>
            <a:off x="7579841" y="4593042"/>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B</a:t>
            </a:r>
          </a:p>
        </p:txBody>
      </p:sp>
      <p:sp>
        <p:nvSpPr>
          <p:cNvPr id="83" name="TextBox 82">
            <a:extLst>
              <a:ext uri="{FF2B5EF4-FFF2-40B4-BE49-F238E27FC236}">
                <a16:creationId xmlns:a16="http://schemas.microsoft.com/office/drawing/2014/main" id="{B3C0783C-2921-4767-8804-6803D79B863B}"/>
              </a:ext>
            </a:extLst>
          </p:cNvPr>
          <p:cNvSpPr txBox="1"/>
          <p:nvPr/>
        </p:nvSpPr>
        <p:spPr>
          <a:xfrm>
            <a:off x="8020539" y="4596349"/>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C</a:t>
            </a:r>
          </a:p>
        </p:txBody>
      </p:sp>
      <p:sp>
        <p:nvSpPr>
          <p:cNvPr id="84" name="TextBox 83">
            <a:extLst>
              <a:ext uri="{FF2B5EF4-FFF2-40B4-BE49-F238E27FC236}">
                <a16:creationId xmlns:a16="http://schemas.microsoft.com/office/drawing/2014/main" id="{12378A20-6967-49D6-A9FB-BFF3CE9106AF}"/>
              </a:ext>
            </a:extLst>
          </p:cNvPr>
          <p:cNvSpPr txBox="1"/>
          <p:nvPr/>
        </p:nvSpPr>
        <p:spPr>
          <a:xfrm>
            <a:off x="6870603" y="4995470"/>
            <a:ext cx="2031568" cy="169277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grpSp>
        <p:nvGrpSpPr>
          <p:cNvPr id="107" name="Group 106">
            <a:extLst>
              <a:ext uri="{FF2B5EF4-FFF2-40B4-BE49-F238E27FC236}">
                <a16:creationId xmlns:a16="http://schemas.microsoft.com/office/drawing/2014/main" id="{5E9DF66C-0646-4283-920C-98DF43EA6A4C}"/>
              </a:ext>
            </a:extLst>
          </p:cNvPr>
          <p:cNvGrpSpPr/>
          <p:nvPr/>
        </p:nvGrpSpPr>
        <p:grpSpPr>
          <a:xfrm>
            <a:off x="10070529" y="1716346"/>
            <a:ext cx="1463040" cy="2560320"/>
            <a:chOff x="7726680" y="1490472"/>
            <a:chExt cx="3657600" cy="3790436"/>
          </a:xfrm>
        </p:grpSpPr>
        <p:cxnSp>
          <p:nvCxnSpPr>
            <p:cNvPr id="127" name="Straight Connector 126">
              <a:extLst>
                <a:ext uri="{FF2B5EF4-FFF2-40B4-BE49-F238E27FC236}">
                  <a16:creationId xmlns:a16="http://schemas.microsoft.com/office/drawing/2014/main" id="{BD61AEB4-256E-4BE3-A811-1F25F6DA938F}"/>
                </a:ext>
              </a:extLst>
            </p:cNvPr>
            <p:cNvCxnSpPr>
              <a:cxnSpLocks/>
            </p:cNvCxnSpPr>
            <p:nvPr/>
          </p:nvCxnSpPr>
          <p:spPr>
            <a:xfrm>
              <a:off x="7726680" y="317296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A30D982-CBCB-42CD-9872-0C2DDD38DD16}"/>
                </a:ext>
              </a:extLst>
            </p:cNvPr>
            <p:cNvCxnSpPr>
              <a:cxnSpLocks/>
            </p:cNvCxnSpPr>
            <p:nvPr/>
          </p:nvCxnSpPr>
          <p:spPr>
            <a:xfrm>
              <a:off x="7726680" y="443484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03F525F-A615-49D5-B2AF-D57772BD11A8}"/>
                </a:ext>
              </a:extLst>
            </p:cNvPr>
            <p:cNvCxnSpPr>
              <a:cxnSpLocks/>
            </p:cNvCxnSpPr>
            <p:nvPr/>
          </p:nvCxnSpPr>
          <p:spPr>
            <a:xfrm>
              <a:off x="7726680" y="527608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A1AF4AF-7FA4-4EA4-BC2E-4DBD38720FAD}"/>
                </a:ext>
              </a:extLst>
            </p:cNvPr>
            <p:cNvCxnSpPr>
              <a:cxnSpLocks/>
            </p:cNvCxnSpPr>
            <p:nvPr/>
          </p:nvCxnSpPr>
          <p:spPr>
            <a:xfrm>
              <a:off x="7726680" y="485546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ACA449EC-5BC2-44C8-BFC0-7A1D10331D68}"/>
                </a:ext>
              </a:extLst>
            </p:cNvPr>
            <p:cNvCxnSpPr>
              <a:cxnSpLocks/>
            </p:cNvCxnSpPr>
            <p:nvPr/>
          </p:nvCxnSpPr>
          <p:spPr>
            <a:xfrm>
              <a:off x="7726680" y="359359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037D29A-ABB1-43A6-A6AD-88E443207ED5}"/>
                </a:ext>
              </a:extLst>
            </p:cNvPr>
            <p:cNvCxnSpPr>
              <a:cxnSpLocks/>
            </p:cNvCxnSpPr>
            <p:nvPr/>
          </p:nvCxnSpPr>
          <p:spPr>
            <a:xfrm>
              <a:off x="7726680" y="401421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2657B07-629F-49EA-856D-B808CAD5EF0B}"/>
                </a:ext>
              </a:extLst>
            </p:cNvPr>
            <p:cNvCxnSpPr>
              <a:cxnSpLocks/>
            </p:cNvCxnSpPr>
            <p:nvPr/>
          </p:nvCxnSpPr>
          <p:spPr>
            <a:xfrm>
              <a:off x="7726680" y="275234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00BEB85-CDF3-4840-B783-8A76CD44F818}"/>
                </a:ext>
              </a:extLst>
            </p:cNvPr>
            <p:cNvCxnSpPr>
              <a:cxnSpLocks/>
            </p:cNvCxnSpPr>
            <p:nvPr/>
          </p:nvCxnSpPr>
          <p:spPr>
            <a:xfrm>
              <a:off x="7726680" y="233172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90A8424-9797-47E8-8BEB-8B1F6F411081}"/>
                </a:ext>
              </a:extLst>
            </p:cNvPr>
            <p:cNvCxnSpPr>
              <a:cxnSpLocks/>
            </p:cNvCxnSpPr>
            <p:nvPr/>
          </p:nvCxnSpPr>
          <p:spPr>
            <a:xfrm>
              <a:off x="7726680" y="191109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A3E8857-158F-42DC-ADA9-56ED8899340D}"/>
                </a:ext>
              </a:extLst>
            </p:cNvPr>
            <p:cNvCxnSpPr>
              <a:cxnSpLocks/>
            </p:cNvCxnSpPr>
            <p:nvPr/>
          </p:nvCxnSpPr>
          <p:spPr>
            <a:xfrm>
              <a:off x="7726680" y="149047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00701BDA-012E-46FD-A239-94794589950A}"/>
              </a:ext>
            </a:extLst>
          </p:cNvPr>
          <p:cNvGrpSpPr/>
          <p:nvPr/>
        </p:nvGrpSpPr>
        <p:grpSpPr>
          <a:xfrm>
            <a:off x="9384729" y="1579277"/>
            <a:ext cx="729867" cy="2864640"/>
            <a:chOff x="7060821" y="1325971"/>
            <a:chExt cx="729867" cy="4132131"/>
          </a:xfrm>
        </p:grpSpPr>
        <p:sp>
          <p:nvSpPr>
            <p:cNvPr id="117" name="TextBox 116">
              <a:extLst>
                <a:ext uri="{FF2B5EF4-FFF2-40B4-BE49-F238E27FC236}">
                  <a16:creationId xmlns:a16="http://schemas.microsoft.com/office/drawing/2014/main" id="{6ACB36C3-0BF0-4D5E-9FAD-72CDCD36E790}"/>
                </a:ext>
              </a:extLst>
            </p:cNvPr>
            <p:cNvSpPr txBox="1"/>
            <p:nvPr/>
          </p:nvSpPr>
          <p:spPr>
            <a:xfrm>
              <a:off x="7150608" y="51029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a:t>
              </a:r>
            </a:p>
          </p:txBody>
        </p:sp>
        <p:sp>
          <p:nvSpPr>
            <p:cNvPr id="118" name="TextBox 117">
              <a:extLst>
                <a:ext uri="{FF2B5EF4-FFF2-40B4-BE49-F238E27FC236}">
                  <a16:creationId xmlns:a16="http://schemas.microsoft.com/office/drawing/2014/main" id="{8CD5232D-1FFF-4327-B881-89CBB50883C8}"/>
                </a:ext>
              </a:extLst>
            </p:cNvPr>
            <p:cNvSpPr txBox="1"/>
            <p:nvPr/>
          </p:nvSpPr>
          <p:spPr>
            <a:xfrm>
              <a:off x="7150608" y="468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$2,000</a:t>
              </a:r>
            </a:p>
          </p:txBody>
        </p:sp>
        <p:sp>
          <p:nvSpPr>
            <p:cNvPr id="119" name="TextBox 118">
              <a:extLst>
                <a:ext uri="{FF2B5EF4-FFF2-40B4-BE49-F238E27FC236}">
                  <a16:creationId xmlns:a16="http://schemas.microsoft.com/office/drawing/2014/main" id="{CBA9A4E3-138A-4923-8830-17C75DDEF46C}"/>
                </a:ext>
              </a:extLst>
            </p:cNvPr>
            <p:cNvSpPr txBox="1"/>
            <p:nvPr/>
          </p:nvSpPr>
          <p:spPr>
            <a:xfrm>
              <a:off x="7150608" y="426645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$3,000</a:t>
              </a:r>
            </a:p>
          </p:txBody>
        </p:sp>
        <p:sp>
          <p:nvSpPr>
            <p:cNvPr id="120" name="TextBox 119">
              <a:extLst>
                <a:ext uri="{FF2B5EF4-FFF2-40B4-BE49-F238E27FC236}">
                  <a16:creationId xmlns:a16="http://schemas.microsoft.com/office/drawing/2014/main" id="{FBF6D523-D53B-4E21-B340-7D5FECF7D62B}"/>
                </a:ext>
              </a:extLst>
            </p:cNvPr>
            <p:cNvSpPr txBox="1"/>
            <p:nvPr/>
          </p:nvSpPr>
          <p:spPr>
            <a:xfrm>
              <a:off x="7150608" y="384917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$4,000</a:t>
              </a:r>
            </a:p>
          </p:txBody>
        </p:sp>
        <p:sp>
          <p:nvSpPr>
            <p:cNvPr id="121" name="TextBox 120">
              <a:extLst>
                <a:ext uri="{FF2B5EF4-FFF2-40B4-BE49-F238E27FC236}">
                  <a16:creationId xmlns:a16="http://schemas.microsoft.com/office/drawing/2014/main" id="{D5E47F9D-943B-4CBE-A126-8B74A86850C5}"/>
                </a:ext>
              </a:extLst>
            </p:cNvPr>
            <p:cNvSpPr txBox="1"/>
            <p:nvPr/>
          </p:nvSpPr>
          <p:spPr>
            <a:xfrm>
              <a:off x="7150608" y="3420441"/>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$5,000</a:t>
              </a:r>
            </a:p>
          </p:txBody>
        </p:sp>
        <p:sp>
          <p:nvSpPr>
            <p:cNvPr id="122" name="TextBox 121">
              <a:extLst>
                <a:ext uri="{FF2B5EF4-FFF2-40B4-BE49-F238E27FC236}">
                  <a16:creationId xmlns:a16="http://schemas.microsoft.com/office/drawing/2014/main" id="{530ACD9D-003F-4DD5-A550-FE69D226256D}"/>
                </a:ext>
              </a:extLst>
            </p:cNvPr>
            <p:cNvSpPr txBox="1"/>
            <p:nvPr/>
          </p:nvSpPr>
          <p:spPr>
            <a:xfrm>
              <a:off x="7150608" y="300458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$6,000</a:t>
              </a:r>
            </a:p>
          </p:txBody>
        </p:sp>
        <p:sp>
          <p:nvSpPr>
            <p:cNvPr id="123" name="TextBox 122">
              <a:extLst>
                <a:ext uri="{FF2B5EF4-FFF2-40B4-BE49-F238E27FC236}">
                  <a16:creationId xmlns:a16="http://schemas.microsoft.com/office/drawing/2014/main" id="{3360954D-E8F4-450D-A2CD-5050BEE95A26}"/>
                </a:ext>
              </a:extLst>
            </p:cNvPr>
            <p:cNvSpPr txBox="1"/>
            <p:nvPr/>
          </p:nvSpPr>
          <p:spPr>
            <a:xfrm>
              <a:off x="7150608" y="257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$7,000</a:t>
              </a:r>
            </a:p>
          </p:txBody>
        </p:sp>
        <p:sp>
          <p:nvSpPr>
            <p:cNvPr id="124" name="TextBox 123">
              <a:extLst>
                <a:ext uri="{FF2B5EF4-FFF2-40B4-BE49-F238E27FC236}">
                  <a16:creationId xmlns:a16="http://schemas.microsoft.com/office/drawing/2014/main" id="{D7ED294E-947C-4544-9F0E-FB98E0278AAF}"/>
                </a:ext>
              </a:extLst>
            </p:cNvPr>
            <p:cNvSpPr txBox="1"/>
            <p:nvPr/>
          </p:nvSpPr>
          <p:spPr>
            <a:xfrm>
              <a:off x="7150608" y="216004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$8,000</a:t>
              </a:r>
            </a:p>
          </p:txBody>
        </p:sp>
        <p:sp>
          <p:nvSpPr>
            <p:cNvPr id="125" name="TextBox 124">
              <a:extLst>
                <a:ext uri="{FF2B5EF4-FFF2-40B4-BE49-F238E27FC236}">
                  <a16:creationId xmlns:a16="http://schemas.microsoft.com/office/drawing/2014/main" id="{B945892C-3FA0-4E20-9663-E53BFD297E0A}"/>
                </a:ext>
              </a:extLst>
            </p:cNvPr>
            <p:cNvSpPr txBox="1"/>
            <p:nvPr/>
          </p:nvSpPr>
          <p:spPr>
            <a:xfrm>
              <a:off x="7150608" y="17442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$9,000</a:t>
              </a:r>
            </a:p>
          </p:txBody>
        </p:sp>
        <p:sp>
          <p:nvSpPr>
            <p:cNvPr id="126" name="TextBox 125">
              <a:extLst>
                <a:ext uri="{FF2B5EF4-FFF2-40B4-BE49-F238E27FC236}">
                  <a16:creationId xmlns:a16="http://schemas.microsoft.com/office/drawing/2014/main" id="{84D2AE64-9C3F-4B03-96DE-098FA64BDEF7}"/>
                </a:ext>
              </a:extLst>
            </p:cNvPr>
            <p:cNvSpPr txBox="1"/>
            <p:nvPr/>
          </p:nvSpPr>
          <p:spPr>
            <a:xfrm>
              <a:off x="7060821" y="1325971"/>
              <a:ext cx="729867"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$10,000</a:t>
              </a:r>
            </a:p>
          </p:txBody>
        </p:sp>
      </p:grpSp>
      <p:sp>
        <p:nvSpPr>
          <p:cNvPr id="109" name="Rectangle 108">
            <a:extLst>
              <a:ext uri="{FF2B5EF4-FFF2-40B4-BE49-F238E27FC236}">
                <a16:creationId xmlns:a16="http://schemas.microsoft.com/office/drawing/2014/main" id="{D3D222FE-D3BE-4287-863B-AA9DCF88F0BF}"/>
              </a:ext>
            </a:extLst>
          </p:cNvPr>
          <p:cNvSpPr/>
          <p:nvPr/>
        </p:nvSpPr>
        <p:spPr>
          <a:xfrm rot="10800000">
            <a:off x="10213313" y="3568014"/>
            <a:ext cx="182880" cy="914400"/>
          </a:xfrm>
          <a:prstGeom prst="rect">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0" name="Rectangle 109">
            <a:extLst>
              <a:ext uri="{FF2B5EF4-FFF2-40B4-BE49-F238E27FC236}">
                <a16:creationId xmlns:a16="http://schemas.microsoft.com/office/drawing/2014/main" id="{44892311-7918-4373-930F-1116510B8E1D}"/>
              </a:ext>
            </a:extLst>
          </p:cNvPr>
          <p:cNvSpPr/>
          <p:nvPr/>
        </p:nvSpPr>
        <p:spPr>
          <a:xfrm rot="10800000">
            <a:off x="10670513" y="2741782"/>
            <a:ext cx="182880" cy="1737360"/>
          </a:xfrm>
          <a:prstGeom prst="rect">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1" name="Rectangle 110">
            <a:extLst>
              <a:ext uri="{FF2B5EF4-FFF2-40B4-BE49-F238E27FC236}">
                <a16:creationId xmlns:a16="http://schemas.microsoft.com/office/drawing/2014/main" id="{E93E19CE-2B7A-4653-8954-3C829092B8CD}"/>
              </a:ext>
            </a:extLst>
          </p:cNvPr>
          <p:cNvSpPr/>
          <p:nvPr/>
        </p:nvSpPr>
        <p:spPr>
          <a:xfrm rot="10800000">
            <a:off x="11127713" y="2098200"/>
            <a:ext cx="182880" cy="2377440"/>
          </a:xfrm>
          <a:prstGeom prst="rect">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2" name="TextBox 111">
            <a:extLst>
              <a:ext uri="{FF2B5EF4-FFF2-40B4-BE49-F238E27FC236}">
                <a16:creationId xmlns:a16="http://schemas.microsoft.com/office/drawing/2014/main" id="{60A4BFC3-9646-409C-A0E4-79EFBDA9DBA6}"/>
              </a:ext>
            </a:extLst>
          </p:cNvPr>
          <p:cNvSpPr txBox="1"/>
          <p:nvPr/>
        </p:nvSpPr>
        <p:spPr>
          <a:xfrm>
            <a:off x="10047492" y="4588062"/>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A</a:t>
            </a:r>
          </a:p>
        </p:txBody>
      </p:sp>
      <p:sp>
        <p:nvSpPr>
          <p:cNvPr id="113" name="TextBox 112">
            <a:extLst>
              <a:ext uri="{FF2B5EF4-FFF2-40B4-BE49-F238E27FC236}">
                <a16:creationId xmlns:a16="http://schemas.microsoft.com/office/drawing/2014/main" id="{C2464C5A-5DA3-4903-AB1E-CE9AFC45BB66}"/>
              </a:ext>
            </a:extLst>
          </p:cNvPr>
          <p:cNvSpPr txBox="1"/>
          <p:nvPr/>
        </p:nvSpPr>
        <p:spPr>
          <a:xfrm>
            <a:off x="10505921" y="4588062"/>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B</a:t>
            </a:r>
          </a:p>
        </p:txBody>
      </p:sp>
      <p:sp>
        <p:nvSpPr>
          <p:cNvPr id="114" name="TextBox 113">
            <a:extLst>
              <a:ext uri="{FF2B5EF4-FFF2-40B4-BE49-F238E27FC236}">
                <a16:creationId xmlns:a16="http://schemas.microsoft.com/office/drawing/2014/main" id="{B46B886C-4EB1-4C78-BCF3-6176312DFE12}"/>
              </a:ext>
            </a:extLst>
          </p:cNvPr>
          <p:cNvSpPr txBox="1"/>
          <p:nvPr/>
        </p:nvSpPr>
        <p:spPr>
          <a:xfrm>
            <a:off x="10946619" y="4591369"/>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C</a:t>
            </a:r>
          </a:p>
        </p:txBody>
      </p:sp>
      <p:sp>
        <p:nvSpPr>
          <p:cNvPr id="115" name="TextBox 114">
            <a:extLst>
              <a:ext uri="{FF2B5EF4-FFF2-40B4-BE49-F238E27FC236}">
                <a16:creationId xmlns:a16="http://schemas.microsoft.com/office/drawing/2014/main" id="{88A6A030-14C9-4BF5-9984-D9428D8575BC}"/>
              </a:ext>
            </a:extLst>
          </p:cNvPr>
          <p:cNvSpPr txBox="1"/>
          <p:nvPr/>
        </p:nvSpPr>
        <p:spPr>
          <a:xfrm>
            <a:off x="9796683" y="4990490"/>
            <a:ext cx="2031568" cy="169277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7007A8A7-528D-4E18-B852-05D12393AB0A}"/>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
        <p:nvSpPr>
          <p:cNvPr id="138" name="Freeform 213">
            <a:extLst>
              <a:ext uri="{FF2B5EF4-FFF2-40B4-BE49-F238E27FC236}">
                <a16:creationId xmlns:a16="http://schemas.microsoft.com/office/drawing/2014/main" id="{BA57E888-A148-4448-AA3E-15A68A8F1721}"/>
              </a:ext>
            </a:extLst>
          </p:cNvPr>
          <p:cNvSpPr>
            <a:spLocks noChangeAspect="1" noEditPoints="1"/>
          </p:cNvSpPr>
          <p:nvPr/>
        </p:nvSpPr>
        <p:spPr bwMode="auto">
          <a:xfrm>
            <a:off x="3613258" y="5019728"/>
            <a:ext cx="265176" cy="424281"/>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rgbClr val="454545"/>
              </a:solidFill>
            </a:endParaRPr>
          </a:p>
        </p:txBody>
      </p:sp>
      <p:sp>
        <p:nvSpPr>
          <p:cNvPr id="139" name="Freeform 25">
            <a:extLst>
              <a:ext uri="{FF2B5EF4-FFF2-40B4-BE49-F238E27FC236}">
                <a16:creationId xmlns:a16="http://schemas.microsoft.com/office/drawing/2014/main" id="{FF8248AF-B84C-4EB4-A645-2EABF32A0D90}"/>
              </a:ext>
            </a:extLst>
          </p:cNvPr>
          <p:cNvSpPr>
            <a:spLocks noChangeAspect="1" noEditPoints="1"/>
          </p:cNvSpPr>
          <p:nvPr/>
        </p:nvSpPr>
        <p:spPr bwMode="auto">
          <a:xfrm>
            <a:off x="6543688" y="5040601"/>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54" name="Freeform 48">
            <a:extLst>
              <a:ext uri="{FF2B5EF4-FFF2-40B4-BE49-F238E27FC236}">
                <a16:creationId xmlns:a16="http://schemas.microsoft.com/office/drawing/2014/main" id="{EC301534-65DC-45BB-B64A-CE353F52FF16}"/>
              </a:ext>
            </a:extLst>
          </p:cNvPr>
          <p:cNvSpPr>
            <a:spLocks noChangeAspect="1" noEditPoints="1"/>
          </p:cNvSpPr>
          <p:nvPr/>
        </p:nvSpPr>
        <p:spPr bwMode="auto">
          <a:xfrm>
            <a:off x="9395888" y="5027765"/>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rgbClr val="454545"/>
              </a:solidFill>
            </a:endParaRPr>
          </a:p>
        </p:txBody>
      </p:sp>
    </p:spTree>
    <p:extLst>
      <p:ext uri="{BB962C8B-B14F-4D97-AF65-F5344CB8AC3E}">
        <p14:creationId xmlns:p14="http://schemas.microsoft.com/office/powerpoint/2010/main" val="326927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left)">
                                      <p:cBhvr>
                                        <p:cTn id="7" dur="1000"/>
                                        <p:tgtEl>
                                          <p:spTgt spid="137"/>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750"/>
                                        <p:tgtEl>
                                          <p:spTgt spid="19"/>
                                        </p:tgtEl>
                                      </p:cBhvr>
                                    </p:animEffect>
                                  </p:child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750"/>
                                        <p:tgtEl>
                                          <p:spTgt spid="8"/>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1000" fill="hold"/>
                                        <p:tgtEl>
                                          <p:spTgt spid="43"/>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3250"/>
                            </p:stCondLst>
                            <p:childTnLst>
                              <p:par>
                                <p:cTn id="33" presetID="22" presetClass="entr" presetSubtype="4"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250"/>
                            </p:stCondLst>
                            <p:childTnLst>
                              <p:par>
                                <p:cTn id="43" presetID="22" presetClass="entr" presetSubtype="4"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down)">
                                      <p:cBhvr>
                                        <p:cTn id="45" dur="500"/>
                                        <p:tgtEl>
                                          <p:spTgt spid="34"/>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down)">
                                      <p:cBhvr>
                                        <p:cTn id="55" dur="500"/>
                                        <p:tgtEl>
                                          <p:spTgt spid="37"/>
                                        </p:tgtEl>
                                      </p:cBhvr>
                                    </p:animEffect>
                                  </p:childTnLst>
                                </p:cTn>
                              </p:par>
                            </p:childTnLst>
                          </p:cTn>
                        </p:par>
                        <p:par>
                          <p:cTn id="56" fill="hold">
                            <p:stCondLst>
                              <p:cond delay="5750"/>
                            </p:stCondLst>
                            <p:childTnLst>
                              <p:par>
                                <p:cTn id="57" presetID="22" presetClass="entr" presetSubtype="4" fill="hold"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down)">
                                      <p:cBhvr>
                                        <p:cTn id="59" dur="750"/>
                                        <p:tgtEl>
                                          <p:spTgt spid="46"/>
                                        </p:tgtEl>
                                      </p:cBhvr>
                                    </p:animEffect>
                                  </p:childTnLst>
                                </p:cTn>
                              </p:par>
                              <p:par>
                                <p:cTn id="60" presetID="22" presetClass="entr" presetSubtype="4" fill="hold"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1000"/>
                                        <p:tgtEl>
                                          <p:spTgt spid="53"/>
                                        </p:tgtEl>
                                      </p:cBhvr>
                                    </p:animEffect>
                                    <p:anim calcmode="lin" valueType="num">
                                      <p:cBhvr>
                                        <p:cTn id="67" dur="1000" fill="hold"/>
                                        <p:tgtEl>
                                          <p:spTgt spid="53"/>
                                        </p:tgtEl>
                                        <p:attrNameLst>
                                          <p:attrName>ppt_x</p:attrName>
                                        </p:attrNameLst>
                                      </p:cBhvr>
                                      <p:tavLst>
                                        <p:tav tm="0">
                                          <p:val>
                                            <p:strVal val="#ppt_x"/>
                                          </p:val>
                                        </p:tav>
                                        <p:tav tm="100000">
                                          <p:val>
                                            <p:strVal val="#ppt_x"/>
                                          </p:val>
                                        </p:tav>
                                      </p:tavLst>
                                    </p:anim>
                                    <p:anim calcmode="lin" valueType="num">
                                      <p:cBhvr>
                                        <p:cTn id="68" dur="1000" fill="hold"/>
                                        <p:tgtEl>
                                          <p:spTgt spid="5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38"/>
                                        </p:tgtEl>
                                        <p:attrNameLst>
                                          <p:attrName>style.visibility</p:attrName>
                                        </p:attrNameLst>
                                      </p:cBhvr>
                                      <p:to>
                                        <p:strVal val="visible"/>
                                      </p:to>
                                    </p:set>
                                    <p:animEffect transition="in" filter="fade">
                                      <p:cBhvr>
                                        <p:cTn id="71" dur="1000"/>
                                        <p:tgtEl>
                                          <p:spTgt spid="138"/>
                                        </p:tgtEl>
                                      </p:cBhvr>
                                    </p:animEffect>
                                    <p:anim calcmode="lin" valueType="num">
                                      <p:cBhvr>
                                        <p:cTn id="72" dur="1000" fill="hold"/>
                                        <p:tgtEl>
                                          <p:spTgt spid="138"/>
                                        </p:tgtEl>
                                        <p:attrNameLst>
                                          <p:attrName>ppt_x</p:attrName>
                                        </p:attrNameLst>
                                      </p:cBhvr>
                                      <p:tavLst>
                                        <p:tav tm="0">
                                          <p:val>
                                            <p:strVal val="#ppt_x"/>
                                          </p:val>
                                        </p:tav>
                                        <p:tav tm="100000">
                                          <p:val>
                                            <p:strVal val="#ppt_x"/>
                                          </p:val>
                                        </p:tav>
                                      </p:tavLst>
                                    </p:anim>
                                    <p:anim calcmode="lin" valueType="num">
                                      <p:cBhvr>
                                        <p:cTn id="73" dur="1000" fill="hold"/>
                                        <p:tgtEl>
                                          <p:spTgt spid="138"/>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ppt_w</p:attrName>
                                        </p:attrNameLst>
                                      </p:cBhvr>
                                      <p:tavLst>
                                        <p:tav tm="0">
                                          <p:val>
                                            <p:fltVal val="0"/>
                                          </p:val>
                                        </p:tav>
                                        <p:tav tm="100000">
                                          <p:val>
                                            <p:strVal val="#ppt_w"/>
                                          </p:val>
                                        </p:tav>
                                      </p:tavLst>
                                    </p:anim>
                                    <p:anim calcmode="lin" valueType="num">
                                      <p:cBhvr>
                                        <p:cTn id="78" dur="500" fill="hold"/>
                                        <p:tgtEl>
                                          <p:spTgt spid="50"/>
                                        </p:tgtEl>
                                        <p:attrNameLst>
                                          <p:attrName>ppt_h</p:attrName>
                                        </p:attrNameLst>
                                      </p:cBhvr>
                                      <p:tavLst>
                                        <p:tav tm="0">
                                          <p:val>
                                            <p:fltVal val="0"/>
                                          </p:val>
                                        </p:tav>
                                        <p:tav tm="100000">
                                          <p:val>
                                            <p:strVal val="#ppt_h"/>
                                          </p:val>
                                        </p:tav>
                                      </p:tavLst>
                                    </p:anim>
                                    <p:animEffect transition="in" filter="fade">
                                      <p:cBhvr>
                                        <p:cTn id="79" dur="500"/>
                                        <p:tgtEl>
                                          <p:spTgt spid="50"/>
                                        </p:tgtEl>
                                      </p:cBhvr>
                                    </p:animEffect>
                                  </p:childTnLst>
                                </p:cTn>
                              </p:par>
                            </p:childTnLst>
                          </p:cTn>
                        </p:par>
                        <p:par>
                          <p:cTn id="80" fill="hold">
                            <p:stCondLst>
                              <p:cond delay="8000"/>
                            </p:stCondLst>
                            <p:childTnLst>
                              <p:par>
                                <p:cTn id="81" presetID="22" presetClass="entr" presetSubtype="4"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down)">
                                      <p:cBhvr>
                                        <p:cTn id="83" dur="500"/>
                                        <p:tgtEl>
                                          <p:spTgt spid="47"/>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Effect transition="in" filter="fade">
                                      <p:cBhvr>
                                        <p:cTn id="89" dur="500"/>
                                        <p:tgtEl>
                                          <p:spTgt spid="51"/>
                                        </p:tgtEl>
                                      </p:cBhvr>
                                    </p:animEffect>
                                  </p:childTnLst>
                                </p:cTn>
                              </p:par>
                            </p:childTnLst>
                          </p:cTn>
                        </p:par>
                        <p:par>
                          <p:cTn id="90" fill="hold">
                            <p:stCondLst>
                              <p:cond delay="9000"/>
                            </p:stCondLst>
                            <p:childTnLst>
                              <p:par>
                                <p:cTn id="91" presetID="22" presetClass="entr" presetSubtype="4" fill="hold" grpId="0"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wipe(down)">
                                      <p:cBhvr>
                                        <p:cTn id="93" dur="500"/>
                                        <p:tgtEl>
                                          <p:spTgt spid="48"/>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 calcmode="lin" valueType="num">
                                      <p:cBhvr>
                                        <p:cTn id="97" dur="500" fill="hold"/>
                                        <p:tgtEl>
                                          <p:spTgt spid="52"/>
                                        </p:tgtEl>
                                        <p:attrNameLst>
                                          <p:attrName>ppt_w</p:attrName>
                                        </p:attrNameLst>
                                      </p:cBhvr>
                                      <p:tavLst>
                                        <p:tav tm="0">
                                          <p:val>
                                            <p:fltVal val="0"/>
                                          </p:val>
                                        </p:tav>
                                        <p:tav tm="100000">
                                          <p:val>
                                            <p:strVal val="#ppt_w"/>
                                          </p:val>
                                        </p:tav>
                                      </p:tavLst>
                                    </p:anim>
                                    <p:anim calcmode="lin" valueType="num">
                                      <p:cBhvr>
                                        <p:cTn id="98" dur="500" fill="hold"/>
                                        <p:tgtEl>
                                          <p:spTgt spid="52"/>
                                        </p:tgtEl>
                                        <p:attrNameLst>
                                          <p:attrName>ppt_h</p:attrName>
                                        </p:attrNameLst>
                                      </p:cBhvr>
                                      <p:tavLst>
                                        <p:tav tm="0">
                                          <p:val>
                                            <p:fltVal val="0"/>
                                          </p:val>
                                        </p:tav>
                                        <p:tav tm="100000">
                                          <p:val>
                                            <p:strVal val="#ppt_h"/>
                                          </p:val>
                                        </p:tav>
                                      </p:tavLst>
                                    </p:anim>
                                    <p:animEffect transition="in" filter="fade">
                                      <p:cBhvr>
                                        <p:cTn id="99" dur="500"/>
                                        <p:tgtEl>
                                          <p:spTgt spid="52"/>
                                        </p:tgtEl>
                                      </p:cBhvr>
                                    </p:animEffect>
                                  </p:childTnLst>
                                </p:cTn>
                              </p:par>
                            </p:childTnLst>
                          </p:cTn>
                        </p:par>
                        <p:par>
                          <p:cTn id="100" fill="hold">
                            <p:stCondLst>
                              <p:cond delay="10000"/>
                            </p:stCondLst>
                            <p:childTnLst>
                              <p:par>
                                <p:cTn id="101" presetID="22" presetClass="entr" presetSubtype="4" fill="hold" grpId="0" nodeType="after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00"/>
                                        <p:tgtEl>
                                          <p:spTgt spid="49"/>
                                        </p:tgtEl>
                                      </p:cBhvr>
                                    </p:animEffect>
                                  </p:childTnLst>
                                </p:cTn>
                              </p:par>
                            </p:childTnLst>
                          </p:cTn>
                        </p:par>
                        <p:par>
                          <p:cTn id="104" fill="hold">
                            <p:stCondLst>
                              <p:cond delay="10500"/>
                            </p:stCondLst>
                            <p:childTnLst>
                              <p:par>
                                <p:cTn id="105" presetID="22" presetClass="entr" presetSubtype="4" fill="hold" nodeType="afterEffect">
                                  <p:stCondLst>
                                    <p:cond delay="0"/>
                                  </p:stCondLst>
                                  <p:childTnLst>
                                    <p:set>
                                      <p:cBhvr>
                                        <p:cTn id="106" dur="1" fill="hold">
                                          <p:stCondLst>
                                            <p:cond delay="0"/>
                                          </p:stCondLst>
                                        </p:cTn>
                                        <p:tgtEl>
                                          <p:spTgt spid="77"/>
                                        </p:tgtEl>
                                        <p:attrNameLst>
                                          <p:attrName>style.visibility</p:attrName>
                                        </p:attrNameLst>
                                      </p:cBhvr>
                                      <p:to>
                                        <p:strVal val="visible"/>
                                      </p:to>
                                    </p:set>
                                    <p:animEffect transition="in" filter="wipe(down)">
                                      <p:cBhvr>
                                        <p:cTn id="107" dur="750"/>
                                        <p:tgtEl>
                                          <p:spTgt spid="77"/>
                                        </p:tgtEl>
                                      </p:cBhvr>
                                    </p:animEffect>
                                  </p:childTnLst>
                                </p:cTn>
                              </p:par>
                              <p:par>
                                <p:cTn id="108" presetID="22" presetClass="entr" presetSubtype="4" fill="hold" nodeType="withEffect">
                                  <p:stCondLst>
                                    <p:cond delay="0"/>
                                  </p:stCondLst>
                                  <p:childTnLst>
                                    <p:set>
                                      <p:cBhvr>
                                        <p:cTn id="109" dur="1" fill="hold">
                                          <p:stCondLst>
                                            <p:cond delay="0"/>
                                          </p:stCondLst>
                                        </p:cTn>
                                        <p:tgtEl>
                                          <p:spTgt spid="76"/>
                                        </p:tgtEl>
                                        <p:attrNameLst>
                                          <p:attrName>style.visibility</p:attrName>
                                        </p:attrNameLst>
                                      </p:cBhvr>
                                      <p:to>
                                        <p:strVal val="visible"/>
                                      </p:to>
                                    </p:set>
                                    <p:animEffect transition="in" filter="wipe(down)">
                                      <p:cBhvr>
                                        <p:cTn id="110" dur="750"/>
                                        <p:tgtEl>
                                          <p:spTgt spid="76"/>
                                        </p:tgtEl>
                                      </p:cBhvr>
                                    </p:animEffect>
                                  </p:childTnLst>
                                </p:cTn>
                              </p:par>
                            </p:childTnLst>
                          </p:cTn>
                        </p:par>
                        <p:par>
                          <p:cTn id="111" fill="hold">
                            <p:stCondLst>
                              <p:cond delay="11250"/>
                            </p:stCondLst>
                            <p:childTnLst>
                              <p:par>
                                <p:cTn id="112" presetID="42" presetClass="entr" presetSubtype="0" fill="hold" grpId="0" nodeType="afterEffect">
                                  <p:stCondLst>
                                    <p:cond delay="0"/>
                                  </p:stCondLst>
                                  <p:childTnLst>
                                    <p:set>
                                      <p:cBhvr>
                                        <p:cTn id="113" dur="1" fill="hold">
                                          <p:stCondLst>
                                            <p:cond delay="0"/>
                                          </p:stCondLst>
                                        </p:cTn>
                                        <p:tgtEl>
                                          <p:spTgt spid="84"/>
                                        </p:tgtEl>
                                        <p:attrNameLst>
                                          <p:attrName>style.visibility</p:attrName>
                                        </p:attrNameLst>
                                      </p:cBhvr>
                                      <p:to>
                                        <p:strVal val="visible"/>
                                      </p:to>
                                    </p:set>
                                    <p:animEffect transition="in" filter="fade">
                                      <p:cBhvr>
                                        <p:cTn id="114" dur="1000"/>
                                        <p:tgtEl>
                                          <p:spTgt spid="84"/>
                                        </p:tgtEl>
                                      </p:cBhvr>
                                    </p:animEffect>
                                    <p:anim calcmode="lin" valueType="num">
                                      <p:cBhvr>
                                        <p:cTn id="115" dur="1000" fill="hold"/>
                                        <p:tgtEl>
                                          <p:spTgt spid="84"/>
                                        </p:tgtEl>
                                        <p:attrNameLst>
                                          <p:attrName>ppt_x</p:attrName>
                                        </p:attrNameLst>
                                      </p:cBhvr>
                                      <p:tavLst>
                                        <p:tav tm="0">
                                          <p:val>
                                            <p:strVal val="#ppt_x"/>
                                          </p:val>
                                        </p:tav>
                                        <p:tav tm="100000">
                                          <p:val>
                                            <p:strVal val="#ppt_x"/>
                                          </p:val>
                                        </p:tav>
                                      </p:tavLst>
                                    </p:anim>
                                    <p:anim calcmode="lin" valueType="num">
                                      <p:cBhvr>
                                        <p:cTn id="116" dur="1000" fill="hold"/>
                                        <p:tgtEl>
                                          <p:spTgt spid="84"/>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139"/>
                                        </p:tgtEl>
                                        <p:attrNameLst>
                                          <p:attrName>style.visibility</p:attrName>
                                        </p:attrNameLst>
                                      </p:cBhvr>
                                      <p:to>
                                        <p:strVal val="visible"/>
                                      </p:to>
                                    </p:set>
                                    <p:animEffect transition="in" filter="fade">
                                      <p:cBhvr>
                                        <p:cTn id="119" dur="1000"/>
                                        <p:tgtEl>
                                          <p:spTgt spid="139"/>
                                        </p:tgtEl>
                                      </p:cBhvr>
                                    </p:animEffect>
                                    <p:anim calcmode="lin" valueType="num">
                                      <p:cBhvr>
                                        <p:cTn id="120" dur="1000" fill="hold"/>
                                        <p:tgtEl>
                                          <p:spTgt spid="139"/>
                                        </p:tgtEl>
                                        <p:attrNameLst>
                                          <p:attrName>ppt_x</p:attrName>
                                        </p:attrNameLst>
                                      </p:cBhvr>
                                      <p:tavLst>
                                        <p:tav tm="0">
                                          <p:val>
                                            <p:strVal val="#ppt_x"/>
                                          </p:val>
                                        </p:tav>
                                        <p:tav tm="100000">
                                          <p:val>
                                            <p:strVal val="#ppt_x"/>
                                          </p:val>
                                        </p:tav>
                                      </p:tavLst>
                                    </p:anim>
                                    <p:anim calcmode="lin" valueType="num">
                                      <p:cBhvr>
                                        <p:cTn id="121" dur="1000" fill="hold"/>
                                        <p:tgtEl>
                                          <p:spTgt spid="139"/>
                                        </p:tgtEl>
                                        <p:attrNameLst>
                                          <p:attrName>ppt_y</p:attrName>
                                        </p:attrNameLst>
                                      </p:cBhvr>
                                      <p:tavLst>
                                        <p:tav tm="0">
                                          <p:val>
                                            <p:strVal val="#ppt_y+.1"/>
                                          </p:val>
                                        </p:tav>
                                        <p:tav tm="100000">
                                          <p:val>
                                            <p:strVal val="#ppt_y"/>
                                          </p:val>
                                        </p:tav>
                                      </p:tavLst>
                                    </p:anim>
                                  </p:childTnLst>
                                </p:cTn>
                              </p:par>
                            </p:childTnLst>
                          </p:cTn>
                        </p:par>
                        <p:par>
                          <p:cTn id="122" fill="hold">
                            <p:stCondLst>
                              <p:cond delay="12250"/>
                            </p:stCondLst>
                            <p:childTnLst>
                              <p:par>
                                <p:cTn id="123" presetID="53" presetClass="entr" presetSubtype="16" fill="hold" grpId="0" nodeType="afterEffect">
                                  <p:stCondLst>
                                    <p:cond delay="0"/>
                                  </p:stCondLst>
                                  <p:childTnLst>
                                    <p:set>
                                      <p:cBhvr>
                                        <p:cTn id="124" dur="1" fill="hold">
                                          <p:stCondLst>
                                            <p:cond delay="0"/>
                                          </p:stCondLst>
                                        </p:cTn>
                                        <p:tgtEl>
                                          <p:spTgt spid="81"/>
                                        </p:tgtEl>
                                        <p:attrNameLst>
                                          <p:attrName>style.visibility</p:attrName>
                                        </p:attrNameLst>
                                      </p:cBhvr>
                                      <p:to>
                                        <p:strVal val="visible"/>
                                      </p:to>
                                    </p:set>
                                    <p:anim calcmode="lin" valueType="num">
                                      <p:cBhvr>
                                        <p:cTn id="125" dur="500" fill="hold"/>
                                        <p:tgtEl>
                                          <p:spTgt spid="81"/>
                                        </p:tgtEl>
                                        <p:attrNameLst>
                                          <p:attrName>ppt_w</p:attrName>
                                        </p:attrNameLst>
                                      </p:cBhvr>
                                      <p:tavLst>
                                        <p:tav tm="0">
                                          <p:val>
                                            <p:fltVal val="0"/>
                                          </p:val>
                                        </p:tav>
                                        <p:tav tm="100000">
                                          <p:val>
                                            <p:strVal val="#ppt_w"/>
                                          </p:val>
                                        </p:tav>
                                      </p:tavLst>
                                    </p:anim>
                                    <p:anim calcmode="lin" valueType="num">
                                      <p:cBhvr>
                                        <p:cTn id="126" dur="500" fill="hold"/>
                                        <p:tgtEl>
                                          <p:spTgt spid="81"/>
                                        </p:tgtEl>
                                        <p:attrNameLst>
                                          <p:attrName>ppt_h</p:attrName>
                                        </p:attrNameLst>
                                      </p:cBhvr>
                                      <p:tavLst>
                                        <p:tav tm="0">
                                          <p:val>
                                            <p:fltVal val="0"/>
                                          </p:val>
                                        </p:tav>
                                        <p:tav tm="100000">
                                          <p:val>
                                            <p:strVal val="#ppt_h"/>
                                          </p:val>
                                        </p:tav>
                                      </p:tavLst>
                                    </p:anim>
                                    <p:animEffect transition="in" filter="fade">
                                      <p:cBhvr>
                                        <p:cTn id="127" dur="500"/>
                                        <p:tgtEl>
                                          <p:spTgt spid="81"/>
                                        </p:tgtEl>
                                      </p:cBhvr>
                                    </p:animEffect>
                                  </p:childTnLst>
                                </p:cTn>
                              </p:par>
                            </p:childTnLst>
                          </p:cTn>
                        </p:par>
                        <p:par>
                          <p:cTn id="128" fill="hold">
                            <p:stCondLst>
                              <p:cond delay="12750"/>
                            </p:stCondLst>
                            <p:childTnLst>
                              <p:par>
                                <p:cTn id="129" presetID="22" presetClass="entr" presetSubtype="4"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wipe(down)">
                                      <p:cBhvr>
                                        <p:cTn id="131" dur="500"/>
                                        <p:tgtEl>
                                          <p:spTgt spid="78"/>
                                        </p:tgtEl>
                                      </p:cBhvr>
                                    </p:animEffect>
                                  </p:childTnLst>
                                </p:cTn>
                              </p:par>
                            </p:childTnLst>
                          </p:cTn>
                        </p:par>
                        <p:par>
                          <p:cTn id="132" fill="hold">
                            <p:stCondLst>
                              <p:cond delay="13250"/>
                            </p:stCondLst>
                            <p:childTnLst>
                              <p:par>
                                <p:cTn id="133" presetID="53" presetClass="entr" presetSubtype="16" fill="hold" grpId="0" nodeType="afterEffect">
                                  <p:stCondLst>
                                    <p:cond delay="0"/>
                                  </p:stCondLst>
                                  <p:childTnLst>
                                    <p:set>
                                      <p:cBhvr>
                                        <p:cTn id="134" dur="1" fill="hold">
                                          <p:stCondLst>
                                            <p:cond delay="0"/>
                                          </p:stCondLst>
                                        </p:cTn>
                                        <p:tgtEl>
                                          <p:spTgt spid="82"/>
                                        </p:tgtEl>
                                        <p:attrNameLst>
                                          <p:attrName>style.visibility</p:attrName>
                                        </p:attrNameLst>
                                      </p:cBhvr>
                                      <p:to>
                                        <p:strVal val="visible"/>
                                      </p:to>
                                    </p:set>
                                    <p:anim calcmode="lin" valueType="num">
                                      <p:cBhvr>
                                        <p:cTn id="135" dur="500" fill="hold"/>
                                        <p:tgtEl>
                                          <p:spTgt spid="82"/>
                                        </p:tgtEl>
                                        <p:attrNameLst>
                                          <p:attrName>ppt_w</p:attrName>
                                        </p:attrNameLst>
                                      </p:cBhvr>
                                      <p:tavLst>
                                        <p:tav tm="0">
                                          <p:val>
                                            <p:fltVal val="0"/>
                                          </p:val>
                                        </p:tav>
                                        <p:tav tm="100000">
                                          <p:val>
                                            <p:strVal val="#ppt_w"/>
                                          </p:val>
                                        </p:tav>
                                      </p:tavLst>
                                    </p:anim>
                                    <p:anim calcmode="lin" valueType="num">
                                      <p:cBhvr>
                                        <p:cTn id="136" dur="500" fill="hold"/>
                                        <p:tgtEl>
                                          <p:spTgt spid="82"/>
                                        </p:tgtEl>
                                        <p:attrNameLst>
                                          <p:attrName>ppt_h</p:attrName>
                                        </p:attrNameLst>
                                      </p:cBhvr>
                                      <p:tavLst>
                                        <p:tav tm="0">
                                          <p:val>
                                            <p:fltVal val="0"/>
                                          </p:val>
                                        </p:tav>
                                        <p:tav tm="100000">
                                          <p:val>
                                            <p:strVal val="#ppt_h"/>
                                          </p:val>
                                        </p:tav>
                                      </p:tavLst>
                                    </p:anim>
                                    <p:animEffect transition="in" filter="fade">
                                      <p:cBhvr>
                                        <p:cTn id="137" dur="500"/>
                                        <p:tgtEl>
                                          <p:spTgt spid="82"/>
                                        </p:tgtEl>
                                      </p:cBhvr>
                                    </p:animEffect>
                                  </p:childTnLst>
                                </p:cTn>
                              </p:par>
                            </p:childTnLst>
                          </p:cTn>
                        </p:par>
                        <p:par>
                          <p:cTn id="138" fill="hold">
                            <p:stCondLst>
                              <p:cond delay="13750"/>
                            </p:stCondLst>
                            <p:childTnLst>
                              <p:par>
                                <p:cTn id="139" presetID="22" presetClass="entr" presetSubtype="4" fill="hold" grpId="0" nodeType="afterEffect">
                                  <p:stCondLst>
                                    <p:cond delay="0"/>
                                  </p:stCondLst>
                                  <p:childTnLst>
                                    <p:set>
                                      <p:cBhvr>
                                        <p:cTn id="140" dur="1" fill="hold">
                                          <p:stCondLst>
                                            <p:cond delay="0"/>
                                          </p:stCondLst>
                                        </p:cTn>
                                        <p:tgtEl>
                                          <p:spTgt spid="79"/>
                                        </p:tgtEl>
                                        <p:attrNameLst>
                                          <p:attrName>style.visibility</p:attrName>
                                        </p:attrNameLst>
                                      </p:cBhvr>
                                      <p:to>
                                        <p:strVal val="visible"/>
                                      </p:to>
                                    </p:set>
                                    <p:animEffect transition="in" filter="wipe(down)">
                                      <p:cBhvr>
                                        <p:cTn id="141" dur="500"/>
                                        <p:tgtEl>
                                          <p:spTgt spid="79"/>
                                        </p:tgtEl>
                                      </p:cBhvr>
                                    </p:animEffect>
                                  </p:childTnLst>
                                </p:cTn>
                              </p:par>
                            </p:childTnLst>
                          </p:cTn>
                        </p:par>
                        <p:par>
                          <p:cTn id="142" fill="hold">
                            <p:stCondLst>
                              <p:cond delay="14250"/>
                            </p:stCondLst>
                            <p:childTnLst>
                              <p:par>
                                <p:cTn id="143" presetID="53" presetClass="entr" presetSubtype="16" fill="hold" grpId="0" nodeType="afterEffect">
                                  <p:stCondLst>
                                    <p:cond delay="0"/>
                                  </p:stCondLst>
                                  <p:childTnLst>
                                    <p:set>
                                      <p:cBhvr>
                                        <p:cTn id="144" dur="1" fill="hold">
                                          <p:stCondLst>
                                            <p:cond delay="0"/>
                                          </p:stCondLst>
                                        </p:cTn>
                                        <p:tgtEl>
                                          <p:spTgt spid="83"/>
                                        </p:tgtEl>
                                        <p:attrNameLst>
                                          <p:attrName>style.visibility</p:attrName>
                                        </p:attrNameLst>
                                      </p:cBhvr>
                                      <p:to>
                                        <p:strVal val="visible"/>
                                      </p:to>
                                    </p:set>
                                    <p:anim calcmode="lin" valueType="num">
                                      <p:cBhvr>
                                        <p:cTn id="145" dur="500" fill="hold"/>
                                        <p:tgtEl>
                                          <p:spTgt spid="83"/>
                                        </p:tgtEl>
                                        <p:attrNameLst>
                                          <p:attrName>ppt_w</p:attrName>
                                        </p:attrNameLst>
                                      </p:cBhvr>
                                      <p:tavLst>
                                        <p:tav tm="0">
                                          <p:val>
                                            <p:fltVal val="0"/>
                                          </p:val>
                                        </p:tav>
                                        <p:tav tm="100000">
                                          <p:val>
                                            <p:strVal val="#ppt_w"/>
                                          </p:val>
                                        </p:tav>
                                      </p:tavLst>
                                    </p:anim>
                                    <p:anim calcmode="lin" valueType="num">
                                      <p:cBhvr>
                                        <p:cTn id="146" dur="500" fill="hold"/>
                                        <p:tgtEl>
                                          <p:spTgt spid="83"/>
                                        </p:tgtEl>
                                        <p:attrNameLst>
                                          <p:attrName>ppt_h</p:attrName>
                                        </p:attrNameLst>
                                      </p:cBhvr>
                                      <p:tavLst>
                                        <p:tav tm="0">
                                          <p:val>
                                            <p:fltVal val="0"/>
                                          </p:val>
                                        </p:tav>
                                        <p:tav tm="100000">
                                          <p:val>
                                            <p:strVal val="#ppt_h"/>
                                          </p:val>
                                        </p:tav>
                                      </p:tavLst>
                                    </p:anim>
                                    <p:animEffect transition="in" filter="fade">
                                      <p:cBhvr>
                                        <p:cTn id="147" dur="500"/>
                                        <p:tgtEl>
                                          <p:spTgt spid="83"/>
                                        </p:tgtEl>
                                      </p:cBhvr>
                                    </p:animEffect>
                                  </p:childTnLst>
                                </p:cTn>
                              </p:par>
                            </p:childTnLst>
                          </p:cTn>
                        </p:par>
                        <p:par>
                          <p:cTn id="148" fill="hold">
                            <p:stCondLst>
                              <p:cond delay="14750"/>
                            </p:stCondLst>
                            <p:childTnLst>
                              <p:par>
                                <p:cTn id="149" presetID="22" presetClass="entr" presetSubtype="4" fill="hold" grpId="0" nodeType="afterEffect">
                                  <p:stCondLst>
                                    <p:cond delay="0"/>
                                  </p:stCondLst>
                                  <p:childTnLst>
                                    <p:set>
                                      <p:cBhvr>
                                        <p:cTn id="150" dur="1" fill="hold">
                                          <p:stCondLst>
                                            <p:cond delay="0"/>
                                          </p:stCondLst>
                                        </p:cTn>
                                        <p:tgtEl>
                                          <p:spTgt spid="80"/>
                                        </p:tgtEl>
                                        <p:attrNameLst>
                                          <p:attrName>style.visibility</p:attrName>
                                        </p:attrNameLst>
                                      </p:cBhvr>
                                      <p:to>
                                        <p:strVal val="visible"/>
                                      </p:to>
                                    </p:set>
                                    <p:animEffect transition="in" filter="wipe(down)">
                                      <p:cBhvr>
                                        <p:cTn id="151" dur="500"/>
                                        <p:tgtEl>
                                          <p:spTgt spid="80"/>
                                        </p:tgtEl>
                                      </p:cBhvr>
                                    </p:animEffect>
                                  </p:childTnLst>
                                </p:cTn>
                              </p:par>
                            </p:childTnLst>
                          </p:cTn>
                        </p:par>
                        <p:par>
                          <p:cTn id="152" fill="hold">
                            <p:stCondLst>
                              <p:cond delay="15250"/>
                            </p:stCondLst>
                            <p:childTnLst>
                              <p:par>
                                <p:cTn id="153" presetID="22" presetClass="entr" presetSubtype="4" fill="hold" nodeType="afterEffect">
                                  <p:stCondLst>
                                    <p:cond delay="0"/>
                                  </p:stCondLst>
                                  <p:childTnLst>
                                    <p:set>
                                      <p:cBhvr>
                                        <p:cTn id="154" dur="1" fill="hold">
                                          <p:stCondLst>
                                            <p:cond delay="0"/>
                                          </p:stCondLst>
                                        </p:cTn>
                                        <p:tgtEl>
                                          <p:spTgt spid="108"/>
                                        </p:tgtEl>
                                        <p:attrNameLst>
                                          <p:attrName>style.visibility</p:attrName>
                                        </p:attrNameLst>
                                      </p:cBhvr>
                                      <p:to>
                                        <p:strVal val="visible"/>
                                      </p:to>
                                    </p:set>
                                    <p:animEffect transition="in" filter="wipe(down)">
                                      <p:cBhvr>
                                        <p:cTn id="155" dur="750"/>
                                        <p:tgtEl>
                                          <p:spTgt spid="108"/>
                                        </p:tgtEl>
                                      </p:cBhvr>
                                    </p:animEffect>
                                  </p:childTnLst>
                                </p:cTn>
                              </p:par>
                              <p:par>
                                <p:cTn id="156" presetID="22" presetClass="entr" presetSubtype="4" fill="hold" nodeType="withEffect">
                                  <p:stCondLst>
                                    <p:cond delay="0"/>
                                  </p:stCondLst>
                                  <p:childTnLst>
                                    <p:set>
                                      <p:cBhvr>
                                        <p:cTn id="157" dur="1" fill="hold">
                                          <p:stCondLst>
                                            <p:cond delay="0"/>
                                          </p:stCondLst>
                                        </p:cTn>
                                        <p:tgtEl>
                                          <p:spTgt spid="107"/>
                                        </p:tgtEl>
                                        <p:attrNameLst>
                                          <p:attrName>style.visibility</p:attrName>
                                        </p:attrNameLst>
                                      </p:cBhvr>
                                      <p:to>
                                        <p:strVal val="visible"/>
                                      </p:to>
                                    </p:set>
                                    <p:animEffect transition="in" filter="wipe(down)">
                                      <p:cBhvr>
                                        <p:cTn id="158" dur="750"/>
                                        <p:tgtEl>
                                          <p:spTgt spid="107"/>
                                        </p:tgtEl>
                                      </p:cBhvr>
                                    </p:animEffect>
                                  </p:childTnLst>
                                </p:cTn>
                              </p:par>
                            </p:childTnLst>
                          </p:cTn>
                        </p:par>
                        <p:par>
                          <p:cTn id="159" fill="hold">
                            <p:stCondLst>
                              <p:cond delay="16000"/>
                            </p:stCondLst>
                            <p:childTnLst>
                              <p:par>
                                <p:cTn id="160" presetID="42" presetClass="entr" presetSubtype="0" fill="hold" grpId="0" nodeType="afterEffect">
                                  <p:stCondLst>
                                    <p:cond delay="0"/>
                                  </p:stCondLst>
                                  <p:childTnLst>
                                    <p:set>
                                      <p:cBhvr>
                                        <p:cTn id="161" dur="1" fill="hold">
                                          <p:stCondLst>
                                            <p:cond delay="0"/>
                                          </p:stCondLst>
                                        </p:cTn>
                                        <p:tgtEl>
                                          <p:spTgt spid="115"/>
                                        </p:tgtEl>
                                        <p:attrNameLst>
                                          <p:attrName>style.visibility</p:attrName>
                                        </p:attrNameLst>
                                      </p:cBhvr>
                                      <p:to>
                                        <p:strVal val="visible"/>
                                      </p:to>
                                    </p:set>
                                    <p:animEffect transition="in" filter="fade">
                                      <p:cBhvr>
                                        <p:cTn id="162" dur="1000"/>
                                        <p:tgtEl>
                                          <p:spTgt spid="115"/>
                                        </p:tgtEl>
                                      </p:cBhvr>
                                    </p:animEffect>
                                    <p:anim calcmode="lin" valueType="num">
                                      <p:cBhvr>
                                        <p:cTn id="163" dur="1000" fill="hold"/>
                                        <p:tgtEl>
                                          <p:spTgt spid="115"/>
                                        </p:tgtEl>
                                        <p:attrNameLst>
                                          <p:attrName>ppt_x</p:attrName>
                                        </p:attrNameLst>
                                      </p:cBhvr>
                                      <p:tavLst>
                                        <p:tav tm="0">
                                          <p:val>
                                            <p:strVal val="#ppt_x"/>
                                          </p:val>
                                        </p:tav>
                                        <p:tav tm="100000">
                                          <p:val>
                                            <p:strVal val="#ppt_x"/>
                                          </p:val>
                                        </p:tav>
                                      </p:tavLst>
                                    </p:anim>
                                    <p:anim calcmode="lin" valueType="num">
                                      <p:cBhvr>
                                        <p:cTn id="164" dur="1000" fill="hold"/>
                                        <p:tgtEl>
                                          <p:spTgt spid="115"/>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154"/>
                                        </p:tgtEl>
                                        <p:attrNameLst>
                                          <p:attrName>style.visibility</p:attrName>
                                        </p:attrNameLst>
                                      </p:cBhvr>
                                      <p:to>
                                        <p:strVal val="visible"/>
                                      </p:to>
                                    </p:set>
                                    <p:animEffect transition="in" filter="fade">
                                      <p:cBhvr>
                                        <p:cTn id="167" dur="1000"/>
                                        <p:tgtEl>
                                          <p:spTgt spid="154"/>
                                        </p:tgtEl>
                                      </p:cBhvr>
                                    </p:animEffect>
                                    <p:anim calcmode="lin" valueType="num">
                                      <p:cBhvr>
                                        <p:cTn id="168" dur="1000" fill="hold"/>
                                        <p:tgtEl>
                                          <p:spTgt spid="154"/>
                                        </p:tgtEl>
                                        <p:attrNameLst>
                                          <p:attrName>ppt_x</p:attrName>
                                        </p:attrNameLst>
                                      </p:cBhvr>
                                      <p:tavLst>
                                        <p:tav tm="0">
                                          <p:val>
                                            <p:strVal val="#ppt_x"/>
                                          </p:val>
                                        </p:tav>
                                        <p:tav tm="100000">
                                          <p:val>
                                            <p:strVal val="#ppt_x"/>
                                          </p:val>
                                        </p:tav>
                                      </p:tavLst>
                                    </p:anim>
                                    <p:anim calcmode="lin" valueType="num">
                                      <p:cBhvr>
                                        <p:cTn id="169" dur="1000" fill="hold"/>
                                        <p:tgtEl>
                                          <p:spTgt spid="154"/>
                                        </p:tgtEl>
                                        <p:attrNameLst>
                                          <p:attrName>ppt_y</p:attrName>
                                        </p:attrNameLst>
                                      </p:cBhvr>
                                      <p:tavLst>
                                        <p:tav tm="0">
                                          <p:val>
                                            <p:strVal val="#ppt_y+.1"/>
                                          </p:val>
                                        </p:tav>
                                        <p:tav tm="100000">
                                          <p:val>
                                            <p:strVal val="#ppt_y"/>
                                          </p:val>
                                        </p:tav>
                                      </p:tavLst>
                                    </p:anim>
                                  </p:childTnLst>
                                </p:cTn>
                              </p:par>
                            </p:childTnLst>
                          </p:cTn>
                        </p:par>
                        <p:par>
                          <p:cTn id="170" fill="hold">
                            <p:stCondLst>
                              <p:cond delay="17000"/>
                            </p:stCondLst>
                            <p:childTnLst>
                              <p:par>
                                <p:cTn id="171" presetID="53" presetClass="entr" presetSubtype="16" fill="hold" grpId="0" nodeType="afterEffect">
                                  <p:stCondLst>
                                    <p:cond delay="0"/>
                                  </p:stCondLst>
                                  <p:childTnLst>
                                    <p:set>
                                      <p:cBhvr>
                                        <p:cTn id="172" dur="1" fill="hold">
                                          <p:stCondLst>
                                            <p:cond delay="0"/>
                                          </p:stCondLst>
                                        </p:cTn>
                                        <p:tgtEl>
                                          <p:spTgt spid="112"/>
                                        </p:tgtEl>
                                        <p:attrNameLst>
                                          <p:attrName>style.visibility</p:attrName>
                                        </p:attrNameLst>
                                      </p:cBhvr>
                                      <p:to>
                                        <p:strVal val="visible"/>
                                      </p:to>
                                    </p:set>
                                    <p:anim calcmode="lin" valueType="num">
                                      <p:cBhvr>
                                        <p:cTn id="173" dur="500" fill="hold"/>
                                        <p:tgtEl>
                                          <p:spTgt spid="112"/>
                                        </p:tgtEl>
                                        <p:attrNameLst>
                                          <p:attrName>ppt_w</p:attrName>
                                        </p:attrNameLst>
                                      </p:cBhvr>
                                      <p:tavLst>
                                        <p:tav tm="0">
                                          <p:val>
                                            <p:fltVal val="0"/>
                                          </p:val>
                                        </p:tav>
                                        <p:tav tm="100000">
                                          <p:val>
                                            <p:strVal val="#ppt_w"/>
                                          </p:val>
                                        </p:tav>
                                      </p:tavLst>
                                    </p:anim>
                                    <p:anim calcmode="lin" valueType="num">
                                      <p:cBhvr>
                                        <p:cTn id="174" dur="500" fill="hold"/>
                                        <p:tgtEl>
                                          <p:spTgt spid="112"/>
                                        </p:tgtEl>
                                        <p:attrNameLst>
                                          <p:attrName>ppt_h</p:attrName>
                                        </p:attrNameLst>
                                      </p:cBhvr>
                                      <p:tavLst>
                                        <p:tav tm="0">
                                          <p:val>
                                            <p:fltVal val="0"/>
                                          </p:val>
                                        </p:tav>
                                        <p:tav tm="100000">
                                          <p:val>
                                            <p:strVal val="#ppt_h"/>
                                          </p:val>
                                        </p:tav>
                                      </p:tavLst>
                                    </p:anim>
                                    <p:animEffect transition="in" filter="fade">
                                      <p:cBhvr>
                                        <p:cTn id="175" dur="500"/>
                                        <p:tgtEl>
                                          <p:spTgt spid="112"/>
                                        </p:tgtEl>
                                      </p:cBhvr>
                                    </p:animEffect>
                                  </p:childTnLst>
                                </p:cTn>
                              </p:par>
                            </p:childTnLst>
                          </p:cTn>
                        </p:par>
                        <p:par>
                          <p:cTn id="176" fill="hold">
                            <p:stCondLst>
                              <p:cond delay="17500"/>
                            </p:stCondLst>
                            <p:childTnLst>
                              <p:par>
                                <p:cTn id="177" presetID="22" presetClass="entr" presetSubtype="4" fill="hold" grpId="0" nodeType="afterEffect">
                                  <p:stCondLst>
                                    <p:cond delay="0"/>
                                  </p:stCondLst>
                                  <p:childTnLst>
                                    <p:set>
                                      <p:cBhvr>
                                        <p:cTn id="178" dur="1" fill="hold">
                                          <p:stCondLst>
                                            <p:cond delay="0"/>
                                          </p:stCondLst>
                                        </p:cTn>
                                        <p:tgtEl>
                                          <p:spTgt spid="109"/>
                                        </p:tgtEl>
                                        <p:attrNameLst>
                                          <p:attrName>style.visibility</p:attrName>
                                        </p:attrNameLst>
                                      </p:cBhvr>
                                      <p:to>
                                        <p:strVal val="visible"/>
                                      </p:to>
                                    </p:set>
                                    <p:animEffect transition="in" filter="wipe(down)">
                                      <p:cBhvr>
                                        <p:cTn id="179" dur="500"/>
                                        <p:tgtEl>
                                          <p:spTgt spid="109"/>
                                        </p:tgtEl>
                                      </p:cBhvr>
                                    </p:animEffect>
                                  </p:childTnLst>
                                </p:cTn>
                              </p:par>
                            </p:childTnLst>
                          </p:cTn>
                        </p:par>
                        <p:par>
                          <p:cTn id="180" fill="hold">
                            <p:stCondLst>
                              <p:cond delay="18000"/>
                            </p:stCondLst>
                            <p:childTnLst>
                              <p:par>
                                <p:cTn id="181" presetID="53" presetClass="entr" presetSubtype="16" fill="hold" grpId="0" nodeType="afterEffect">
                                  <p:stCondLst>
                                    <p:cond delay="0"/>
                                  </p:stCondLst>
                                  <p:childTnLst>
                                    <p:set>
                                      <p:cBhvr>
                                        <p:cTn id="182" dur="1" fill="hold">
                                          <p:stCondLst>
                                            <p:cond delay="0"/>
                                          </p:stCondLst>
                                        </p:cTn>
                                        <p:tgtEl>
                                          <p:spTgt spid="113"/>
                                        </p:tgtEl>
                                        <p:attrNameLst>
                                          <p:attrName>style.visibility</p:attrName>
                                        </p:attrNameLst>
                                      </p:cBhvr>
                                      <p:to>
                                        <p:strVal val="visible"/>
                                      </p:to>
                                    </p:set>
                                    <p:anim calcmode="lin" valueType="num">
                                      <p:cBhvr>
                                        <p:cTn id="183" dur="500" fill="hold"/>
                                        <p:tgtEl>
                                          <p:spTgt spid="113"/>
                                        </p:tgtEl>
                                        <p:attrNameLst>
                                          <p:attrName>ppt_w</p:attrName>
                                        </p:attrNameLst>
                                      </p:cBhvr>
                                      <p:tavLst>
                                        <p:tav tm="0">
                                          <p:val>
                                            <p:fltVal val="0"/>
                                          </p:val>
                                        </p:tav>
                                        <p:tav tm="100000">
                                          <p:val>
                                            <p:strVal val="#ppt_w"/>
                                          </p:val>
                                        </p:tav>
                                      </p:tavLst>
                                    </p:anim>
                                    <p:anim calcmode="lin" valueType="num">
                                      <p:cBhvr>
                                        <p:cTn id="184" dur="500" fill="hold"/>
                                        <p:tgtEl>
                                          <p:spTgt spid="113"/>
                                        </p:tgtEl>
                                        <p:attrNameLst>
                                          <p:attrName>ppt_h</p:attrName>
                                        </p:attrNameLst>
                                      </p:cBhvr>
                                      <p:tavLst>
                                        <p:tav tm="0">
                                          <p:val>
                                            <p:fltVal val="0"/>
                                          </p:val>
                                        </p:tav>
                                        <p:tav tm="100000">
                                          <p:val>
                                            <p:strVal val="#ppt_h"/>
                                          </p:val>
                                        </p:tav>
                                      </p:tavLst>
                                    </p:anim>
                                    <p:animEffect transition="in" filter="fade">
                                      <p:cBhvr>
                                        <p:cTn id="185" dur="500"/>
                                        <p:tgtEl>
                                          <p:spTgt spid="113"/>
                                        </p:tgtEl>
                                      </p:cBhvr>
                                    </p:animEffect>
                                  </p:childTnLst>
                                </p:cTn>
                              </p:par>
                            </p:childTnLst>
                          </p:cTn>
                        </p:par>
                        <p:par>
                          <p:cTn id="186" fill="hold">
                            <p:stCondLst>
                              <p:cond delay="18500"/>
                            </p:stCondLst>
                            <p:childTnLst>
                              <p:par>
                                <p:cTn id="187" presetID="22" presetClass="entr" presetSubtype="4" fill="hold" grpId="0" nodeType="afterEffect">
                                  <p:stCondLst>
                                    <p:cond delay="0"/>
                                  </p:stCondLst>
                                  <p:childTnLst>
                                    <p:set>
                                      <p:cBhvr>
                                        <p:cTn id="188" dur="1" fill="hold">
                                          <p:stCondLst>
                                            <p:cond delay="0"/>
                                          </p:stCondLst>
                                        </p:cTn>
                                        <p:tgtEl>
                                          <p:spTgt spid="110"/>
                                        </p:tgtEl>
                                        <p:attrNameLst>
                                          <p:attrName>style.visibility</p:attrName>
                                        </p:attrNameLst>
                                      </p:cBhvr>
                                      <p:to>
                                        <p:strVal val="visible"/>
                                      </p:to>
                                    </p:set>
                                    <p:animEffect transition="in" filter="wipe(down)">
                                      <p:cBhvr>
                                        <p:cTn id="189" dur="500"/>
                                        <p:tgtEl>
                                          <p:spTgt spid="110"/>
                                        </p:tgtEl>
                                      </p:cBhvr>
                                    </p:animEffect>
                                  </p:childTnLst>
                                </p:cTn>
                              </p:par>
                            </p:childTnLst>
                          </p:cTn>
                        </p:par>
                        <p:par>
                          <p:cTn id="190" fill="hold">
                            <p:stCondLst>
                              <p:cond delay="19000"/>
                            </p:stCondLst>
                            <p:childTnLst>
                              <p:par>
                                <p:cTn id="191" presetID="53" presetClass="entr" presetSubtype="16" fill="hold" grpId="0" nodeType="afterEffect">
                                  <p:stCondLst>
                                    <p:cond delay="0"/>
                                  </p:stCondLst>
                                  <p:childTnLst>
                                    <p:set>
                                      <p:cBhvr>
                                        <p:cTn id="192" dur="1" fill="hold">
                                          <p:stCondLst>
                                            <p:cond delay="0"/>
                                          </p:stCondLst>
                                        </p:cTn>
                                        <p:tgtEl>
                                          <p:spTgt spid="114"/>
                                        </p:tgtEl>
                                        <p:attrNameLst>
                                          <p:attrName>style.visibility</p:attrName>
                                        </p:attrNameLst>
                                      </p:cBhvr>
                                      <p:to>
                                        <p:strVal val="visible"/>
                                      </p:to>
                                    </p:set>
                                    <p:anim calcmode="lin" valueType="num">
                                      <p:cBhvr>
                                        <p:cTn id="193" dur="500" fill="hold"/>
                                        <p:tgtEl>
                                          <p:spTgt spid="114"/>
                                        </p:tgtEl>
                                        <p:attrNameLst>
                                          <p:attrName>ppt_w</p:attrName>
                                        </p:attrNameLst>
                                      </p:cBhvr>
                                      <p:tavLst>
                                        <p:tav tm="0">
                                          <p:val>
                                            <p:fltVal val="0"/>
                                          </p:val>
                                        </p:tav>
                                        <p:tav tm="100000">
                                          <p:val>
                                            <p:strVal val="#ppt_w"/>
                                          </p:val>
                                        </p:tav>
                                      </p:tavLst>
                                    </p:anim>
                                    <p:anim calcmode="lin" valueType="num">
                                      <p:cBhvr>
                                        <p:cTn id="194" dur="500" fill="hold"/>
                                        <p:tgtEl>
                                          <p:spTgt spid="114"/>
                                        </p:tgtEl>
                                        <p:attrNameLst>
                                          <p:attrName>ppt_h</p:attrName>
                                        </p:attrNameLst>
                                      </p:cBhvr>
                                      <p:tavLst>
                                        <p:tav tm="0">
                                          <p:val>
                                            <p:fltVal val="0"/>
                                          </p:val>
                                        </p:tav>
                                        <p:tav tm="100000">
                                          <p:val>
                                            <p:strVal val="#ppt_h"/>
                                          </p:val>
                                        </p:tav>
                                      </p:tavLst>
                                    </p:anim>
                                    <p:animEffect transition="in" filter="fade">
                                      <p:cBhvr>
                                        <p:cTn id="195" dur="500"/>
                                        <p:tgtEl>
                                          <p:spTgt spid="114"/>
                                        </p:tgtEl>
                                      </p:cBhvr>
                                    </p:animEffect>
                                  </p:childTnLst>
                                </p:cTn>
                              </p:par>
                            </p:childTnLst>
                          </p:cTn>
                        </p:par>
                        <p:par>
                          <p:cTn id="196" fill="hold">
                            <p:stCondLst>
                              <p:cond delay="19500"/>
                            </p:stCondLst>
                            <p:childTnLst>
                              <p:par>
                                <p:cTn id="197" presetID="22" presetClass="entr" presetSubtype="4" fill="hold" grpId="0" nodeType="afterEffect">
                                  <p:stCondLst>
                                    <p:cond delay="0"/>
                                  </p:stCondLst>
                                  <p:childTnLst>
                                    <p:set>
                                      <p:cBhvr>
                                        <p:cTn id="198" dur="1" fill="hold">
                                          <p:stCondLst>
                                            <p:cond delay="0"/>
                                          </p:stCondLst>
                                        </p:cTn>
                                        <p:tgtEl>
                                          <p:spTgt spid="111"/>
                                        </p:tgtEl>
                                        <p:attrNameLst>
                                          <p:attrName>style.visibility</p:attrName>
                                        </p:attrNameLst>
                                      </p:cBhvr>
                                      <p:to>
                                        <p:strVal val="visible"/>
                                      </p:to>
                                    </p:set>
                                    <p:animEffect transition="in" filter="wipe(down)">
                                      <p:cBhvr>
                                        <p:cTn id="199"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39" grpId="0"/>
      <p:bldP spid="40" grpId="0"/>
      <p:bldP spid="41" grpId="0"/>
      <p:bldP spid="42" grpId="0"/>
      <p:bldP spid="43" grpId="0" animBg="1"/>
      <p:bldP spid="47" grpId="0" animBg="1"/>
      <p:bldP spid="48" grpId="0" animBg="1"/>
      <p:bldP spid="49" grpId="0" animBg="1"/>
      <p:bldP spid="50" grpId="0"/>
      <p:bldP spid="51" grpId="0"/>
      <p:bldP spid="52" grpId="0"/>
      <p:bldP spid="53" grpId="0"/>
      <p:bldP spid="78" grpId="0" animBg="1"/>
      <p:bldP spid="79" grpId="0" animBg="1"/>
      <p:bldP spid="80" grpId="0" animBg="1"/>
      <p:bldP spid="81" grpId="0"/>
      <p:bldP spid="82" grpId="0"/>
      <p:bldP spid="83" grpId="0"/>
      <p:bldP spid="84" grpId="0"/>
      <p:bldP spid="109" grpId="0" animBg="1"/>
      <p:bldP spid="110" grpId="0" animBg="1"/>
      <p:bldP spid="111" grpId="0" animBg="1"/>
      <p:bldP spid="112" grpId="0"/>
      <p:bldP spid="113" grpId="0"/>
      <p:bldP spid="114" grpId="0"/>
      <p:bldP spid="115" grpId="0"/>
      <p:bldP spid="137" grpId="0"/>
      <p:bldP spid="138" grpId="0" animBg="1"/>
      <p:bldP spid="139" grpId="0" animBg="1"/>
      <p:bldP spid="1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0036EC3-0EA4-4FA1-BC53-DEFE0D01E8D1}"/>
              </a:ext>
            </a:extLst>
          </p:cNvPr>
          <p:cNvSpPr/>
          <p:nvPr/>
        </p:nvSpPr>
        <p:spPr>
          <a:xfrm rot="1320000">
            <a:off x="-494141" y="3856088"/>
            <a:ext cx="13180283" cy="76200"/>
          </a:xfrm>
          <a:custGeom>
            <a:avLst/>
            <a:gdLst>
              <a:gd name="connsiteX0" fmla="*/ 0 w 13180283"/>
              <a:gd name="connsiteY0" fmla="*/ 0 h 76200"/>
              <a:gd name="connsiteX1" fmla="*/ 13149496 w 13180283"/>
              <a:gd name="connsiteY1" fmla="*/ 0 h 76200"/>
              <a:gd name="connsiteX2" fmla="*/ 13180283 w 13180283"/>
              <a:gd name="connsiteY2" fmla="*/ 76200 h 76200"/>
              <a:gd name="connsiteX3" fmla="*/ 30787 w 13180283"/>
              <a:gd name="connsiteY3" fmla="*/ 76200 h 76200"/>
            </a:gdLst>
            <a:ahLst/>
            <a:cxnLst>
              <a:cxn ang="0">
                <a:pos x="connsiteX0" y="connsiteY0"/>
              </a:cxn>
              <a:cxn ang="0">
                <a:pos x="connsiteX1" y="connsiteY1"/>
              </a:cxn>
              <a:cxn ang="0">
                <a:pos x="connsiteX2" y="connsiteY2"/>
              </a:cxn>
              <a:cxn ang="0">
                <a:pos x="connsiteX3" y="connsiteY3"/>
              </a:cxn>
            </a:cxnLst>
            <a:rect l="l" t="t" r="r" b="b"/>
            <a:pathLst>
              <a:path w="13180283" h="76200">
                <a:moveTo>
                  <a:pt x="0" y="0"/>
                </a:moveTo>
                <a:lnTo>
                  <a:pt x="13149496" y="0"/>
                </a:lnTo>
                <a:lnTo>
                  <a:pt x="13180283" y="76200"/>
                </a:lnTo>
                <a:lnTo>
                  <a:pt x="30787" y="76200"/>
                </a:lnTo>
                <a:close/>
              </a:path>
            </a:pathLst>
          </a:cu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CE1B8A-2684-4821-81CE-19DA3F316EAE}"/>
              </a:ext>
            </a:extLst>
          </p:cNvPr>
          <p:cNvGrpSpPr/>
          <p:nvPr/>
        </p:nvGrpSpPr>
        <p:grpSpPr>
          <a:xfrm>
            <a:off x="423841" y="1066800"/>
            <a:ext cx="2011680" cy="2011680"/>
            <a:chOff x="423841" y="1066800"/>
            <a:chExt cx="2011680" cy="2011680"/>
          </a:xfrm>
          <a:effectLst/>
        </p:grpSpPr>
        <p:grpSp>
          <p:nvGrpSpPr>
            <p:cNvPr id="15" name="Group 14">
              <a:extLst>
                <a:ext uri="{FF2B5EF4-FFF2-40B4-BE49-F238E27FC236}">
                  <a16:creationId xmlns:a16="http://schemas.microsoft.com/office/drawing/2014/main" id="{F1CB75B4-B5D7-4555-A219-3D74AEC1CC19}"/>
                </a:ext>
              </a:extLst>
            </p:cNvPr>
            <p:cNvGrpSpPr>
              <a:grpSpLocks noChangeAspect="1"/>
            </p:cNvGrpSpPr>
            <p:nvPr/>
          </p:nvGrpSpPr>
          <p:grpSpPr>
            <a:xfrm>
              <a:off x="423841" y="1066800"/>
              <a:ext cx="2011680" cy="2011680"/>
              <a:chOff x="1611819" y="1851660"/>
              <a:chExt cx="960120" cy="96012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A77F87E0-345A-4875-836C-7DDCE5529987}"/>
                  </a:ext>
                </a:extLst>
              </p:cNvPr>
              <p:cNvSpPr>
                <a:spLocks noChangeAspect="1"/>
              </p:cNvSpPr>
              <p:nvPr/>
            </p:nvSpPr>
            <p:spPr>
              <a:xfrm>
                <a:off x="1611819" y="1851660"/>
                <a:ext cx="960120" cy="96012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0430BB1F-BD82-4CDA-80C2-B831DDC770C3}"/>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01">
              <a:extLst>
                <a:ext uri="{FF2B5EF4-FFF2-40B4-BE49-F238E27FC236}">
                  <a16:creationId xmlns:a16="http://schemas.microsoft.com/office/drawing/2014/main" id="{33C09432-ED99-44C2-AC13-1879FEE7E02C}"/>
                </a:ext>
              </a:extLst>
            </p:cNvPr>
            <p:cNvSpPr>
              <a:spLocks noChangeAspect="1" noEditPoints="1"/>
            </p:cNvSpPr>
            <p:nvPr/>
          </p:nvSpPr>
          <p:spPr bwMode="auto">
            <a:xfrm>
              <a:off x="1150062" y="1560565"/>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Text Box 10">
              <a:extLst>
                <a:ext uri="{FF2B5EF4-FFF2-40B4-BE49-F238E27FC236}">
                  <a16:creationId xmlns:a16="http://schemas.microsoft.com/office/drawing/2014/main" id="{99084016-EFE9-421B-864C-AB4CE77A1780}"/>
                </a:ext>
              </a:extLst>
            </p:cNvPr>
            <p:cNvSpPr txBox="1">
              <a:spLocks noChangeArrowheads="1"/>
            </p:cNvSpPr>
            <p:nvPr/>
          </p:nvSpPr>
          <p:spPr bwMode="auto">
            <a:xfrm>
              <a:off x="749656" y="2134827"/>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54545"/>
                  </a:solidFill>
                  <a:latin typeface="Bernard MT Condensed" panose="02050806060905020404" pitchFamily="18" charset="0"/>
                </a:rPr>
                <a:t>$2,718</a:t>
              </a:r>
            </a:p>
          </p:txBody>
        </p:sp>
      </p:grpSp>
      <p:sp>
        <p:nvSpPr>
          <p:cNvPr id="21" name="TextBox 20">
            <a:extLst>
              <a:ext uri="{FF2B5EF4-FFF2-40B4-BE49-F238E27FC236}">
                <a16:creationId xmlns:a16="http://schemas.microsoft.com/office/drawing/2014/main" id="{8CE22476-A655-462A-99E8-BCB4B0D4BD70}"/>
              </a:ext>
            </a:extLst>
          </p:cNvPr>
          <p:cNvSpPr txBox="1"/>
          <p:nvPr/>
        </p:nvSpPr>
        <p:spPr>
          <a:xfrm>
            <a:off x="277775" y="3255551"/>
            <a:ext cx="2303809" cy="1277273"/>
          </a:xfrm>
          <a:prstGeom prst="rect">
            <a:avLst/>
          </a:prstGeom>
          <a:noFill/>
        </p:spPr>
        <p:txBody>
          <a:bodyPr wrap="square" rtlCol="0">
            <a:spAutoFit/>
          </a:bodyPr>
          <a:lstStyle/>
          <a:p>
            <a:pPr algn="ctr"/>
            <a:r>
              <a:rPr lang="en-US" sz="1400" dirty="0">
                <a:solidFill>
                  <a:srgbClr val="44D7FB"/>
                </a:solidFill>
                <a:latin typeface="Bernard MT Condensed" panose="02050806060905020404" pitchFamily="18" charset="0"/>
              </a:rPr>
              <a:t>LOREM IPSUM DOLOR </a:t>
            </a:r>
            <a:r>
              <a:rPr lang="en-US" sz="1500" dirty="0">
                <a:solidFill>
                  <a:srgbClr val="44D7FB"/>
                </a:solidFill>
                <a:latin typeface="Bernard MT Condensed" panose="02050806060905020404" pitchFamily="18" charset="0"/>
              </a:rPr>
              <a:t>01</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1" name="TextBox 30">
            <a:extLst>
              <a:ext uri="{FF2B5EF4-FFF2-40B4-BE49-F238E27FC236}">
                <a16:creationId xmlns:a16="http://schemas.microsoft.com/office/drawing/2014/main" id="{4B070023-2EFE-4E12-9209-4475D1FD544C}"/>
              </a:ext>
            </a:extLst>
          </p:cNvPr>
          <p:cNvSpPr txBox="1"/>
          <p:nvPr/>
        </p:nvSpPr>
        <p:spPr>
          <a:xfrm>
            <a:off x="2523830" y="4082948"/>
            <a:ext cx="2303809" cy="1277273"/>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DOLOR </a:t>
            </a:r>
            <a:r>
              <a:rPr lang="en-US" sz="1500" dirty="0">
                <a:solidFill>
                  <a:srgbClr val="36B8E3"/>
                </a:solidFill>
                <a:latin typeface="Bernard MT Condensed" panose="02050806060905020404" pitchFamily="18" charset="0"/>
              </a:rPr>
              <a:t>02</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41" name="TextBox 40">
            <a:extLst>
              <a:ext uri="{FF2B5EF4-FFF2-40B4-BE49-F238E27FC236}">
                <a16:creationId xmlns:a16="http://schemas.microsoft.com/office/drawing/2014/main" id="{789494B4-AF6E-40E9-9561-6E582C1C6948}"/>
              </a:ext>
            </a:extLst>
          </p:cNvPr>
          <p:cNvSpPr txBox="1"/>
          <p:nvPr/>
        </p:nvSpPr>
        <p:spPr>
          <a:xfrm>
            <a:off x="4760006" y="5128664"/>
            <a:ext cx="2303809" cy="1277273"/>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DOLOR </a:t>
            </a:r>
            <a:r>
              <a:rPr lang="en-US" sz="1500" dirty="0">
                <a:solidFill>
                  <a:srgbClr val="36B8E3"/>
                </a:solidFill>
                <a:latin typeface="Bernard MT Condensed" panose="02050806060905020404" pitchFamily="18" charset="0"/>
              </a:rPr>
              <a:t>03</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0" name="TextBox 59">
            <a:extLst>
              <a:ext uri="{FF2B5EF4-FFF2-40B4-BE49-F238E27FC236}">
                <a16:creationId xmlns:a16="http://schemas.microsoft.com/office/drawing/2014/main" id="{32499EF0-BF41-4735-8BBB-72C14D0843E2}"/>
              </a:ext>
            </a:extLst>
          </p:cNvPr>
          <p:cNvSpPr txBox="1"/>
          <p:nvPr/>
        </p:nvSpPr>
        <p:spPr>
          <a:xfrm>
            <a:off x="7090035" y="2423160"/>
            <a:ext cx="2303809" cy="1277273"/>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DOLOR </a:t>
            </a:r>
            <a:r>
              <a:rPr lang="en-US" sz="1500" dirty="0">
                <a:solidFill>
                  <a:srgbClr val="157EBF"/>
                </a:solidFill>
                <a:latin typeface="Bernard MT Condensed" panose="02050806060905020404" pitchFamily="18" charset="0"/>
              </a:rPr>
              <a:t>04</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1" name="TextBox 60">
            <a:extLst>
              <a:ext uri="{FF2B5EF4-FFF2-40B4-BE49-F238E27FC236}">
                <a16:creationId xmlns:a16="http://schemas.microsoft.com/office/drawing/2014/main" id="{713E003F-8ED0-4245-82B6-088BF3DB2C5E}"/>
              </a:ext>
            </a:extLst>
          </p:cNvPr>
          <p:cNvSpPr txBox="1"/>
          <p:nvPr/>
        </p:nvSpPr>
        <p:spPr>
          <a:xfrm>
            <a:off x="9491073" y="3291840"/>
            <a:ext cx="2303809" cy="1277273"/>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DOLOR </a:t>
            </a:r>
            <a:r>
              <a:rPr lang="en-US" sz="1500" dirty="0">
                <a:solidFill>
                  <a:srgbClr val="0967B9"/>
                </a:solidFill>
                <a:latin typeface="Bernard MT Condensed" panose="02050806060905020404" pitchFamily="18" charset="0"/>
              </a:rPr>
              <a:t>05</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4" name="TextBox 63">
            <a:extLst>
              <a:ext uri="{FF2B5EF4-FFF2-40B4-BE49-F238E27FC236}">
                <a16:creationId xmlns:a16="http://schemas.microsoft.com/office/drawing/2014/main" id="{1086A0B1-EAC4-44A1-AE3F-6BF215F042E2}"/>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grpSp>
        <p:nvGrpSpPr>
          <p:cNvPr id="11" name="Group 10">
            <a:extLst>
              <a:ext uri="{FF2B5EF4-FFF2-40B4-BE49-F238E27FC236}">
                <a16:creationId xmlns:a16="http://schemas.microsoft.com/office/drawing/2014/main" id="{D66E620E-C358-4240-9B37-EA3415016339}"/>
              </a:ext>
            </a:extLst>
          </p:cNvPr>
          <p:cNvGrpSpPr>
            <a:grpSpLocks noChangeAspect="1"/>
          </p:cNvGrpSpPr>
          <p:nvPr/>
        </p:nvGrpSpPr>
        <p:grpSpPr>
          <a:xfrm>
            <a:off x="1791236" y="1057645"/>
            <a:ext cx="731520" cy="731520"/>
            <a:chOff x="1611819" y="1851660"/>
            <a:chExt cx="960120" cy="960120"/>
          </a:xfrm>
        </p:grpSpPr>
        <p:sp>
          <p:nvSpPr>
            <p:cNvPr id="12" name="Oval 11">
              <a:extLst>
                <a:ext uri="{FF2B5EF4-FFF2-40B4-BE49-F238E27FC236}">
                  <a16:creationId xmlns:a16="http://schemas.microsoft.com/office/drawing/2014/main" id="{86FD10C2-1B77-48F3-893C-4FB56A2992C3}"/>
                </a:ext>
              </a:extLst>
            </p:cNvPr>
            <p:cNvSpPr>
              <a:spLocks noChangeAspect="1"/>
            </p:cNvSpPr>
            <p:nvPr/>
          </p:nvSpPr>
          <p:spPr>
            <a:xfrm>
              <a:off x="1611819" y="1851660"/>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F8BAD49-973F-4740-942D-ED78C4081B51}"/>
                </a:ext>
              </a:extLst>
            </p:cNvPr>
            <p:cNvSpPr>
              <a:spLocks noChangeAspect="1"/>
            </p:cNvSpPr>
            <p:nvPr/>
          </p:nvSpPr>
          <p:spPr>
            <a:xfrm>
              <a:off x="1703259" y="1943100"/>
              <a:ext cx="777240" cy="77724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95DB508-E800-4763-A070-5C04584DA376}"/>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700" b="1" dirty="0">
                  <a:solidFill>
                    <a:schemeClr val="bg1"/>
                  </a:solidFill>
                </a:rPr>
                <a:t>OPTION</a:t>
              </a:r>
            </a:p>
          </p:txBody>
        </p:sp>
      </p:grpSp>
      <p:grpSp>
        <p:nvGrpSpPr>
          <p:cNvPr id="81" name="Group 80">
            <a:extLst>
              <a:ext uri="{FF2B5EF4-FFF2-40B4-BE49-F238E27FC236}">
                <a16:creationId xmlns:a16="http://schemas.microsoft.com/office/drawing/2014/main" id="{CD26C8C0-DA84-4A3A-BA21-EEED342DDDA7}"/>
              </a:ext>
            </a:extLst>
          </p:cNvPr>
          <p:cNvGrpSpPr/>
          <p:nvPr/>
        </p:nvGrpSpPr>
        <p:grpSpPr>
          <a:xfrm>
            <a:off x="2669896" y="1894197"/>
            <a:ext cx="2011680" cy="2011680"/>
            <a:chOff x="2669896" y="1894197"/>
            <a:chExt cx="2011680" cy="2011680"/>
          </a:xfrm>
          <a:effectLst/>
        </p:grpSpPr>
        <p:grpSp>
          <p:nvGrpSpPr>
            <p:cNvPr id="65" name="Group 64">
              <a:extLst>
                <a:ext uri="{FF2B5EF4-FFF2-40B4-BE49-F238E27FC236}">
                  <a16:creationId xmlns:a16="http://schemas.microsoft.com/office/drawing/2014/main" id="{5874EBEA-5E42-4F17-8612-0CB91B7C569C}"/>
                </a:ext>
              </a:extLst>
            </p:cNvPr>
            <p:cNvGrpSpPr/>
            <p:nvPr/>
          </p:nvGrpSpPr>
          <p:grpSpPr>
            <a:xfrm>
              <a:off x="2669896" y="1894197"/>
              <a:ext cx="2011680" cy="2011680"/>
              <a:chOff x="2669896" y="1894197"/>
              <a:chExt cx="2011680" cy="2011680"/>
            </a:xfrm>
          </p:grpSpPr>
          <p:grpSp>
            <p:nvGrpSpPr>
              <p:cNvPr id="22" name="Group 21">
                <a:extLst>
                  <a:ext uri="{FF2B5EF4-FFF2-40B4-BE49-F238E27FC236}">
                    <a16:creationId xmlns:a16="http://schemas.microsoft.com/office/drawing/2014/main" id="{E07FA8D7-8D47-4864-944D-7F850324155C}"/>
                  </a:ext>
                </a:extLst>
              </p:cNvPr>
              <p:cNvGrpSpPr>
                <a:grpSpLocks noChangeAspect="1"/>
              </p:cNvGrpSpPr>
              <p:nvPr/>
            </p:nvGrpSpPr>
            <p:grpSpPr>
              <a:xfrm>
                <a:off x="2669896" y="1894197"/>
                <a:ext cx="2011680" cy="2011680"/>
                <a:chOff x="1611819" y="1851660"/>
                <a:chExt cx="960120" cy="960120"/>
              </a:xfrm>
              <a:effectLst>
                <a:outerShdw blurRad="63500" sx="102000" sy="102000" algn="ctr" rotWithShape="0">
                  <a:prstClr val="black">
                    <a:alpha val="40000"/>
                  </a:prstClr>
                </a:outerShdw>
              </a:effectLst>
            </p:grpSpPr>
            <p:sp>
              <p:nvSpPr>
                <p:cNvPr id="23" name="Oval 22">
                  <a:extLst>
                    <a:ext uri="{FF2B5EF4-FFF2-40B4-BE49-F238E27FC236}">
                      <a16:creationId xmlns:a16="http://schemas.microsoft.com/office/drawing/2014/main" id="{9C843949-1143-492F-8E7B-8940FA314D00}"/>
                    </a:ext>
                  </a:extLst>
                </p:cNvPr>
                <p:cNvSpPr>
                  <a:spLocks noChangeAspect="1"/>
                </p:cNvSpPr>
                <p:nvPr/>
              </p:nvSpPr>
              <p:spPr>
                <a:xfrm>
                  <a:off x="1611819" y="1851660"/>
                  <a:ext cx="960120" cy="9601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188769F6-3F18-42A2-A140-AE912C19C63E}"/>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A6B63622-C3D9-47B1-B212-87816F12E75C}"/>
                  </a:ext>
                </a:extLst>
              </p:cNvPr>
              <p:cNvSpPr txBox="1">
                <a:spLocks noChangeArrowheads="1"/>
              </p:cNvSpPr>
              <p:nvPr/>
            </p:nvSpPr>
            <p:spPr bwMode="auto">
              <a:xfrm>
                <a:off x="2995711" y="2962224"/>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54545"/>
                    </a:solidFill>
                    <a:latin typeface="Bernard MT Condensed" panose="02050806060905020404" pitchFamily="18" charset="0"/>
                  </a:rPr>
                  <a:t>$3,521</a:t>
                </a:r>
              </a:p>
            </p:txBody>
          </p:sp>
        </p:grpSp>
        <p:grpSp>
          <p:nvGrpSpPr>
            <p:cNvPr id="69" name="Group 68">
              <a:extLst>
                <a:ext uri="{FF2B5EF4-FFF2-40B4-BE49-F238E27FC236}">
                  <a16:creationId xmlns:a16="http://schemas.microsoft.com/office/drawing/2014/main" id="{AF809E5A-9CB1-49DB-9FFB-3EE37DF31E82}"/>
                </a:ext>
              </a:extLst>
            </p:cNvPr>
            <p:cNvGrpSpPr>
              <a:grpSpLocks noChangeAspect="1"/>
            </p:cNvGrpSpPr>
            <p:nvPr/>
          </p:nvGrpSpPr>
          <p:grpSpPr>
            <a:xfrm>
              <a:off x="3491931" y="2362931"/>
              <a:ext cx="497842" cy="457200"/>
              <a:chOff x="2828925" y="2020888"/>
              <a:chExt cx="311151" cy="285750"/>
            </a:xfrm>
            <a:solidFill>
              <a:srgbClr val="4D4D4D"/>
            </a:solidFill>
          </p:grpSpPr>
          <p:sp>
            <p:nvSpPr>
              <p:cNvPr id="70" name="Freeform 5">
                <a:extLst>
                  <a:ext uri="{FF2B5EF4-FFF2-40B4-BE49-F238E27FC236}">
                    <a16:creationId xmlns:a16="http://schemas.microsoft.com/office/drawing/2014/main" id="{741CE441-62BD-4511-AC2D-C4FE043928B7}"/>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
                <a:extLst>
                  <a:ext uri="{FF2B5EF4-FFF2-40B4-BE49-F238E27FC236}">
                    <a16:creationId xmlns:a16="http://schemas.microsoft.com/office/drawing/2014/main" id="{E37FABDA-7170-49C6-A286-9847FCD90B63}"/>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7">
                <a:extLst>
                  <a:ext uri="{FF2B5EF4-FFF2-40B4-BE49-F238E27FC236}">
                    <a16:creationId xmlns:a16="http://schemas.microsoft.com/office/drawing/2014/main" id="{7FF62BDB-E8FA-48DE-A847-7FC2BD103074}"/>
                  </a:ext>
                </a:extLst>
              </p:cNvPr>
              <p:cNvSpPr>
                <a:spLocks noChangeArrowheads="1"/>
              </p:cNvSpPr>
              <p:nvPr/>
            </p:nvSpPr>
            <p:spPr bwMode="auto">
              <a:xfrm>
                <a:off x="2854325" y="2078038"/>
                <a:ext cx="47625" cy="47625"/>
              </a:xfrm>
              <a:prstGeom prst="ellipse">
                <a:avLst/>
              </a:pr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8">
                <a:extLst>
                  <a:ext uri="{FF2B5EF4-FFF2-40B4-BE49-F238E27FC236}">
                    <a16:creationId xmlns:a16="http://schemas.microsoft.com/office/drawing/2014/main" id="{79AFCDA3-FD63-4550-91F2-0C0A63050E0C}"/>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3" name="Group 82">
            <a:extLst>
              <a:ext uri="{FF2B5EF4-FFF2-40B4-BE49-F238E27FC236}">
                <a16:creationId xmlns:a16="http://schemas.microsoft.com/office/drawing/2014/main" id="{F3637E26-1C56-4418-A704-7968B6A714DC}"/>
              </a:ext>
            </a:extLst>
          </p:cNvPr>
          <p:cNvGrpSpPr/>
          <p:nvPr/>
        </p:nvGrpSpPr>
        <p:grpSpPr>
          <a:xfrm>
            <a:off x="7230560" y="3854312"/>
            <a:ext cx="2011680" cy="2011680"/>
            <a:chOff x="7230560" y="3854312"/>
            <a:chExt cx="2011680" cy="2011680"/>
          </a:xfrm>
        </p:grpSpPr>
        <p:grpSp>
          <p:nvGrpSpPr>
            <p:cNvPr id="67" name="Group 66">
              <a:extLst>
                <a:ext uri="{FF2B5EF4-FFF2-40B4-BE49-F238E27FC236}">
                  <a16:creationId xmlns:a16="http://schemas.microsoft.com/office/drawing/2014/main" id="{498557DA-CFC2-45E9-A44F-6AD272AF152F}"/>
                </a:ext>
              </a:extLst>
            </p:cNvPr>
            <p:cNvGrpSpPr/>
            <p:nvPr/>
          </p:nvGrpSpPr>
          <p:grpSpPr>
            <a:xfrm>
              <a:off x="7230560" y="3854312"/>
              <a:ext cx="2011680" cy="2011680"/>
              <a:chOff x="7230560" y="3854312"/>
              <a:chExt cx="2011680" cy="2011680"/>
            </a:xfrm>
          </p:grpSpPr>
          <p:grpSp>
            <p:nvGrpSpPr>
              <p:cNvPr id="42" name="Group 41">
                <a:extLst>
                  <a:ext uri="{FF2B5EF4-FFF2-40B4-BE49-F238E27FC236}">
                    <a16:creationId xmlns:a16="http://schemas.microsoft.com/office/drawing/2014/main" id="{9F721985-FAD0-48CF-8358-C0D89349B92E}"/>
                  </a:ext>
                </a:extLst>
              </p:cNvPr>
              <p:cNvGrpSpPr>
                <a:grpSpLocks noChangeAspect="1"/>
              </p:cNvGrpSpPr>
              <p:nvPr/>
            </p:nvGrpSpPr>
            <p:grpSpPr>
              <a:xfrm>
                <a:off x="7230560" y="3854312"/>
                <a:ext cx="2011680" cy="2011680"/>
                <a:chOff x="1611819" y="1851660"/>
                <a:chExt cx="960120" cy="96012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FAFAC158-EE78-4AC8-BD96-C4BA9FCD4A41}"/>
                    </a:ext>
                  </a:extLst>
                </p:cNvPr>
                <p:cNvSpPr>
                  <a:spLocks noChangeAspect="1"/>
                </p:cNvSpPr>
                <p:nvPr/>
              </p:nvSpPr>
              <p:spPr>
                <a:xfrm>
                  <a:off x="1611819" y="1851660"/>
                  <a:ext cx="960120" cy="9601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8325B5F-01C1-4FF4-B84F-97F998ACC338}"/>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2B02F3FC-40FA-4C58-820C-C277637440A2}"/>
                  </a:ext>
                </a:extLst>
              </p:cNvPr>
              <p:cNvSpPr txBox="1">
                <a:spLocks noChangeArrowheads="1"/>
              </p:cNvSpPr>
              <p:nvPr/>
            </p:nvSpPr>
            <p:spPr bwMode="auto">
              <a:xfrm>
                <a:off x="7556375" y="4922339"/>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54545"/>
                    </a:solidFill>
                    <a:latin typeface="Bernard MT Condensed" panose="02050806060905020404" pitchFamily="18" charset="0"/>
                  </a:rPr>
                  <a:t>$2,594</a:t>
                </a:r>
              </a:p>
            </p:txBody>
          </p:sp>
        </p:grpSp>
        <p:sp>
          <p:nvSpPr>
            <p:cNvPr id="74" name="Freeform 223">
              <a:extLst>
                <a:ext uri="{FF2B5EF4-FFF2-40B4-BE49-F238E27FC236}">
                  <a16:creationId xmlns:a16="http://schemas.microsoft.com/office/drawing/2014/main" id="{2779433C-E7E0-475D-9280-E833D239EAF1}"/>
                </a:ext>
              </a:extLst>
            </p:cNvPr>
            <p:cNvSpPr>
              <a:spLocks noChangeAspect="1" noEditPoints="1"/>
            </p:cNvSpPr>
            <p:nvPr/>
          </p:nvSpPr>
          <p:spPr bwMode="auto">
            <a:xfrm>
              <a:off x="8003391" y="4310175"/>
              <a:ext cx="457200" cy="445911"/>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84" name="Group 83">
            <a:extLst>
              <a:ext uri="{FF2B5EF4-FFF2-40B4-BE49-F238E27FC236}">
                <a16:creationId xmlns:a16="http://schemas.microsoft.com/office/drawing/2014/main" id="{0E19B76C-963B-49B6-9CE8-531F47A29127}"/>
              </a:ext>
            </a:extLst>
          </p:cNvPr>
          <p:cNvGrpSpPr/>
          <p:nvPr/>
        </p:nvGrpSpPr>
        <p:grpSpPr>
          <a:xfrm>
            <a:off x="9633481" y="4723045"/>
            <a:ext cx="2011680" cy="2011680"/>
            <a:chOff x="9633481" y="4723045"/>
            <a:chExt cx="2011680" cy="2011680"/>
          </a:xfrm>
        </p:grpSpPr>
        <p:grpSp>
          <p:nvGrpSpPr>
            <p:cNvPr id="68" name="Group 67">
              <a:extLst>
                <a:ext uri="{FF2B5EF4-FFF2-40B4-BE49-F238E27FC236}">
                  <a16:creationId xmlns:a16="http://schemas.microsoft.com/office/drawing/2014/main" id="{3A34516D-3FDD-41C2-95A4-11F4416ED0C0}"/>
                </a:ext>
              </a:extLst>
            </p:cNvPr>
            <p:cNvGrpSpPr/>
            <p:nvPr/>
          </p:nvGrpSpPr>
          <p:grpSpPr>
            <a:xfrm>
              <a:off x="9633481" y="4723045"/>
              <a:ext cx="2011680" cy="2011680"/>
              <a:chOff x="9633481" y="4723045"/>
              <a:chExt cx="2011680" cy="2011680"/>
            </a:xfrm>
          </p:grpSpPr>
          <p:grpSp>
            <p:nvGrpSpPr>
              <p:cNvPr id="51" name="Group 50">
                <a:extLst>
                  <a:ext uri="{FF2B5EF4-FFF2-40B4-BE49-F238E27FC236}">
                    <a16:creationId xmlns:a16="http://schemas.microsoft.com/office/drawing/2014/main" id="{73F915AA-4272-4BBD-93DE-64601ECD995B}"/>
                  </a:ext>
                </a:extLst>
              </p:cNvPr>
              <p:cNvGrpSpPr>
                <a:grpSpLocks noChangeAspect="1"/>
              </p:cNvGrpSpPr>
              <p:nvPr/>
            </p:nvGrpSpPr>
            <p:grpSpPr>
              <a:xfrm>
                <a:off x="9633481" y="4723045"/>
                <a:ext cx="2011680" cy="2011680"/>
                <a:chOff x="1611819" y="1851660"/>
                <a:chExt cx="960120" cy="960120"/>
              </a:xfrm>
              <a:effectLst>
                <a:outerShdw blurRad="63500" sx="102000" sy="102000" algn="ctr" rotWithShape="0">
                  <a:prstClr val="black">
                    <a:alpha val="40000"/>
                  </a:prstClr>
                </a:outerShdw>
              </a:effectLst>
            </p:grpSpPr>
            <p:sp>
              <p:nvSpPr>
                <p:cNvPr id="52" name="Oval 51">
                  <a:extLst>
                    <a:ext uri="{FF2B5EF4-FFF2-40B4-BE49-F238E27FC236}">
                      <a16:creationId xmlns:a16="http://schemas.microsoft.com/office/drawing/2014/main" id="{7B554986-E708-4563-8031-FE5108FA90F6}"/>
                    </a:ext>
                  </a:extLst>
                </p:cNvPr>
                <p:cNvSpPr>
                  <a:spLocks noChangeAspect="1"/>
                </p:cNvSpPr>
                <p:nvPr/>
              </p:nvSpPr>
              <p:spPr>
                <a:xfrm>
                  <a:off x="1611819" y="1851660"/>
                  <a:ext cx="960120" cy="9601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05D564F2-E70F-4D91-8773-F27ED001A290}"/>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8A128850-8BBE-4CF1-9F50-B40319761F8A}"/>
                  </a:ext>
                </a:extLst>
              </p:cNvPr>
              <p:cNvSpPr txBox="1">
                <a:spLocks noChangeArrowheads="1"/>
              </p:cNvSpPr>
              <p:nvPr/>
            </p:nvSpPr>
            <p:spPr bwMode="auto">
              <a:xfrm>
                <a:off x="9959296" y="5791072"/>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54545"/>
                    </a:solidFill>
                    <a:latin typeface="Bernard MT Condensed" panose="02050806060905020404" pitchFamily="18" charset="0"/>
                  </a:rPr>
                  <a:t>$2,983</a:t>
                </a:r>
              </a:p>
            </p:txBody>
          </p:sp>
        </p:grpSp>
        <p:sp>
          <p:nvSpPr>
            <p:cNvPr id="75" name="Freeform 131">
              <a:extLst>
                <a:ext uri="{FF2B5EF4-FFF2-40B4-BE49-F238E27FC236}">
                  <a16:creationId xmlns:a16="http://schemas.microsoft.com/office/drawing/2014/main" id="{688BF6C5-0E05-4ECD-86D3-190AA485387A}"/>
                </a:ext>
              </a:extLst>
            </p:cNvPr>
            <p:cNvSpPr>
              <a:spLocks noChangeAspect="1" noEditPoints="1"/>
            </p:cNvSpPr>
            <p:nvPr/>
          </p:nvSpPr>
          <p:spPr bwMode="auto">
            <a:xfrm>
              <a:off x="10406312" y="5229216"/>
              <a:ext cx="457200" cy="43043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82" name="Group 81">
            <a:extLst>
              <a:ext uri="{FF2B5EF4-FFF2-40B4-BE49-F238E27FC236}">
                <a16:creationId xmlns:a16="http://schemas.microsoft.com/office/drawing/2014/main" id="{EAD1BBA3-CB66-453C-82D9-9152A28FFBC0}"/>
              </a:ext>
            </a:extLst>
          </p:cNvPr>
          <p:cNvGrpSpPr/>
          <p:nvPr/>
        </p:nvGrpSpPr>
        <p:grpSpPr>
          <a:xfrm>
            <a:off x="4906072" y="2939913"/>
            <a:ext cx="2011680" cy="2011680"/>
            <a:chOff x="4906072" y="2939913"/>
            <a:chExt cx="2011680" cy="2011680"/>
          </a:xfrm>
        </p:grpSpPr>
        <p:grpSp>
          <p:nvGrpSpPr>
            <p:cNvPr id="66" name="Group 65">
              <a:extLst>
                <a:ext uri="{FF2B5EF4-FFF2-40B4-BE49-F238E27FC236}">
                  <a16:creationId xmlns:a16="http://schemas.microsoft.com/office/drawing/2014/main" id="{142DFAF7-A057-4631-8268-B0CB1C17CF3C}"/>
                </a:ext>
              </a:extLst>
            </p:cNvPr>
            <p:cNvGrpSpPr/>
            <p:nvPr/>
          </p:nvGrpSpPr>
          <p:grpSpPr>
            <a:xfrm>
              <a:off x="4906072" y="2939913"/>
              <a:ext cx="2011680" cy="2011680"/>
              <a:chOff x="4906072" y="2939913"/>
              <a:chExt cx="2011680" cy="2011680"/>
            </a:xfrm>
          </p:grpSpPr>
          <p:grpSp>
            <p:nvGrpSpPr>
              <p:cNvPr id="32" name="Group 31">
                <a:extLst>
                  <a:ext uri="{FF2B5EF4-FFF2-40B4-BE49-F238E27FC236}">
                    <a16:creationId xmlns:a16="http://schemas.microsoft.com/office/drawing/2014/main" id="{B9437FB0-77AB-430D-9470-D15FE7A03BF1}"/>
                  </a:ext>
                </a:extLst>
              </p:cNvPr>
              <p:cNvGrpSpPr>
                <a:grpSpLocks noChangeAspect="1"/>
              </p:cNvGrpSpPr>
              <p:nvPr/>
            </p:nvGrpSpPr>
            <p:grpSpPr>
              <a:xfrm>
                <a:off x="4906072" y="2939913"/>
                <a:ext cx="2011680" cy="2011680"/>
                <a:chOff x="1611819" y="1851660"/>
                <a:chExt cx="960120" cy="960120"/>
              </a:xfrm>
              <a:effectLst>
                <a:outerShdw blurRad="63500" sx="102000" sy="102000" algn="ctr" rotWithShape="0">
                  <a:prstClr val="black">
                    <a:alpha val="40000"/>
                  </a:prstClr>
                </a:outerShdw>
              </a:effectLst>
            </p:grpSpPr>
            <p:sp>
              <p:nvSpPr>
                <p:cNvPr id="33" name="Oval 32">
                  <a:extLst>
                    <a:ext uri="{FF2B5EF4-FFF2-40B4-BE49-F238E27FC236}">
                      <a16:creationId xmlns:a16="http://schemas.microsoft.com/office/drawing/2014/main" id="{04A6C79F-1EB7-41BD-89CB-CE9F363D65F1}"/>
                    </a:ext>
                  </a:extLst>
                </p:cNvPr>
                <p:cNvSpPr>
                  <a:spLocks noChangeAspect="1"/>
                </p:cNvSpPr>
                <p:nvPr/>
              </p:nvSpPr>
              <p:spPr>
                <a:xfrm>
                  <a:off x="1611819" y="1851660"/>
                  <a:ext cx="960120" cy="9601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A40A6E18-08A4-4434-B483-5385ED277502}"/>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23E48888-29A1-4F64-A931-A8A3E2D98943}"/>
                  </a:ext>
                </a:extLst>
              </p:cNvPr>
              <p:cNvSpPr txBox="1">
                <a:spLocks noChangeArrowheads="1"/>
              </p:cNvSpPr>
              <p:nvPr/>
            </p:nvSpPr>
            <p:spPr bwMode="auto">
              <a:xfrm>
                <a:off x="5231887" y="4007940"/>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54545"/>
                    </a:solidFill>
                    <a:latin typeface="Bernard MT Condensed" panose="02050806060905020404" pitchFamily="18" charset="0"/>
                  </a:rPr>
                  <a:t>$1,792</a:t>
                </a:r>
              </a:p>
            </p:txBody>
          </p:sp>
        </p:grpSp>
        <p:grpSp>
          <p:nvGrpSpPr>
            <p:cNvPr id="76" name="Group 85">
              <a:extLst>
                <a:ext uri="{FF2B5EF4-FFF2-40B4-BE49-F238E27FC236}">
                  <a16:creationId xmlns:a16="http://schemas.microsoft.com/office/drawing/2014/main" id="{31866730-E055-4CFE-A8D7-AF1621EAE866}"/>
                </a:ext>
              </a:extLst>
            </p:cNvPr>
            <p:cNvGrpSpPr>
              <a:grpSpLocks noChangeAspect="1"/>
            </p:cNvGrpSpPr>
            <p:nvPr/>
          </p:nvGrpSpPr>
          <p:grpSpPr>
            <a:xfrm>
              <a:off x="5700389" y="3436212"/>
              <a:ext cx="411480" cy="440309"/>
              <a:chOff x="3911601" y="3687763"/>
              <a:chExt cx="249238" cy="266700"/>
            </a:xfrm>
            <a:solidFill>
              <a:srgbClr val="4D4D4D"/>
            </a:solidFill>
          </p:grpSpPr>
          <p:sp>
            <p:nvSpPr>
              <p:cNvPr id="77" name="Freeform 33">
                <a:extLst>
                  <a:ext uri="{FF2B5EF4-FFF2-40B4-BE49-F238E27FC236}">
                    <a16:creationId xmlns:a16="http://schemas.microsoft.com/office/drawing/2014/main" id="{73239F74-CE82-450A-ADFD-CA12CF1B31FA}"/>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a:extLst>
                  <a:ext uri="{FF2B5EF4-FFF2-40B4-BE49-F238E27FC236}">
                    <a16:creationId xmlns:a16="http://schemas.microsoft.com/office/drawing/2014/main" id="{B4475E2B-1B90-479F-A2CA-F9AE6AFE31C9}"/>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a:extLst>
                  <a:ext uri="{FF2B5EF4-FFF2-40B4-BE49-F238E27FC236}">
                    <a16:creationId xmlns:a16="http://schemas.microsoft.com/office/drawing/2014/main" id="{8CB39F46-FC30-476B-995F-4DA8FCFE42A0}"/>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6">
                <a:extLst>
                  <a:ext uri="{FF2B5EF4-FFF2-40B4-BE49-F238E27FC236}">
                    <a16:creationId xmlns:a16="http://schemas.microsoft.com/office/drawing/2014/main" id="{D43F93FE-BA8B-40AC-BAEC-01221B207402}"/>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a:extLst>
              <a:ext uri="{FF2B5EF4-FFF2-40B4-BE49-F238E27FC236}">
                <a16:creationId xmlns:a16="http://schemas.microsoft.com/office/drawing/2014/main" id="{7B0E8248-B683-4986-8F44-8288ED7E11E3}"/>
              </a:ext>
            </a:extLst>
          </p:cNvPr>
          <p:cNvGrpSpPr>
            <a:grpSpLocks noChangeAspect="1"/>
          </p:cNvGrpSpPr>
          <p:nvPr/>
        </p:nvGrpSpPr>
        <p:grpSpPr>
          <a:xfrm>
            <a:off x="4037291" y="1885042"/>
            <a:ext cx="731520" cy="731520"/>
            <a:chOff x="1611819" y="1851660"/>
            <a:chExt cx="960120" cy="960120"/>
          </a:xfrm>
        </p:grpSpPr>
        <p:sp>
          <p:nvSpPr>
            <p:cNvPr id="26" name="Oval 25">
              <a:extLst>
                <a:ext uri="{FF2B5EF4-FFF2-40B4-BE49-F238E27FC236}">
                  <a16:creationId xmlns:a16="http://schemas.microsoft.com/office/drawing/2014/main" id="{20742827-A8A9-4B36-B45D-51207498BC9B}"/>
                </a:ext>
              </a:extLst>
            </p:cNvPr>
            <p:cNvSpPr>
              <a:spLocks noChangeAspect="1"/>
            </p:cNvSpPr>
            <p:nvPr/>
          </p:nvSpPr>
          <p:spPr>
            <a:xfrm>
              <a:off x="1611819" y="1851660"/>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2D96BE5-99AC-4471-8D88-77A815ABB338}"/>
                </a:ext>
              </a:extLst>
            </p:cNvPr>
            <p:cNvSpPr>
              <a:spLocks noChangeAspect="1"/>
            </p:cNvSpPr>
            <p:nvPr/>
          </p:nvSpPr>
          <p:spPr>
            <a:xfrm>
              <a:off x="1703259" y="1943100"/>
              <a:ext cx="777240" cy="77724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571CFBA-6C7A-42C6-8311-90C4220CF10D}"/>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700" b="1" dirty="0">
                  <a:solidFill>
                    <a:schemeClr val="bg1"/>
                  </a:solidFill>
                </a:rPr>
                <a:t>OPTION</a:t>
              </a:r>
            </a:p>
          </p:txBody>
        </p:sp>
      </p:grpSp>
      <p:grpSp>
        <p:nvGrpSpPr>
          <p:cNvPr id="35" name="Group 34">
            <a:extLst>
              <a:ext uri="{FF2B5EF4-FFF2-40B4-BE49-F238E27FC236}">
                <a16:creationId xmlns:a16="http://schemas.microsoft.com/office/drawing/2014/main" id="{AABC10AE-013A-4333-A511-CB94DC6A9ADF}"/>
              </a:ext>
            </a:extLst>
          </p:cNvPr>
          <p:cNvGrpSpPr>
            <a:grpSpLocks noChangeAspect="1"/>
          </p:cNvGrpSpPr>
          <p:nvPr/>
        </p:nvGrpSpPr>
        <p:grpSpPr>
          <a:xfrm>
            <a:off x="6273467" y="2930758"/>
            <a:ext cx="731520" cy="731520"/>
            <a:chOff x="1611819" y="1851660"/>
            <a:chExt cx="960120" cy="960120"/>
          </a:xfrm>
        </p:grpSpPr>
        <p:sp>
          <p:nvSpPr>
            <p:cNvPr id="36" name="Oval 35">
              <a:extLst>
                <a:ext uri="{FF2B5EF4-FFF2-40B4-BE49-F238E27FC236}">
                  <a16:creationId xmlns:a16="http://schemas.microsoft.com/office/drawing/2014/main" id="{6D3CCA17-E06E-4A56-912B-662D9818F1D7}"/>
                </a:ext>
              </a:extLst>
            </p:cNvPr>
            <p:cNvSpPr>
              <a:spLocks noChangeAspect="1"/>
            </p:cNvSpPr>
            <p:nvPr/>
          </p:nvSpPr>
          <p:spPr>
            <a:xfrm>
              <a:off x="1611819" y="1851660"/>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EED8AD52-8DA4-4BB6-86FA-57D3DE56B37F}"/>
                </a:ext>
              </a:extLst>
            </p:cNvPr>
            <p:cNvSpPr>
              <a:spLocks noChangeAspect="1"/>
            </p:cNvSpPr>
            <p:nvPr/>
          </p:nvSpPr>
          <p:spPr>
            <a:xfrm>
              <a:off x="1703259" y="1943100"/>
              <a:ext cx="777240" cy="77724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DD18E5D-1907-466A-9E76-7B129AAC18CE}"/>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700" b="1" dirty="0">
                  <a:solidFill>
                    <a:schemeClr val="bg1"/>
                  </a:solidFill>
                </a:rPr>
                <a:t>OPTION</a:t>
              </a:r>
            </a:p>
          </p:txBody>
        </p:sp>
      </p:grpSp>
      <p:grpSp>
        <p:nvGrpSpPr>
          <p:cNvPr id="45" name="Group 44">
            <a:extLst>
              <a:ext uri="{FF2B5EF4-FFF2-40B4-BE49-F238E27FC236}">
                <a16:creationId xmlns:a16="http://schemas.microsoft.com/office/drawing/2014/main" id="{E9853DBC-178C-4880-8BE3-F126E20BF155}"/>
              </a:ext>
            </a:extLst>
          </p:cNvPr>
          <p:cNvGrpSpPr>
            <a:grpSpLocks noChangeAspect="1"/>
          </p:cNvGrpSpPr>
          <p:nvPr/>
        </p:nvGrpSpPr>
        <p:grpSpPr>
          <a:xfrm>
            <a:off x="8597955" y="3845157"/>
            <a:ext cx="731520" cy="731520"/>
            <a:chOff x="1611819" y="1851660"/>
            <a:chExt cx="960120" cy="960120"/>
          </a:xfrm>
        </p:grpSpPr>
        <p:sp>
          <p:nvSpPr>
            <p:cNvPr id="46" name="Oval 45">
              <a:extLst>
                <a:ext uri="{FF2B5EF4-FFF2-40B4-BE49-F238E27FC236}">
                  <a16:creationId xmlns:a16="http://schemas.microsoft.com/office/drawing/2014/main" id="{982460B5-350D-4860-89D2-DD16AA74BA9A}"/>
                </a:ext>
              </a:extLst>
            </p:cNvPr>
            <p:cNvSpPr>
              <a:spLocks noChangeAspect="1"/>
            </p:cNvSpPr>
            <p:nvPr/>
          </p:nvSpPr>
          <p:spPr>
            <a:xfrm>
              <a:off x="1611819" y="1851660"/>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F8D9288-6558-4F79-AE1E-B37406CC31FB}"/>
                </a:ext>
              </a:extLst>
            </p:cNvPr>
            <p:cNvSpPr>
              <a:spLocks noChangeAspect="1"/>
            </p:cNvSpPr>
            <p:nvPr/>
          </p:nvSpPr>
          <p:spPr>
            <a:xfrm>
              <a:off x="1703259" y="1943100"/>
              <a:ext cx="777240" cy="77724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97F90F75-1B31-4597-B518-C8E72E46B36A}"/>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700" b="1" dirty="0">
                  <a:solidFill>
                    <a:schemeClr val="bg1"/>
                  </a:solidFill>
                </a:rPr>
                <a:t>OPTION</a:t>
              </a:r>
            </a:p>
          </p:txBody>
        </p:sp>
      </p:grpSp>
      <p:grpSp>
        <p:nvGrpSpPr>
          <p:cNvPr id="54" name="Group 53">
            <a:extLst>
              <a:ext uri="{FF2B5EF4-FFF2-40B4-BE49-F238E27FC236}">
                <a16:creationId xmlns:a16="http://schemas.microsoft.com/office/drawing/2014/main" id="{DDB8B6D4-D5F0-4914-9A40-C6EEB7A20F5F}"/>
              </a:ext>
            </a:extLst>
          </p:cNvPr>
          <p:cNvGrpSpPr>
            <a:grpSpLocks noChangeAspect="1"/>
          </p:cNvGrpSpPr>
          <p:nvPr/>
        </p:nvGrpSpPr>
        <p:grpSpPr>
          <a:xfrm>
            <a:off x="11000876" y="4713890"/>
            <a:ext cx="731520" cy="731520"/>
            <a:chOff x="1611819" y="1851660"/>
            <a:chExt cx="960120" cy="960120"/>
          </a:xfrm>
        </p:grpSpPr>
        <p:sp>
          <p:nvSpPr>
            <p:cNvPr id="55" name="Oval 54">
              <a:extLst>
                <a:ext uri="{FF2B5EF4-FFF2-40B4-BE49-F238E27FC236}">
                  <a16:creationId xmlns:a16="http://schemas.microsoft.com/office/drawing/2014/main" id="{8A144BCF-EB62-4253-BAA4-A6AE3FF7C90E}"/>
                </a:ext>
              </a:extLst>
            </p:cNvPr>
            <p:cNvSpPr>
              <a:spLocks noChangeAspect="1"/>
            </p:cNvSpPr>
            <p:nvPr/>
          </p:nvSpPr>
          <p:spPr>
            <a:xfrm>
              <a:off x="1611819" y="1851660"/>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2ED34F6B-BD0E-4F2E-A066-30EF0739B117}"/>
                </a:ext>
              </a:extLst>
            </p:cNvPr>
            <p:cNvSpPr>
              <a:spLocks noChangeAspect="1"/>
            </p:cNvSpPr>
            <p:nvPr/>
          </p:nvSpPr>
          <p:spPr>
            <a:xfrm>
              <a:off x="1703259" y="1943100"/>
              <a:ext cx="777240" cy="77724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A6408424-FF54-41EF-A2A1-023D0EAC174D}"/>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700" b="1" dirty="0">
                  <a:solidFill>
                    <a:schemeClr val="bg1"/>
                  </a:solidFill>
                </a:rPr>
                <a:t>OPTION</a:t>
              </a:r>
            </a:p>
          </p:txBody>
        </p:sp>
      </p:grpSp>
    </p:spTree>
    <p:extLst>
      <p:ext uri="{BB962C8B-B14F-4D97-AF65-F5344CB8AC3E}">
        <p14:creationId xmlns:p14="http://schemas.microsoft.com/office/powerpoint/2010/main" val="343006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right)">
                                      <p:cBhvr>
                                        <p:cTn id="7" dur="1000"/>
                                        <p:tgtEl>
                                          <p:spTgt spid="6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Effect transition="in" filter="fade">
                                      <p:cBhvr>
                                        <p:cTn id="24" dur="1000"/>
                                        <p:tgtEl>
                                          <p:spTgt spid="11"/>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53" presetClass="entr" presetSubtype="16"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p:cTn id="34" dur="1000" fill="hold"/>
                                        <p:tgtEl>
                                          <p:spTgt spid="81"/>
                                        </p:tgtEl>
                                        <p:attrNameLst>
                                          <p:attrName>ppt_w</p:attrName>
                                        </p:attrNameLst>
                                      </p:cBhvr>
                                      <p:tavLst>
                                        <p:tav tm="0">
                                          <p:val>
                                            <p:fltVal val="0"/>
                                          </p:val>
                                        </p:tav>
                                        <p:tav tm="100000">
                                          <p:val>
                                            <p:strVal val="#ppt_w"/>
                                          </p:val>
                                        </p:tav>
                                      </p:tavLst>
                                    </p:anim>
                                    <p:anim calcmode="lin" valueType="num">
                                      <p:cBhvr>
                                        <p:cTn id="35" dur="1000" fill="hold"/>
                                        <p:tgtEl>
                                          <p:spTgt spid="81"/>
                                        </p:tgtEl>
                                        <p:attrNameLst>
                                          <p:attrName>ppt_h</p:attrName>
                                        </p:attrNameLst>
                                      </p:cBhvr>
                                      <p:tavLst>
                                        <p:tav tm="0">
                                          <p:val>
                                            <p:fltVal val="0"/>
                                          </p:val>
                                        </p:tav>
                                        <p:tav tm="100000">
                                          <p:val>
                                            <p:strVal val="#ppt_h"/>
                                          </p:val>
                                        </p:tav>
                                      </p:tavLst>
                                    </p:anim>
                                    <p:animEffect transition="in" filter="fade">
                                      <p:cBhvr>
                                        <p:cTn id="36" dur="1000"/>
                                        <p:tgtEl>
                                          <p:spTgt spid="81"/>
                                        </p:tgtEl>
                                      </p:cBhvr>
                                    </p:animEffect>
                                  </p:childTnLst>
                                </p:cTn>
                              </p:par>
                              <p:par>
                                <p:cTn id="37" presetID="53" presetClass="entr" presetSubtype="16"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1000" fill="hold"/>
                                        <p:tgtEl>
                                          <p:spTgt spid="25"/>
                                        </p:tgtEl>
                                        <p:attrNameLst>
                                          <p:attrName>ppt_w</p:attrName>
                                        </p:attrNameLst>
                                      </p:cBhvr>
                                      <p:tavLst>
                                        <p:tav tm="0">
                                          <p:val>
                                            <p:fltVal val="0"/>
                                          </p:val>
                                        </p:tav>
                                        <p:tav tm="100000">
                                          <p:val>
                                            <p:strVal val="#ppt_w"/>
                                          </p:val>
                                        </p:tav>
                                      </p:tavLst>
                                    </p:anim>
                                    <p:anim calcmode="lin" valueType="num">
                                      <p:cBhvr>
                                        <p:cTn id="40" dur="1000" fill="hold"/>
                                        <p:tgtEl>
                                          <p:spTgt spid="25"/>
                                        </p:tgtEl>
                                        <p:attrNameLst>
                                          <p:attrName>ppt_h</p:attrName>
                                        </p:attrNameLst>
                                      </p:cBhvr>
                                      <p:tavLst>
                                        <p:tav tm="0">
                                          <p:val>
                                            <p:fltVal val="0"/>
                                          </p:val>
                                        </p:tav>
                                        <p:tav tm="100000">
                                          <p:val>
                                            <p:strVal val="#ppt_h"/>
                                          </p:val>
                                        </p:tav>
                                      </p:tavLst>
                                    </p:anim>
                                    <p:animEffect transition="in" filter="fade">
                                      <p:cBhvr>
                                        <p:cTn id="41" dur="1000"/>
                                        <p:tgtEl>
                                          <p:spTgt spid="25"/>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ppt_x</p:attrName>
                                        </p:attrNameLst>
                                      </p:cBhvr>
                                      <p:tavLst>
                                        <p:tav tm="0">
                                          <p:val>
                                            <p:strVal val="#ppt_x"/>
                                          </p:val>
                                        </p:tav>
                                        <p:tav tm="100000">
                                          <p:val>
                                            <p:strVal val="#ppt_x"/>
                                          </p:val>
                                        </p:tav>
                                      </p:tavLst>
                                    </p:anim>
                                    <p:anim calcmode="lin" valueType="num">
                                      <p:cBhvr>
                                        <p:cTn id="47" dur="1000" fill="hold"/>
                                        <p:tgtEl>
                                          <p:spTgt spid="31"/>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53" presetClass="entr" presetSubtype="16" fill="hold" nodeType="afterEffect">
                                  <p:stCondLst>
                                    <p:cond delay="0"/>
                                  </p:stCondLst>
                                  <p:childTnLst>
                                    <p:set>
                                      <p:cBhvr>
                                        <p:cTn id="50" dur="1" fill="hold">
                                          <p:stCondLst>
                                            <p:cond delay="0"/>
                                          </p:stCondLst>
                                        </p:cTn>
                                        <p:tgtEl>
                                          <p:spTgt spid="82"/>
                                        </p:tgtEl>
                                        <p:attrNameLst>
                                          <p:attrName>style.visibility</p:attrName>
                                        </p:attrNameLst>
                                      </p:cBhvr>
                                      <p:to>
                                        <p:strVal val="visible"/>
                                      </p:to>
                                    </p:set>
                                    <p:anim calcmode="lin" valueType="num">
                                      <p:cBhvr>
                                        <p:cTn id="51" dur="1000" fill="hold"/>
                                        <p:tgtEl>
                                          <p:spTgt spid="82"/>
                                        </p:tgtEl>
                                        <p:attrNameLst>
                                          <p:attrName>ppt_w</p:attrName>
                                        </p:attrNameLst>
                                      </p:cBhvr>
                                      <p:tavLst>
                                        <p:tav tm="0">
                                          <p:val>
                                            <p:fltVal val="0"/>
                                          </p:val>
                                        </p:tav>
                                        <p:tav tm="100000">
                                          <p:val>
                                            <p:strVal val="#ppt_w"/>
                                          </p:val>
                                        </p:tav>
                                      </p:tavLst>
                                    </p:anim>
                                    <p:anim calcmode="lin" valueType="num">
                                      <p:cBhvr>
                                        <p:cTn id="52" dur="1000" fill="hold"/>
                                        <p:tgtEl>
                                          <p:spTgt spid="82"/>
                                        </p:tgtEl>
                                        <p:attrNameLst>
                                          <p:attrName>ppt_h</p:attrName>
                                        </p:attrNameLst>
                                      </p:cBhvr>
                                      <p:tavLst>
                                        <p:tav tm="0">
                                          <p:val>
                                            <p:fltVal val="0"/>
                                          </p:val>
                                        </p:tav>
                                        <p:tav tm="100000">
                                          <p:val>
                                            <p:strVal val="#ppt_h"/>
                                          </p:val>
                                        </p:tav>
                                      </p:tavLst>
                                    </p:anim>
                                    <p:animEffect transition="in" filter="fade">
                                      <p:cBhvr>
                                        <p:cTn id="53" dur="1000"/>
                                        <p:tgtEl>
                                          <p:spTgt spid="82"/>
                                        </p:tgtEl>
                                      </p:cBhvr>
                                    </p:animEffect>
                                  </p:childTnLst>
                                </p:cTn>
                              </p:par>
                              <p:par>
                                <p:cTn id="54" presetID="53" presetClass="entr" presetSubtype="16"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1000" fill="hold"/>
                                        <p:tgtEl>
                                          <p:spTgt spid="35"/>
                                        </p:tgtEl>
                                        <p:attrNameLst>
                                          <p:attrName>ppt_w</p:attrName>
                                        </p:attrNameLst>
                                      </p:cBhvr>
                                      <p:tavLst>
                                        <p:tav tm="0">
                                          <p:val>
                                            <p:fltVal val="0"/>
                                          </p:val>
                                        </p:tav>
                                        <p:tav tm="100000">
                                          <p:val>
                                            <p:strVal val="#ppt_w"/>
                                          </p:val>
                                        </p:tav>
                                      </p:tavLst>
                                    </p:anim>
                                    <p:anim calcmode="lin" valueType="num">
                                      <p:cBhvr>
                                        <p:cTn id="57" dur="1000" fill="hold"/>
                                        <p:tgtEl>
                                          <p:spTgt spid="35"/>
                                        </p:tgtEl>
                                        <p:attrNameLst>
                                          <p:attrName>ppt_h</p:attrName>
                                        </p:attrNameLst>
                                      </p:cBhvr>
                                      <p:tavLst>
                                        <p:tav tm="0">
                                          <p:val>
                                            <p:fltVal val="0"/>
                                          </p:val>
                                        </p:tav>
                                        <p:tav tm="100000">
                                          <p:val>
                                            <p:strVal val="#ppt_h"/>
                                          </p:val>
                                        </p:tav>
                                      </p:tavLst>
                                    </p:anim>
                                    <p:animEffect transition="in" filter="fade">
                                      <p:cBhvr>
                                        <p:cTn id="58" dur="1000"/>
                                        <p:tgtEl>
                                          <p:spTgt spid="35"/>
                                        </p:tgtEl>
                                      </p:cBhvr>
                                    </p:animEffect>
                                  </p:childTnLst>
                                </p:cTn>
                              </p:par>
                            </p:childTnLst>
                          </p:cTn>
                        </p:par>
                        <p:par>
                          <p:cTn id="59" fill="hold">
                            <p:stCondLst>
                              <p:cond delay="7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p:cTn id="68" dur="1000" fill="hold"/>
                                        <p:tgtEl>
                                          <p:spTgt spid="83"/>
                                        </p:tgtEl>
                                        <p:attrNameLst>
                                          <p:attrName>ppt_w</p:attrName>
                                        </p:attrNameLst>
                                      </p:cBhvr>
                                      <p:tavLst>
                                        <p:tav tm="0">
                                          <p:val>
                                            <p:fltVal val="0"/>
                                          </p:val>
                                        </p:tav>
                                        <p:tav tm="100000">
                                          <p:val>
                                            <p:strVal val="#ppt_w"/>
                                          </p:val>
                                        </p:tav>
                                      </p:tavLst>
                                    </p:anim>
                                    <p:anim calcmode="lin" valueType="num">
                                      <p:cBhvr>
                                        <p:cTn id="69" dur="1000" fill="hold"/>
                                        <p:tgtEl>
                                          <p:spTgt spid="83"/>
                                        </p:tgtEl>
                                        <p:attrNameLst>
                                          <p:attrName>ppt_h</p:attrName>
                                        </p:attrNameLst>
                                      </p:cBhvr>
                                      <p:tavLst>
                                        <p:tav tm="0">
                                          <p:val>
                                            <p:fltVal val="0"/>
                                          </p:val>
                                        </p:tav>
                                        <p:tav tm="100000">
                                          <p:val>
                                            <p:strVal val="#ppt_h"/>
                                          </p:val>
                                        </p:tav>
                                      </p:tavLst>
                                    </p:anim>
                                    <p:animEffect transition="in" filter="fade">
                                      <p:cBhvr>
                                        <p:cTn id="70" dur="1000"/>
                                        <p:tgtEl>
                                          <p:spTgt spid="83"/>
                                        </p:tgtEl>
                                      </p:cBhvr>
                                    </p:animEffect>
                                  </p:childTnLst>
                                </p:cTn>
                              </p:par>
                              <p:par>
                                <p:cTn id="71" presetID="53" presetClass="entr" presetSubtype="16" fill="hold" nodeType="with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p:cTn id="73" dur="1000" fill="hold"/>
                                        <p:tgtEl>
                                          <p:spTgt spid="45"/>
                                        </p:tgtEl>
                                        <p:attrNameLst>
                                          <p:attrName>ppt_w</p:attrName>
                                        </p:attrNameLst>
                                      </p:cBhvr>
                                      <p:tavLst>
                                        <p:tav tm="0">
                                          <p:val>
                                            <p:fltVal val="0"/>
                                          </p:val>
                                        </p:tav>
                                        <p:tav tm="100000">
                                          <p:val>
                                            <p:strVal val="#ppt_w"/>
                                          </p:val>
                                        </p:tav>
                                      </p:tavLst>
                                    </p:anim>
                                    <p:anim calcmode="lin" valueType="num">
                                      <p:cBhvr>
                                        <p:cTn id="74" dur="1000" fill="hold"/>
                                        <p:tgtEl>
                                          <p:spTgt spid="45"/>
                                        </p:tgtEl>
                                        <p:attrNameLst>
                                          <p:attrName>ppt_h</p:attrName>
                                        </p:attrNameLst>
                                      </p:cBhvr>
                                      <p:tavLst>
                                        <p:tav tm="0">
                                          <p:val>
                                            <p:fltVal val="0"/>
                                          </p:val>
                                        </p:tav>
                                        <p:tav tm="100000">
                                          <p:val>
                                            <p:strVal val="#ppt_h"/>
                                          </p:val>
                                        </p:tav>
                                      </p:tavLst>
                                    </p:anim>
                                    <p:animEffect transition="in" filter="fade">
                                      <p:cBhvr>
                                        <p:cTn id="75" dur="1000"/>
                                        <p:tgtEl>
                                          <p:spTgt spid="45"/>
                                        </p:tgtEl>
                                      </p:cBhvr>
                                    </p:animEffect>
                                  </p:childTnLst>
                                </p:cTn>
                              </p:par>
                            </p:childTnLst>
                          </p:cTn>
                        </p:par>
                        <p:par>
                          <p:cTn id="76" fill="hold">
                            <p:stCondLst>
                              <p:cond delay="9000"/>
                            </p:stCondLst>
                            <p:childTnLst>
                              <p:par>
                                <p:cTn id="77" presetID="47" presetClass="entr" presetSubtype="0" fill="hold" grpId="0" nodeType="after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1000"/>
                                        <p:tgtEl>
                                          <p:spTgt spid="60"/>
                                        </p:tgtEl>
                                      </p:cBhvr>
                                    </p:animEffect>
                                    <p:anim calcmode="lin" valueType="num">
                                      <p:cBhvr>
                                        <p:cTn id="80" dur="1000" fill="hold"/>
                                        <p:tgtEl>
                                          <p:spTgt spid="60"/>
                                        </p:tgtEl>
                                        <p:attrNameLst>
                                          <p:attrName>ppt_x</p:attrName>
                                        </p:attrNameLst>
                                      </p:cBhvr>
                                      <p:tavLst>
                                        <p:tav tm="0">
                                          <p:val>
                                            <p:strVal val="#ppt_x"/>
                                          </p:val>
                                        </p:tav>
                                        <p:tav tm="100000">
                                          <p:val>
                                            <p:strVal val="#ppt_x"/>
                                          </p:val>
                                        </p:tav>
                                      </p:tavLst>
                                    </p:anim>
                                    <p:anim calcmode="lin" valueType="num">
                                      <p:cBhvr>
                                        <p:cTn id="81" dur="1000" fill="hold"/>
                                        <p:tgtEl>
                                          <p:spTgt spid="60"/>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53" presetClass="entr" presetSubtype="16" fill="hold" nodeType="afterEffect">
                                  <p:stCondLst>
                                    <p:cond delay="0"/>
                                  </p:stCondLst>
                                  <p:childTnLst>
                                    <p:set>
                                      <p:cBhvr>
                                        <p:cTn id="84" dur="1" fill="hold">
                                          <p:stCondLst>
                                            <p:cond delay="0"/>
                                          </p:stCondLst>
                                        </p:cTn>
                                        <p:tgtEl>
                                          <p:spTgt spid="84"/>
                                        </p:tgtEl>
                                        <p:attrNameLst>
                                          <p:attrName>style.visibility</p:attrName>
                                        </p:attrNameLst>
                                      </p:cBhvr>
                                      <p:to>
                                        <p:strVal val="visible"/>
                                      </p:to>
                                    </p:set>
                                    <p:anim calcmode="lin" valueType="num">
                                      <p:cBhvr>
                                        <p:cTn id="85" dur="1000" fill="hold"/>
                                        <p:tgtEl>
                                          <p:spTgt spid="84"/>
                                        </p:tgtEl>
                                        <p:attrNameLst>
                                          <p:attrName>ppt_w</p:attrName>
                                        </p:attrNameLst>
                                      </p:cBhvr>
                                      <p:tavLst>
                                        <p:tav tm="0">
                                          <p:val>
                                            <p:fltVal val="0"/>
                                          </p:val>
                                        </p:tav>
                                        <p:tav tm="100000">
                                          <p:val>
                                            <p:strVal val="#ppt_w"/>
                                          </p:val>
                                        </p:tav>
                                      </p:tavLst>
                                    </p:anim>
                                    <p:anim calcmode="lin" valueType="num">
                                      <p:cBhvr>
                                        <p:cTn id="86" dur="1000" fill="hold"/>
                                        <p:tgtEl>
                                          <p:spTgt spid="84"/>
                                        </p:tgtEl>
                                        <p:attrNameLst>
                                          <p:attrName>ppt_h</p:attrName>
                                        </p:attrNameLst>
                                      </p:cBhvr>
                                      <p:tavLst>
                                        <p:tav tm="0">
                                          <p:val>
                                            <p:fltVal val="0"/>
                                          </p:val>
                                        </p:tav>
                                        <p:tav tm="100000">
                                          <p:val>
                                            <p:strVal val="#ppt_h"/>
                                          </p:val>
                                        </p:tav>
                                      </p:tavLst>
                                    </p:anim>
                                    <p:animEffect transition="in" filter="fade">
                                      <p:cBhvr>
                                        <p:cTn id="87" dur="1000"/>
                                        <p:tgtEl>
                                          <p:spTgt spid="84"/>
                                        </p:tgtEl>
                                      </p:cBhvr>
                                    </p:animEffect>
                                  </p:childTnLst>
                                </p:cTn>
                              </p:par>
                              <p:par>
                                <p:cTn id="88" presetID="53" presetClass="entr" presetSubtype="16" fill="hold"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1000" fill="hold"/>
                                        <p:tgtEl>
                                          <p:spTgt spid="54"/>
                                        </p:tgtEl>
                                        <p:attrNameLst>
                                          <p:attrName>ppt_w</p:attrName>
                                        </p:attrNameLst>
                                      </p:cBhvr>
                                      <p:tavLst>
                                        <p:tav tm="0">
                                          <p:val>
                                            <p:fltVal val="0"/>
                                          </p:val>
                                        </p:tav>
                                        <p:tav tm="100000">
                                          <p:val>
                                            <p:strVal val="#ppt_w"/>
                                          </p:val>
                                        </p:tav>
                                      </p:tavLst>
                                    </p:anim>
                                    <p:anim calcmode="lin" valueType="num">
                                      <p:cBhvr>
                                        <p:cTn id="91" dur="1000" fill="hold"/>
                                        <p:tgtEl>
                                          <p:spTgt spid="54"/>
                                        </p:tgtEl>
                                        <p:attrNameLst>
                                          <p:attrName>ppt_h</p:attrName>
                                        </p:attrNameLst>
                                      </p:cBhvr>
                                      <p:tavLst>
                                        <p:tav tm="0">
                                          <p:val>
                                            <p:fltVal val="0"/>
                                          </p:val>
                                        </p:tav>
                                        <p:tav tm="100000">
                                          <p:val>
                                            <p:strVal val="#ppt_h"/>
                                          </p:val>
                                        </p:tav>
                                      </p:tavLst>
                                    </p:anim>
                                    <p:animEffect transition="in" filter="fade">
                                      <p:cBhvr>
                                        <p:cTn id="92" dur="1000"/>
                                        <p:tgtEl>
                                          <p:spTgt spid="54"/>
                                        </p:tgtEl>
                                      </p:cBhvr>
                                    </p:animEffect>
                                  </p:childTnLst>
                                </p:cTn>
                              </p:par>
                            </p:childTnLst>
                          </p:cTn>
                        </p:par>
                        <p:par>
                          <p:cTn id="93" fill="hold">
                            <p:stCondLst>
                              <p:cond delay="11000"/>
                            </p:stCondLst>
                            <p:childTnLst>
                              <p:par>
                                <p:cTn id="94" presetID="47" presetClass="entr" presetSubtype="0" fill="hold" grpId="0" nodeType="after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1000"/>
                                        <p:tgtEl>
                                          <p:spTgt spid="61"/>
                                        </p:tgtEl>
                                      </p:cBhvr>
                                    </p:animEffect>
                                    <p:anim calcmode="lin" valueType="num">
                                      <p:cBhvr>
                                        <p:cTn id="97" dur="1000" fill="hold"/>
                                        <p:tgtEl>
                                          <p:spTgt spid="61"/>
                                        </p:tgtEl>
                                        <p:attrNameLst>
                                          <p:attrName>ppt_x</p:attrName>
                                        </p:attrNameLst>
                                      </p:cBhvr>
                                      <p:tavLst>
                                        <p:tav tm="0">
                                          <p:val>
                                            <p:strVal val="#ppt_x"/>
                                          </p:val>
                                        </p:tav>
                                        <p:tav tm="100000">
                                          <p:val>
                                            <p:strVal val="#ppt_x"/>
                                          </p:val>
                                        </p:tav>
                                      </p:tavLst>
                                    </p:anim>
                                    <p:anim calcmode="lin" valueType="num">
                                      <p:cBhvr>
                                        <p:cTn id="9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P spid="31" grpId="0"/>
      <p:bldP spid="41" grpId="0"/>
      <p:bldP spid="60" grpId="0"/>
      <p:bldP spid="61" grpId="0"/>
      <p:bldP spid="6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Shape 41">
            <a:extLst>
              <a:ext uri="{FF2B5EF4-FFF2-40B4-BE49-F238E27FC236}">
                <a16:creationId xmlns:a16="http://schemas.microsoft.com/office/drawing/2014/main" id="{633A43CD-5935-4671-9662-EA66BA5148B5}"/>
              </a:ext>
            </a:extLst>
          </p:cNvPr>
          <p:cNvSpPr>
            <a:spLocks noChangeAspect="1"/>
          </p:cNvSpPr>
          <p:nvPr/>
        </p:nvSpPr>
        <p:spPr>
          <a:xfrm rot="14820000">
            <a:off x="6437376" y="2298092"/>
            <a:ext cx="1823068" cy="1986729"/>
          </a:xfrm>
          <a:custGeom>
            <a:avLst/>
            <a:gdLst>
              <a:gd name="connsiteX0" fmla="*/ 1823068 w 1823068"/>
              <a:gd name="connsiteY0" fmla="*/ 1825011 h 1986729"/>
              <a:gd name="connsiteX1" fmla="*/ 1636646 w 1823068"/>
              <a:gd name="connsiteY1" fmla="*/ 1890172 h 1986729"/>
              <a:gd name="connsiteX2" fmla="*/ 63317 w 1823068"/>
              <a:gd name="connsiteY2" fmla="*/ 1800768 h 1986729"/>
              <a:gd name="connsiteX3" fmla="*/ 0 w 1823068"/>
              <a:gd name="connsiteY3" fmla="*/ 1770036 h 1986729"/>
              <a:gd name="connsiteX4" fmla="*/ 728839 w 1823068"/>
              <a:gd name="connsiteY4" fmla="*/ 0 h 1986729"/>
              <a:gd name="connsiteX5" fmla="*/ 732883 w 1823068"/>
              <a:gd name="connsiteY5" fmla="*/ 2219 h 1986729"/>
              <a:gd name="connsiteX6" fmla="*/ 998696 w 1823068"/>
              <a:gd name="connsiteY6" fmla="*/ 30225 h 1986729"/>
              <a:gd name="connsiteX7" fmla="*/ 1066820 w 1823068"/>
              <a:gd name="connsiteY7" fmla="*/ 10013 h 198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3068" h="1986729">
                <a:moveTo>
                  <a:pt x="1823068" y="1825011"/>
                </a:moveTo>
                <a:lnTo>
                  <a:pt x="1636646" y="1890172"/>
                </a:lnTo>
                <a:cubicBezTo>
                  <a:pt x="1135659" y="2038876"/>
                  <a:pt x="581931" y="2020906"/>
                  <a:pt x="63317" y="1800768"/>
                </a:cubicBezTo>
                <a:lnTo>
                  <a:pt x="0" y="1770036"/>
                </a:lnTo>
                <a:lnTo>
                  <a:pt x="728839" y="0"/>
                </a:lnTo>
                <a:lnTo>
                  <a:pt x="732883" y="2219"/>
                </a:lnTo>
                <a:cubicBezTo>
                  <a:pt x="820045" y="39217"/>
                  <a:pt x="912265" y="47092"/>
                  <a:pt x="998696" y="30225"/>
                </a:cubicBezTo>
                <a:lnTo>
                  <a:pt x="1066820" y="10013"/>
                </a:lnTo>
                <a:close/>
              </a:path>
            </a:pathLst>
          </a:custGeom>
          <a:solidFill>
            <a:srgbClr val="36B8E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Freeform: Shape 43">
            <a:extLst>
              <a:ext uri="{FF2B5EF4-FFF2-40B4-BE49-F238E27FC236}">
                <a16:creationId xmlns:a16="http://schemas.microsoft.com/office/drawing/2014/main" id="{BFBB8605-8907-40DD-8D6D-9B7969C795CE}"/>
              </a:ext>
            </a:extLst>
          </p:cNvPr>
          <p:cNvSpPr>
            <a:spLocks noChangeAspect="1"/>
          </p:cNvSpPr>
          <p:nvPr/>
        </p:nvSpPr>
        <p:spPr>
          <a:xfrm rot="17520000">
            <a:off x="6446520" y="3387962"/>
            <a:ext cx="1774276" cy="1915953"/>
          </a:xfrm>
          <a:custGeom>
            <a:avLst/>
            <a:gdLst>
              <a:gd name="connsiteX0" fmla="*/ 1774276 w 1774276"/>
              <a:gd name="connsiteY0" fmla="*/ 1768590 h 1915953"/>
              <a:gd name="connsiteX1" fmla="*/ 1615225 w 1774276"/>
              <a:gd name="connsiteY1" fmla="*/ 1823695 h 1915953"/>
              <a:gd name="connsiteX2" fmla="*/ 56226 w 1774276"/>
              <a:gd name="connsiteY2" fmla="*/ 1729975 h 1915953"/>
              <a:gd name="connsiteX3" fmla="*/ 0 w 1774276"/>
              <a:gd name="connsiteY3" fmla="*/ 1702875 h 1915953"/>
              <a:gd name="connsiteX4" fmla="*/ 701183 w 1774276"/>
              <a:gd name="connsiteY4" fmla="*/ 0 h 1915953"/>
              <a:gd name="connsiteX5" fmla="*/ 776207 w 1774276"/>
              <a:gd name="connsiteY5" fmla="*/ 23691 h 1915953"/>
              <a:gd name="connsiteX6" fmla="*/ 953556 w 1774276"/>
              <a:gd name="connsiteY6" fmla="*/ 26234 h 1915953"/>
              <a:gd name="connsiteX7" fmla="*/ 1038039 w 1774276"/>
              <a:gd name="connsiteY7" fmla="*/ 1620 h 1915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4276" h="1915953">
                <a:moveTo>
                  <a:pt x="1774276" y="1768590"/>
                </a:moveTo>
                <a:lnTo>
                  <a:pt x="1615225" y="1823695"/>
                </a:lnTo>
                <a:cubicBezTo>
                  <a:pt x="1085605" y="1977575"/>
                  <a:pt x="536865" y="1933994"/>
                  <a:pt x="56226" y="1729975"/>
                </a:cubicBezTo>
                <a:lnTo>
                  <a:pt x="0" y="1702875"/>
                </a:lnTo>
                <a:lnTo>
                  <a:pt x="701183" y="0"/>
                </a:lnTo>
                <a:lnTo>
                  <a:pt x="776207" y="23691"/>
                </a:lnTo>
                <a:cubicBezTo>
                  <a:pt x="833622" y="35940"/>
                  <a:pt x="893802" y="37239"/>
                  <a:pt x="953556" y="26234"/>
                </a:cubicBezTo>
                <a:lnTo>
                  <a:pt x="1038039" y="1620"/>
                </a:lnTo>
                <a:close/>
              </a:path>
            </a:pathLst>
          </a:custGeom>
          <a:solidFill>
            <a:srgbClr val="239BD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54DD255E-1DC8-418D-95EF-C464D76D9377}"/>
              </a:ext>
            </a:extLst>
          </p:cNvPr>
          <p:cNvSpPr>
            <a:spLocks noChangeAspect="1"/>
          </p:cNvSpPr>
          <p:nvPr/>
        </p:nvSpPr>
        <p:spPr>
          <a:xfrm rot="20220000">
            <a:off x="5742206" y="4135785"/>
            <a:ext cx="1721983" cy="1849720"/>
          </a:xfrm>
          <a:custGeom>
            <a:avLst/>
            <a:gdLst>
              <a:gd name="connsiteX0" fmla="*/ 1013679 w 1721983"/>
              <a:gd name="connsiteY0" fmla="*/ 0 h 1849720"/>
              <a:gd name="connsiteX1" fmla="*/ 1721983 w 1721983"/>
              <a:gd name="connsiteY1" fmla="*/ 1699927 h 1849720"/>
              <a:gd name="connsiteX2" fmla="*/ 1569679 w 1721983"/>
              <a:gd name="connsiteY2" fmla="*/ 1753163 h 1849720"/>
              <a:gd name="connsiteX3" fmla="*/ 220507 w 1721983"/>
              <a:gd name="connsiteY3" fmla="*/ 1745829 h 1849720"/>
              <a:gd name="connsiteX4" fmla="*/ 0 w 1721983"/>
              <a:gd name="connsiteY4" fmla="*/ 1665095 h 1849720"/>
              <a:gd name="connsiteX5" fmla="*/ 681830 w 1721983"/>
              <a:gd name="connsiteY5" fmla="*/ 9218 h 1849720"/>
              <a:gd name="connsiteX6" fmla="*/ 744187 w 1721983"/>
              <a:gd name="connsiteY6" fmla="*/ 28572 h 1849720"/>
              <a:gd name="connsiteX7" fmla="*/ 1005653 w 1721983"/>
              <a:gd name="connsiteY7" fmla="*/ 4174 h 184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1983" h="1849720">
                <a:moveTo>
                  <a:pt x="1013679" y="0"/>
                </a:moveTo>
                <a:lnTo>
                  <a:pt x="1721983" y="1699927"/>
                </a:lnTo>
                <a:lnTo>
                  <a:pt x="1569679" y="1753163"/>
                </a:lnTo>
                <a:cubicBezTo>
                  <a:pt x="1140261" y="1880623"/>
                  <a:pt x="672095" y="1885629"/>
                  <a:pt x="220507" y="1745829"/>
                </a:cubicBezTo>
                <a:lnTo>
                  <a:pt x="0" y="1665095"/>
                </a:lnTo>
                <a:lnTo>
                  <a:pt x="681830" y="9218"/>
                </a:lnTo>
                <a:lnTo>
                  <a:pt x="744187" y="28572"/>
                </a:lnTo>
                <a:cubicBezTo>
                  <a:pt x="833516" y="46641"/>
                  <a:pt x="924287" y="37047"/>
                  <a:pt x="1005653" y="4174"/>
                </a:cubicBezTo>
                <a:close/>
              </a:path>
            </a:pathLst>
          </a:custGeom>
          <a:solidFill>
            <a:srgbClr val="157EBF"/>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CB91AEB9-1E31-4F83-BACD-2E3535CA7B57}"/>
              </a:ext>
            </a:extLst>
          </p:cNvPr>
          <p:cNvSpPr>
            <a:spLocks noChangeAspect="1"/>
          </p:cNvSpPr>
          <p:nvPr/>
        </p:nvSpPr>
        <p:spPr>
          <a:xfrm rot="1320000">
            <a:off x="4728704" y="4163217"/>
            <a:ext cx="1710857" cy="1825047"/>
          </a:xfrm>
          <a:custGeom>
            <a:avLst/>
            <a:gdLst>
              <a:gd name="connsiteX0" fmla="*/ 678684 w 1710857"/>
              <a:gd name="connsiteY0" fmla="*/ 19353 h 1825047"/>
              <a:gd name="connsiteX1" fmla="*/ 731667 w 1710857"/>
              <a:gd name="connsiteY1" fmla="*/ 36084 h 1825047"/>
              <a:gd name="connsiteX2" fmla="*/ 997928 w 1710857"/>
              <a:gd name="connsiteY2" fmla="*/ 12722 h 1825047"/>
              <a:gd name="connsiteX3" fmla="*/ 1022102 w 1710857"/>
              <a:gd name="connsiteY3" fmla="*/ 0 h 1825047"/>
              <a:gd name="connsiteX4" fmla="*/ 1710857 w 1710857"/>
              <a:gd name="connsiteY4" fmla="*/ 1653008 h 1825047"/>
              <a:gd name="connsiteX5" fmla="*/ 1707332 w 1710857"/>
              <a:gd name="connsiteY5" fmla="*/ 1654644 h 1825047"/>
              <a:gd name="connsiteX6" fmla="*/ 132682 w 1710857"/>
              <a:gd name="connsiteY6" fmla="*/ 1716576 h 1825047"/>
              <a:gd name="connsiteX7" fmla="*/ 0 w 1710857"/>
              <a:gd name="connsiteY7" fmla="*/ 1667584 h 182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0857" h="1825047">
                <a:moveTo>
                  <a:pt x="678684" y="19353"/>
                </a:moveTo>
                <a:lnTo>
                  <a:pt x="731667" y="36084"/>
                </a:lnTo>
                <a:cubicBezTo>
                  <a:pt x="817790" y="54457"/>
                  <a:pt x="910134" y="48194"/>
                  <a:pt x="997928" y="12722"/>
                </a:cubicBezTo>
                <a:lnTo>
                  <a:pt x="1022102" y="0"/>
                </a:lnTo>
                <a:lnTo>
                  <a:pt x="1710857" y="1653008"/>
                </a:lnTo>
                <a:lnTo>
                  <a:pt x="1707332" y="1654644"/>
                </a:lnTo>
                <a:cubicBezTo>
                  <a:pt x="1184956" y="1865697"/>
                  <a:pt x="630998" y="1874000"/>
                  <a:pt x="132682" y="1716576"/>
                </a:cubicBezTo>
                <a:lnTo>
                  <a:pt x="0" y="1667584"/>
                </a:lnTo>
                <a:close/>
              </a:path>
            </a:pathLst>
          </a:custGeom>
          <a:solidFill>
            <a:srgbClr val="0967B9"/>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2D0AEA69-A2B1-475C-BDA0-A64A580D9EBD}"/>
              </a:ext>
            </a:extLst>
          </p:cNvPr>
          <p:cNvSpPr>
            <a:spLocks noChangeAspect="1"/>
          </p:cNvSpPr>
          <p:nvPr/>
        </p:nvSpPr>
        <p:spPr>
          <a:xfrm rot="4020000">
            <a:off x="3959352" y="3451644"/>
            <a:ext cx="1744099" cy="1850207"/>
          </a:xfrm>
          <a:custGeom>
            <a:avLst/>
            <a:gdLst>
              <a:gd name="connsiteX0" fmla="*/ 697012 w 1744099"/>
              <a:gd name="connsiteY0" fmla="*/ 17039 h 1850207"/>
              <a:gd name="connsiteX1" fmla="*/ 768527 w 1744099"/>
              <a:gd name="connsiteY1" fmla="*/ 39236 h 1850207"/>
              <a:gd name="connsiteX2" fmla="*/ 1029993 w 1744099"/>
              <a:gd name="connsiteY2" fmla="*/ 14838 h 1850207"/>
              <a:gd name="connsiteX3" fmla="*/ 1058526 w 1744099"/>
              <a:gd name="connsiteY3" fmla="*/ 0 h 1850207"/>
              <a:gd name="connsiteX4" fmla="*/ 1744099 w 1744099"/>
              <a:gd name="connsiteY4" fmla="*/ 1645377 h 1850207"/>
              <a:gd name="connsiteX5" fmla="*/ 1669333 w 1744099"/>
              <a:gd name="connsiteY5" fmla="*/ 1679818 h 1850207"/>
              <a:gd name="connsiteX6" fmla="*/ 108936 w 1744099"/>
              <a:gd name="connsiteY6" fmla="*/ 1746316 h 1850207"/>
              <a:gd name="connsiteX7" fmla="*/ 0 w 1744099"/>
              <a:gd name="connsiteY7" fmla="*/ 1706431 h 1850207"/>
              <a:gd name="connsiteX8" fmla="*/ 579761 w 1744099"/>
              <a:gd name="connsiteY8" fmla="*/ 298442 h 185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099" h="1850207">
                <a:moveTo>
                  <a:pt x="697012" y="17039"/>
                </a:moveTo>
                <a:lnTo>
                  <a:pt x="768527" y="39236"/>
                </a:lnTo>
                <a:cubicBezTo>
                  <a:pt x="857856" y="57305"/>
                  <a:pt x="948627" y="47711"/>
                  <a:pt x="1029993" y="14838"/>
                </a:cubicBezTo>
                <a:lnTo>
                  <a:pt x="1058526" y="0"/>
                </a:lnTo>
                <a:lnTo>
                  <a:pt x="1744099" y="1645377"/>
                </a:lnTo>
                <a:lnTo>
                  <a:pt x="1669333" y="1679818"/>
                </a:lnTo>
                <a:cubicBezTo>
                  <a:pt x="1185207" y="1875418"/>
                  <a:pt x="635790" y="1909416"/>
                  <a:pt x="108936" y="1746316"/>
                </a:cubicBezTo>
                <a:lnTo>
                  <a:pt x="0" y="1706431"/>
                </a:lnTo>
                <a:lnTo>
                  <a:pt x="579761" y="298442"/>
                </a:lnTo>
                <a:close/>
              </a:path>
            </a:pathLst>
          </a:custGeom>
          <a:solidFill>
            <a:srgbClr val="0050A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94CF42B1-987C-407B-A507-24696566C86A}"/>
              </a:ext>
            </a:extLst>
          </p:cNvPr>
          <p:cNvSpPr>
            <a:spLocks noChangeAspect="1"/>
          </p:cNvSpPr>
          <p:nvPr/>
        </p:nvSpPr>
        <p:spPr>
          <a:xfrm rot="6720000">
            <a:off x="3895344" y="2378745"/>
            <a:ext cx="1769835" cy="1908892"/>
          </a:xfrm>
          <a:custGeom>
            <a:avLst/>
            <a:gdLst>
              <a:gd name="connsiteX0" fmla="*/ 0 w 1769835"/>
              <a:gd name="connsiteY0" fmla="*/ 1769448 h 1908892"/>
              <a:gd name="connsiteX1" fmla="*/ 723916 w 1769835"/>
              <a:gd name="connsiteY1" fmla="*/ 11364 h 1908892"/>
              <a:gd name="connsiteX2" fmla="*/ 786168 w 1769835"/>
              <a:gd name="connsiteY2" fmla="*/ 31021 h 1908892"/>
              <a:gd name="connsiteX3" fmla="*/ 1052429 w 1769835"/>
              <a:gd name="connsiteY3" fmla="*/ 7659 h 1908892"/>
              <a:gd name="connsiteX4" fmla="*/ 1066984 w 1769835"/>
              <a:gd name="connsiteY4" fmla="*/ 0 h 1908892"/>
              <a:gd name="connsiteX5" fmla="*/ 1769835 w 1769835"/>
              <a:gd name="connsiteY5" fmla="*/ 1686846 h 1908892"/>
              <a:gd name="connsiteX6" fmla="*/ 1658532 w 1769835"/>
              <a:gd name="connsiteY6" fmla="*/ 1738489 h 1908892"/>
              <a:gd name="connsiteX7" fmla="*/ 83882 w 1769835"/>
              <a:gd name="connsiteY7" fmla="*/ 1800421 h 190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835" h="1908892">
                <a:moveTo>
                  <a:pt x="0" y="1769448"/>
                </a:moveTo>
                <a:lnTo>
                  <a:pt x="723916" y="11364"/>
                </a:lnTo>
                <a:lnTo>
                  <a:pt x="786168" y="31021"/>
                </a:lnTo>
                <a:cubicBezTo>
                  <a:pt x="872291" y="49394"/>
                  <a:pt x="964635" y="43131"/>
                  <a:pt x="1052429" y="7659"/>
                </a:cubicBezTo>
                <a:lnTo>
                  <a:pt x="1066984" y="0"/>
                </a:lnTo>
                <a:lnTo>
                  <a:pt x="1769835" y="1686846"/>
                </a:lnTo>
                <a:lnTo>
                  <a:pt x="1658532" y="1738489"/>
                </a:lnTo>
                <a:cubicBezTo>
                  <a:pt x="1136156" y="1949542"/>
                  <a:pt x="582199" y="1957845"/>
                  <a:pt x="83882" y="1800421"/>
                </a:cubicBezTo>
                <a:close/>
              </a:path>
            </a:pathLst>
          </a:custGeom>
          <a:solidFill>
            <a:srgbClr val="00328C"/>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36A18F85-1C0B-4557-91F0-D979DC10AED6}"/>
              </a:ext>
            </a:extLst>
          </p:cNvPr>
          <p:cNvSpPr>
            <a:spLocks noChangeAspect="1"/>
          </p:cNvSpPr>
          <p:nvPr/>
        </p:nvSpPr>
        <p:spPr>
          <a:xfrm rot="9420000">
            <a:off x="4582089" y="1566321"/>
            <a:ext cx="1846368" cy="1981634"/>
          </a:xfrm>
          <a:custGeom>
            <a:avLst/>
            <a:gdLst>
              <a:gd name="connsiteX0" fmla="*/ 0 w 1846368"/>
              <a:gd name="connsiteY0" fmla="*/ 1817713 h 1981634"/>
              <a:gd name="connsiteX1" fmla="*/ 745443 w 1846368"/>
              <a:gd name="connsiteY1" fmla="*/ 7351 h 1981634"/>
              <a:gd name="connsiteX2" fmla="*/ 833724 w 1846368"/>
              <a:gd name="connsiteY2" fmla="*/ 34752 h 1981634"/>
              <a:gd name="connsiteX3" fmla="*/ 1095190 w 1846368"/>
              <a:gd name="connsiteY3" fmla="*/ 10354 h 1981634"/>
              <a:gd name="connsiteX4" fmla="*/ 1115100 w 1846368"/>
              <a:gd name="connsiteY4" fmla="*/ 0 h 1981634"/>
              <a:gd name="connsiteX5" fmla="*/ 1846368 w 1846368"/>
              <a:gd name="connsiteY5" fmla="*/ 1755039 h 1981634"/>
              <a:gd name="connsiteX6" fmla="*/ 1724354 w 1846368"/>
              <a:gd name="connsiteY6" fmla="*/ 1811245 h 1981634"/>
              <a:gd name="connsiteX7" fmla="*/ 163957 w 1846368"/>
              <a:gd name="connsiteY7" fmla="*/ 1877743 h 198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6368" h="1981634">
                <a:moveTo>
                  <a:pt x="0" y="1817713"/>
                </a:moveTo>
                <a:lnTo>
                  <a:pt x="745443" y="7351"/>
                </a:lnTo>
                <a:lnTo>
                  <a:pt x="833724" y="34752"/>
                </a:lnTo>
                <a:cubicBezTo>
                  <a:pt x="923053" y="52821"/>
                  <a:pt x="1013824" y="43227"/>
                  <a:pt x="1095190" y="10354"/>
                </a:cubicBezTo>
                <a:lnTo>
                  <a:pt x="1115100" y="0"/>
                </a:lnTo>
                <a:lnTo>
                  <a:pt x="1846368" y="1755039"/>
                </a:lnTo>
                <a:lnTo>
                  <a:pt x="1724354" y="1811245"/>
                </a:lnTo>
                <a:cubicBezTo>
                  <a:pt x="1240228" y="2006845"/>
                  <a:pt x="690810" y="2040843"/>
                  <a:pt x="163957" y="1877743"/>
                </a:cubicBezTo>
                <a:close/>
              </a:path>
            </a:pathLst>
          </a:custGeom>
          <a:solidFill>
            <a:srgbClr val="000F64"/>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C77944C0-2A3F-468D-9225-29BDD905F5A0}"/>
              </a:ext>
            </a:extLst>
          </p:cNvPr>
          <p:cNvSpPr>
            <a:spLocks noChangeAspect="1"/>
          </p:cNvSpPr>
          <p:nvPr/>
        </p:nvSpPr>
        <p:spPr>
          <a:xfrm rot="12120000">
            <a:off x="5660449" y="1529745"/>
            <a:ext cx="1866375" cy="2015530"/>
          </a:xfrm>
          <a:custGeom>
            <a:avLst/>
            <a:gdLst>
              <a:gd name="connsiteX0" fmla="*/ 1808222 w 1866375"/>
              <a:gd name="connsiteY0" fmla="*/ 1845126 h 2015530"/>
              <a:gd name="connsiteX1" fmla="*/ 23669 w 1866375"/>
              <a:gd name="connsiteY1" fmla="*/ 1829552 h 2015530"/>
              <a:gd name="connsiteX2" fmla="*/ 0 w 1866375"/>
              <a:gd name="connsiteY2" fmla="*/ 1818144 h 2015530"/>
              <a:gd name="connsiteX3" fmla="*/ 748649 w 1866375"/>
              <a:gd name="connsiteY3" fmla="*/ 0 h 2015530"/>
              <a:gd name="connsiteX4" fmla="*/ 763296 w 1866375"/>
              <a:gd name="connsiteY4" fmla="*/ 7944 h 2015530"/>
              <a:gd name="connsiteX5" fmla="*/ 1113209 w 1866375"/>
              <a:gd name="connsiteY5" fmla="*/ 10998 h 2015530"/>
              <a:gd name="connsiteX6" fmla="*/ 1113363 w 1866375"/>
              <a:gd name="connsiteY6" fmla="*/ 10917 h 2015530"/>
              <a:gd name="connsiteX7" fmla="*/ 1866375 w 1866375"/>
              <a:gd name="connsiteY7" fmla="*/ 1818143 h 201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6375" h="2015530">
                <a:moveTo>
                  <a:pt x="1808222" y="1845126"/>
                </a:moveTo>
                <a:cubicBezTo>
                  <a:pt x="1211221" y="2086330"/>
                  <a:pt x="572970" y="2062717"/>
                  <a:pt x="23669" y="1829552"/>
                </a:cubicBezTo>
                <a:lnTo>
                  <a:pt x="0" y="1818144"/>
                </a:lnTo>
                <a:lnTo>
                  <a:pt x="748649" y="0"/>
                </a:lnTo>
                <a:lnTo>
                  <a:pt x="763296" y="7944"/>
                </a:lnTo>
                <a:cubicBezTo>
                  <a:pt x="871003" y="53663"/>
                  <a:pt x="996150" y="58293"/>
                  <a:pt x="1113209" y="10998"/>
                </a:cubicBezTo>
                <a:lnTo>
                  <a:pt x="1113363" y="10917"/>
                </a:lnTo>
                <a:lnTo>
                  <a:pt x="1866375" y="1818143"/>
                </a:lnTo>
                <a:close/>
              </a:path>
            </a:pathLst>
          </a:custGeom>
          <a:solidFill>
            <a:srgbClr val="44D7FB"/>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202">
            <a:extLst>
              <a:ext uri="{FF2B5EF4-FFF2-40B4-BE49-F238E27FC236}">
                <a16:creationId xmlns:a16="http://schemas.microsoft.com/office/drawing/2014/main" id="{E628390E-B885-490F-AC9C-AFD54210F159}"/>
              </a:ext>
            </a:extLst>
          </p:cNvPr>
          <p:cNvSpPr>
            <a:spLocks noChangeAspect="1" noEditPoints="1"/>
          </p:cNvSpPr>
          <p:nvPr/>
        </p:nvSpPr>
        <p:spPr bwMode="auto">
          <a:xfrm>
            <a:off x="4327936" y="4244785"/>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1">
            <a:extLst>
              <a:ext uri="{FF2B5EF4-FFF2-40B4-BE49-F238E27FC236}">
                <a16:creationId xmlns:a16="http://schemas.microsoft.com/office/drawing/2014/main" id="{0A9F2E7D-E6ED-4CB6-9DA0-ECCF5EFCE3D1}"/>
              </a:ext>
            </a:extLst>
          </p:cNvPr>
          <p:cNvSpPr>
            <a:spLocks noChangeAspect="1" noEditPoints="1"/>
          </p:cNvSpPr>
          <p:nvPr/>
        </p:nvSpPr>
        <p:spPr bwMode="auto">
          <a:xfrm>
            <a:off x="5133105" y="5188493"/>
            <a:ext cx="588263" cy="45720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72">
            <a:extLst>
              <a:ext uri="{FF2B5EF4-FFF2-40B4-BE49-F238E27FC236}">
                <a16:creationId xmlns:a16="http://schemas.microsoft.com/office/drawing/2014/main" id="{0BD4D445-0922-4E5D-B908-6510CD8C9A2F}"/>
              </a:ext>
            </a:extLst>
          </p:cNvPr>
          <p:cNvSpPr>
            <a:spLocks noEditPoints="1"/>
          </p:cNvSpPr>
          <p:nvPr/>
        </p:nvSpPr>
        <p:spPr bwMode="auto">
          <a:xfrm>
            <a:off x="5191064" y="2059636"/>
            <a:ext cx="365760"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2" name="Group 61">
            <a:extLst>
              <a:ext uri="{FF2B5EF4-FFF2-40B4-BE49-F238E27FC236}">
                <a16:creationId xmlns:a16="http://schemas.microsoft.com/office/drawing/2014/main" id="{D891F977-CC93-452F-BD41-3D4628D6DE9A}"/>
              </a:ext>
            </a:extLst>
          </p:cNvPr>
          <p:cNvGrpSpPr>
            <a:grpSpLocks noChangeAspect="1"/>
          </p:cNvGrpSpPr>
          <p:nvPr/>
        </p:nvGrpSpPr>
        <p:grpSpPr>
          <a:xfrm>
            <a:off x="7415008" y="2937613"/>
            <a:ext cx="481264" cy="457200"/>
            <a:chOff x="4651375" y="2251075"/>
            <a:chExt cx="381001" cy="361950"/>
          </a:xfrm>
          <a:solidFill>
            <a:schemeClr val="bg1"/>
          </a:solidFill>
        </p:grpSpPr>
        <p:sp>
          <p:nvSpPr>
            <p:cNvPr id="63" name="Freeform 10">
              <a:extLst>
                <a:ext uri="{FF2B5EF4-FFF2-40B4-BE49-F238E27FC236}">
                  <a16:creationId xmlns:a16="http://schemas.microsoft.com/office/drawing/2014/main" id="{514F335D-A840-483C-92B0-10E2433EF920}"/>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
              <a:extLst>
                <a:ext uri="{FF2B5EF4-FFF2-40B4-BE49-F238E27FC236}">
                  <a16:creationId xmlns:a16="http://schemas.microsoft.com/office/drawing/2014/main" id="{CDDA7C1E-D2B6-44E7-A209-1A6199876310}"/>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2">
              <a:extLst>
                <a:ext uri="{FF2B5EF4-FFF2-40B4-BE49-F238E27FC236}">
                  <a16:creationId xmlns:a16="http://schemas.microsoft.com/office/drawing/2014/main" id="{671E14A4-3E9D-4BA2-97BC-7B6AF6B59884}"/>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3">
              <a:extLst>
                <a:ext uri="{FF2B5EF4-FFF2-40B4-BE49-F238E27FC236}">
                  <a16:creationId xmlns:a16="http://schemas.microsoft.com/office/drawing/2014/main" id="{8A14174C-CA0F-4F94-8380-3342450E8943}"/>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4">
              <a:extLst>
                <a:ext uri="{FF2B5EF4-FFF2-40B4-BE49-F238E27FC236}">
                  <a16:creationId xmlns:a16="http://schemas.microsoft.com/office/drawing/2014/main" id="{A1CC0D41-D508-43DD-8C9D-76EFC7D02293}"/>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5">
              <a:extLst>
                <a:ext uri="{FF2B5EF4-FFF2-40B4-BE49-F238E27FC236}">
                  <a16:creationId xmlns:a16="http://schemas.microsoft.com/office/drawing/2014/main" id="{B1A39F40-C290-4628-A96F-A2CAB5693B71}"/>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
              <a:extLst>
                <a:ext uri="{FF2B5EF4-FFF2-40B4-BE49-F238E27FC236}">
                  <a16:creationId xmlns:a16="http://schemas.microsoft.com/office/drawing/2014/main" id="{8C18029B-A0F3-43A0-BBCC-1D70D978636E}"/>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7">
              <a:extLst>
                <a:ext uri="{FF2B5EF4-FFF2-40B4-BE49-F238E27FC236}">
                  <a16:creationId xmlns:a16="http://schemas.microsoft.com/office/drawing/2014/main" id="{8FA8E319-2719-46D1-B386-1D62F3605CD9}"/>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8">
              <a:extLst>
                <a:ext uri="{FF2B5EF4-FFF2-40B4-BE49-F238E27FC236}">
                  <a16:creationId xmlns:a16="http://schemas.microsoft.com/office/drawing/2014/main" id="{5BAB1AB3-4D41-42C9-B0D7-1B6BD7BF9474}"/>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2" name="Group 71">
            <a:extLst>
              <a:ext uri="{FF2B5EF4-FFF2-40B4-BE49-F238E27FC236}">
                <a16:creationId xmlns:a16="http://schemas.microsoft.com/office/drawing/2014/main" id="{76AF4149-DC04-45AA-AD53-032BACEED86B}"/>
              </a:ext>
            </a:extLst>
          </p:cNvPr>
          <p:cNvGrpSpPr>
            <a:grpSpLocks noChangeAspect="1"/>
          </p:cNvGrpSpPr>
          <p:nvPr/>
        </p:nvGrpSpPr>
        <p:grpSpPr>
          <a:xfrm>
            <a:off x="4233952" y="2911575"/>
            <a:ext cx="457200" cy="503434"/>
            <a:chOff x="4843463" y="3076575"/>
            <a:chExt cx="282575" cy="311150"/>
          </a:xfrm>
          <a:solidFill>
            <a:schemeClr val="bg1"/>
          </a:solidFill>
        </p:grpSpPr>
        <p:sp>
          <p:nvSpPr>
            <p:cNvPr id="73" name="Freeform 43">
              <a:extLst>
                <a:ext uri="{FF2B5EF4-FFF2-40B4-BE49-F238E27FC236}">
                  <a16:creationId xmlns:a16="http://schemas.microsoft.com/office/drawing/2014/main" id="{0645CE64-55E0-466D-917E-E0A2D2453F2E}"/>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4">
              <a:extLst>
                <a:ext uri="{FF2B5EF4-FFF2-40B4-BE49-F238E27FC236}">
                  <a16:creationId xmlns:a16="http://schemas.microsoft.com/office/drawing/2014/main" id="{9690DC1B-89EA-437A-8DD6-6B4AD780E9EA}"/>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5">
              <a:extLst>
                <a:ext uri="{FF2B5EF4-FFF2-40B4-BE49-F238E27FC236}">
                  <a16:creationId xmlns:a16="http://schemas.microsoft.com/office/drawing/2014/main" id="{DFA0A3A9-B472-410F-BB7E-8E95DED96946}"/>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6">
              <a:extLst>
                <a:ext uri="{FF2B5EF4-FFF2-40B4-BE49-F238E27FC236}">
                  <a16:creationId xmlns:a16="http://schemas.microsoft.com/office/drawing/2014/main" id="{C68816D3-948F-436C-8D37-7D740709D5CD}"/>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7">
              <a:extLst>
                <a:ext uri="{FF2B5EF4-FFF2-40B4-BE49-F238E27FC236}">
                  <a16:creationId xmlns:a16="http://schemas.microsoft.com/office/drawing/2014/main" id="{DDEC029D-E8B9-4E42-8346-CD8ED8AB6C42}"/>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99CD616-D51F-4BF3-86E9-3ED598E67A94}"/>
              </a:ext>
            </a:extLst>
          </p:cNvPr>
          <p:cNvGrpSpPr>
            <a:grpSpLocks noChangeAspect="1"/>
          </p:cNvGrpSpPr>
          <p:nvPr/>
        </p:nvGrpSpPr>
        <p:grpSpPr>
          <a:xfrm>
            <a:off x="7472878" y="4226072"/>
            <a:ext cx="492711" cy="457200"/>
            <a:chOff x="4581525" y="1828800"/>
            <a:chExt cx="352425" cy="327025"/>
          </a:xfrm>
          <a:solidFill>
            <a:schemeClr val="bg1"/>
          </a:solidFill>
        </p:grpSpPr>
        <p:sp>
          <p:nvSpPr>
            <p:cNvPr id="79" name="Freeform 19">
              <a:extLst>
                <a:ext uri="{FF2B5EF4-FFF2-40B4-BE49-F238E27FC236}">
                  <a16:creationId xmlns:a16="http://schemas.microsoft.com/office/drawing/2014/main" id="{B21A608D-73F4-4D85-A9CC-926A24CED28B}"/>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a:extLst>
                <a:ext uri="{FF2B5EF4-FFF2-40B4-BE49-F238E27FC236}">
                  <a16:creationId xmlns:a16="http://schemas.microsoft.com/office/drawing/2014/main" id="{6C09CB61-862C-4ABA-B989-1E2BB5C71F81}"/>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a:extLst>
                <a:ext uri="{FF2B5EF4-FFF2-40B4-BE49-F238E27FC236}">
                  <a16:creationId xmlns:a16="http://schemas.microsoft.com/office/drawing/2014/main" id="{F91593D1-4F93-4DAD-AC6E-89162B2F2CAB}"/>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2">
              <a:extLst>
                <a:ext uri="{FF2B5EF4-FFF2-40B4-BE49-F238E27FC236}">
                  <a16:creationId xmlns:a16="http://schemas.microsoft.com/office/drawing/2014/main" id="{A5B65112-8C6C-4254-A4A7-F80CDA3895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3">
              <a:extLst>
                <a:ext uri="{FF2B5EF4-FFF2-40B4-BE49-F238E27FC236}">
                  <a16:creationId xmlns:a16="http://schemas.microsoft.com/office/drawing/2014/main" id="{3DA4A62D-78F9-4B18-990C-5E5AFA7BF82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4">
              <a:extLst>
                <a:ext uri="{FF2B5EF4-FFF2-40B4-BE49-F238E27FC236}">
                  <a16:creationId xmlns:a16="http://schemas.microsoft.com/office/drawing/2014/main" id="{FB17397C-9C95-42BA-BE38-0BA575598C0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5">
              <a:extLst>
                <a:ext uri="{FF2B5EF4-FFF2-40B4-BE49-F238E27FC236}">
                  <a16:creationId xmlns:a16="http://schemas.microsoft.com/office/drawing/2014/main" id="{67AF1C34-BD68-43E1-A103-180264F4E63B}"/>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6">
              <a:extLst>
                <a:ext uri="{FF2B5EF4-FFF2-40B4-BE49-F238E27FC236}">
                  <a16:creationId xmlns:a16="http://schemas.microsoft.com/office/drawing/2014/main" id="{2D01ADF3-FB78-482F-86CD-F0C0D8841B55}"/>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7">
              <a:extLst>
                <a:ext uri="{FF2B5EF4-FFF2-40B4-BE49-F238E27FC236}">
                  <a16:creationId xmlns:a16="http://schemas.microsoft.com/office/drawing/2014/main" id="{0AF886FE-1993-4D90-86D1-723F98A391BF}"/>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8">
              <a:extLst>
                <a:ext uri="{FF2B5EF4-FFF2-40B4-BE49-F238E27FC236}">
                  <a16:creationId xmlns:a16="http://schemas.microsoft.com/office/drawing/2014/main" id="{C7E97767-614B-4898-87B9-00A1D9E01793}"/>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9">
              <a:extLst>
                <a:ext uri="{FF2B5EF4-FFF2-40B4-BE49-F238E27FC236}">
                  <a16:creationId xmlns:a16="http://schemas.microsoft.com/office/drawing/2014/main" id="{9ED58E01-0D47-45A8-B415-8876E06BAC29}"/>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0">
              <a:extLst>
                <a:ext uri="{FF2B5EF4-FFF2-40B4-BE49-F238E27FC236}">
                  <a16:creationId xmlns:a16="http://schemas.microsoft.com/office/drawing/2014/main" id="{A68BA12E-4B37-484D-A08E-9D63F157C416}"/>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1">
              <a:extLst>
                <a:ext uri="{FF2B5EF4-FFF2-40B4-BE49-F238E27FC236}">
                  <a16:creationId xmlns:a16="http://schemas.microsoft.com/office/drawing/2014/main" id="{A9183120-FCC4-442A-9565-FD08EAFE3152}"/>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2">
              <a:extLst>
                <a:ext uri="{FF2B5EF4-FFF2-40B4-BE49-F238E27FC236}">
                  <a16:creationId xmlns:a16="http://schemas.microsoft.com/office/drawing/2014/main" id="{C89C9992-2E5D-4E28-B5BE-C86300A90B9D}"/>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3">
              <a:extLst>
                <a:ext uri="{FF2B5EF4-FFF2-40B4-BE49-F238E27FC236}">
                  <a16:creationId xmlns:a16="http://schemas.microsoft.com/office/drawing/2014/main" id="{7122CF1D-4769-4A94-965D-ADBCB9DB8662}"/>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4">
              <a:extLst>
                <a:ext uri="{FF2B5EF4-FFF2-40B4-BE49-F238E27FC236}">
                  <a16:creationId xmlns:a16="http://schemas.microsoft.com/office/drawing/2014/main" id="{7FDE47AF-EF16-4D83-B614-3139832CC0E1}"/>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5">
              <a:extLst>
                <a:ext uri="{FF2B5EF4-FFF2-40B4-BE49-F238E27FC236}">
                  <a16:creationId xmlns:a16="http://schemas.microsoft.com/office/drawing/2014/main" id="{55FF2753-9A68-472D-BF84-BC1FC7AF72B1}"/>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Freeform 214">
            <a:extLst>
              <a:ext uri="{FF2B5EF4-FFF2-40B4-BE49-F238E27FC236}">
                <a16:creationId xmlns:a16="http://schemas.microsoft.com/office/drawing/2014/main" id="{65CBDF89-2595-45EC-886C-2AE8F1960142}"/>
              </a:ext>
            </a:extLst>
          </p:cNvPr>
          <p:cNvSpPr>
            <a:spLocks noChangeAspect="1" noEditPoints="1"/>
          </p:cNvSpPr>
          <p:nvPr/>
        </p:nvSpPr>
        <p:spPr bwMode="auto">
          <a:xfrm>
            <a:off x="6495781" y="5174379"/>
            <a:ext cx="468701" cy="457200"/>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101">
            <a:extLst>
              <a:ext uri="{FF2B5EF4-FFF2-40B4-BE49-F238E27FC236}">
                <a16:creationId xmlns:a16="http://schemas.microsoft.com/office/drawing/2014/main" id="{6587B3C2-FD75-40AE-BA14-C714E59A2864}"/>
              </a:ext>
            </a:extLst>
          </p:cNvPr>
          <p:cNvSpPr>
            <a:spLocks noChangeAspect="1" noEditPoints="1"/>
          </p:cNvSpPr>
          <p:nvPr/>
        </p:nvSpPr>
        <p:spPr bwMode="auto">
          <a:xfrm>
            <a:off x="6393933" y="2007853"/>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Shape 102">
            <a:extLst>
              <a:ext uri="{FF2B5EF4-FFF2-40B4-BE49-F238E27FC236}">
                <a16:creationId xmlns:a16="http://schemas.microsoft.com/office/drawing/2014/main" id="{CD4ADD8C-0B70-4BBC-ACFB-EF46BE2E2DCB}"/>
              </a:ext>
            </a:extLst>
          </p:cNvPr>
          <p:cNvSpPr>
            <a:spLocks/>
          </p:cNvSpPr>
          <p:nvPr/>
        </p:nvSpPr>
        <p:spPr>
          <a:xfrm>
            <a:off x="365760" y="2169748"/>
            <a:ext cx="27432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328C"/>
              </a:gs>
              <a:gs pos="5000">
                <a:srgbClr val="000F64"/>
              </a:gs>
              <a:gs pos="65000">
                <a:srgbClr val="0050AA"/>
              </a:gs>
              <a:gs pos="95000">
                <a:srgbClr val="0967B9"/>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605432D9-A0ED-4EBC-A867-0565E7E769FC}"/>
              </a:ext>
            </a:extLst>
          </p:cNvPr>
          <p:cNvSpPr txBox="1"/>
          <p:nvPr/>
        </p:nvSpPr>
        <p:spPr>
          <a:xfrm>
            <a:off x="1280160" y="2438127"/>
            <a:ext cx="240381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1" name="TextBox 120">
            <a:extLst>
              <a:ext uri="{FF2B5EF4-FFF2-40B4-BE49-F238E27FC236}">
                <a16:creationId xmlns:a16="http://schemas.microsoft.com/office/drawing/2014/main" id="{227C3D58-433C-4372-823E-CCAA696210E5}"/>
              </a:ext>
            </a:extLst>
          </p:cNvPr>
          <p:cNvSpPr txBox="1"/>
          <p:nvPr/>
        </p:nvSpPr>
        <p:spPr>
          <a:xfrm>
            <a:off x="1280160" y="3527059"/>
            <a:ext cx="240381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3" name="TextBox 122">
            <a:extLst>
              <a:ext uri="{FF2B5EF4-FFF2-40B4-BE49-F238E27FC236}">
                <a16:creationId xmlns:a16="http://schemas.microsoft.com/office/drawing/2014/main" id="{897F910B-71CA-484A-B57F-F4377145386E}"/>
              </a:ext>
            </a:extLst>
          </p:cNvPr>
          <p:cNvSpPr txBox="1"/>
          <p:nvPr/>
        </p:nvSpPr>
        <p:spPr>
          <a:xfrm>
            <a:off x="1280160" y="4628084"/>
            <a:ext cx="240381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5" name="TextBox 124">
            <a:extLst>
              <a:ext uri="{FF2B5EF4-FFF2-40B4-BE49-F238E27FC236}">
                <a16:creationId xmlns:a16="http://schemas.microsoft.com/office/drawing/2014/main" id="{507C1342-E9A6-4ABC-8573-AD683FC5B49C}"/>
              </a:ext>
            </a:extLst>
          </p:cNvPr>
          <p:cNvSpPr txBox="1"/>
          <p:nvPr/>
        </p:nvSpPr>
        <p:spPr>
          <a:xfrm>
            <a:off x="1280160" y="5724758"/>
            <a:ext cx="2403810" cy="898708"/>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8" name="TextBox 127">
            <a:extLst>
              <a:ext uri="{FF2B5EF4-FFF2-40B4-BE49-F238E27FC236}">
                <a16:creationId xmlns:a16="http://schemas.microsoft.com/office/drawing/2014/main" id="{E1E1612F-D5EE-4204-A465-2FC2D38CE499}"/>
              </a:ext>
            </a:extLst>
          </p:cNvPr>
          <p:cNvSpPr txBox="1"/>
          <p:nvPr/>
        </p:nvSpPr>
        <p:spPr>
          <a:xfrm>
            <a:off x="8467369" y="1024779"/>
            <a:ext cx="240381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rgbClr val="454545"/>
              </a:solidFill>
              <a:latin typeface="Candara" panose="020E0502030303020204" pitchFamily="34" charset="0"/>
            </a:endParaRPr>
          </a:p>
          <a:p>
            <a:pPr algn="r"/>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30" name="TextBox 129">
            <a:extLst>
              <a:ext uri="{FF2B5EF4-FFF2-40B4-BE49-F238E27FC236}">
                <a16:creationId xmlns:a16="http://schemas.microsoft.com/office/drawing/2014/main" id="{A40510BE-E6B6-42F7-A71C-66F6006610AD}"/>
              </a:ext>
            </a:extLst>
          </p:cNvPr>
          <p:cNvSpPr txBox="1"/>
          <p:nvPr/>
        </p:nvSpPr>
        <p:spPr>
          <a:xfrm>
            <a:off x="8467369" y="2113711"/>
            <a:ext cx="240381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rgbClr val="454545"/>
              </a:solidFill>
              <a:latin typeface="Candara" panose="020E0502030303020204" pitchFamily="34" charset="0"/>
            </a:endParaRPr>
          </a:p>
          <a:p>
            <a:pPr algn="r"/>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32" name="TextBox 131">
            <a:extLst>
              <a:ext uri="{FF2B5EF4-FFF2-40B4-BE49-F238E27FC236}">
                <a16:creationId xmlns:a16="http://schemas.microsoft.com/office/drawing/2014/main" id="{60269821-AAD5-49E4-9EF9-6E3DB4E5F917}"/>
              </a:ext>
            </a:extLst>
          </p:cNvPr>
          <p:cNvSpPr txBox="1"/>
          <p:nvPr/>
        </p:nvSpPr>
        <p:spPr>
          <a:xfrm>
            <a:off x="8467369" y="3214736"/>
            <a:ext cx="240381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rgbClr val="454545"/>
              </a:solidFill>
              <a:latin typeface="Candara" panose="020E0502030303020204" pitchFamily="34" charset="0"/>
            </a:endParaRPr>
          </a:p>
          <a:p>
            <a:pPr algn="r"/>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34" name="TextBox 133">
            <a:extLst>
              <a:ext uri="{FF2B5EF4-FFF2-40B4-BE49-F238E27FC236}">
                <a16:creationId xmlns:a16="http://schemas.microsoft.com/office/drawing/2014/main" id="{7B6A4081-61FD-4D2F-B2BF-01721AD00C24}"/>
              </a:ext>
            </a:extLst>
          </p:cNvPr>
          <p:cNvSpPr txBox="1"/>
          <p:nvPr/>
        </p:nvSpPr>
        <p:spPr>
          <a:xfrm>
            <a:off x="8467369" y="4311410"/>
            <a:ext cx="2403810" cy="898708"/>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a:t>
            </a:r>
          </a:p>
          <a:p>
            <a:pPr algn="r" defTabSz="1219170">
              <a:spcBef>
                <a:spcPct val="20000"/>
              </a:spcBef>
              <a:defRPr/>
            </a:pPr>
            <a:endParaRPr lang="en-US" sz="200" b="1" dirty="0">
              <a:solidFill>
                <a:srgbClr val="454545"/>
              </a:solidFill>
              <a:latin typeface="Candara" panose="020E0502030303020204" pitchFamily="34" charset="0"/>
            </a:endParaRPr>
          </a:p>
          <a:p>
            <a:pPr algn="r"/>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7" name="Freeform: Shape 126">
            <a:extLst>
              <a:ext uri="{FF2B5EF4-FFF2-40B4-BE49-F238E27FC236}">
                <a16:creationId xmlns:a16="http://schemas.microsoft.com/office/drawing/2014/main" id="{9091F316-9B5A-4AEF-9ECC-686D3D170E98}"/>
              </a:ext>
            </a:extLst>
          </p:cNvPr>
          <p:cNvSpPr>
            <a:spLocks/>
          </p:cNvSpPr>
          <p:nvPr/>
        </p:nvSpPr>
        <p:spPr>
          <a:xfrm rot="10800000">
            <a:off x="11538831" y="609601"/>
            <a:ext cx="27432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44D7FB"/>
              </a:gs>
              <a:gs pos="65000">
                <a:srgbClr val="239BD3"/>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a:extLst>
              <a:ext uri="{FF2B5EF4-FFF2-40B4-BE49-F238E27FC236}">
                <a16:creationId xmlns:a16="http://schemas.microsoft.com/office/drawing/2014/main" id="{4B1C2103-A936-446C-BF3E-86831AA46721}"/>
              </a:ext>
            </a:extLst>
          </p:cNvPr>
          <p:cNvGrpSpPr/>
          <p:nvPr/>
        </p:nvGrpSpPr>
        <p:grpSpPr>
          <a:xfrm>
            <a:off x="365760" y="3443343"/>
            <a:ext cx="956174" cy="457200"/>
            <a:chOff x="365760" y="3443343"/>
            <a:chExt cx="956174" cy="457200"/>
          </a:xfrm>
        </p:grpSpPr>
        <p:sp>
          <p:nvSpPr>
            <p:cNvPr id="122" name="Freeform: Shape 121">
              <a:extLst>
                <a:ext uri="{FF2B5EF4-FFF2-40B4-BE49-F238E27FC236}">
                  <a16:creationId xmlns:a16="http://schemas.microsoft.com/office/drawing/2014/main" id="{D496A583-4FAD-4EAA-B1AD-886BCCF3D9A3}"/>
                </a:ext>
              </a:extLst>
            </p:cNvPr>
            <p:cNvSpPr>
              <a:spLocks noChangeAspect="1"/>
            </p:cNvSpPr>
            <p:nvPr/>
          </p:nvSpPr>
          <p:spPr>
            <a:xfrm rot="5400000">
              <a:off x="621792" y="3200400"/>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0050A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TextBox 139">
              <a:extLst>
                <a:ext uri="{FF2B5EF4-FFF2-40B4-BE49-F238E27FC236}">
                  <a16:creationId xmlns:a16="http://schemas.microsoft.com/office/drawing/2014/main" id="{CFF25E9E-BDB1-4672-94F0-106D8DB43444}"/>
                </a:ext>
              </a:extLst>
            </p:cNvPr>
            <p:cNvSpPr txBox="1"/>
            <p:nvPr/>
          </p:nvSpPr>
          <p:spPr>
            <a:xfrm>
              <a:off x="365760" y="3533442"/>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06</a:t>
              </a:r>
            </a:p>
          </p:txBody>
        </p:sp>
      </p:grpSp>
      <p:grpSp>
        <p:nvGrpSpPr>
          <p:cNvPr id="154" name="Group 153">
            <a:extLst>
              <a:ext uri="{FF2B5EF4-FFF2-40B4-BE49-F238E27FC236}">
                <a16:creationId xmlns:a16="http://schemas.microsoft.com/office/drawing/2014/main" id="{9A7F3DBD-90FE-48A2-A425-F3F01DA8EEAC}"/>
              </a:ext>
            </a:extLst>
          </p:cNvPr>
          <p:cNvGrpSpPr/>
          <p:nvPr/>
        </p:nvGrpSpPr>
        <p:grpSpPr>
          <a:xfrm>
            <a:off x="365760" y="4540623"/>
            <a:ext cx="954611" cy="457200"/>
            <a:chOff x="365760" y="4540623"/>
            <a:chExt cx="954611" cy="457200"/>
          </a:xfrm>
        </p:grpSpPr>
        <p:sp>
          <p:nvSpPr>
            <p:cNvPr id="124" name="Freeform: Shape 123">
              <a:extLst>
                <a:ext uri="{FF2B5EF4-FFF2-40B4-BE49-F238E27FC236}">
                  <a16:creationId xmlns:a16="http://schemas.microsoft.com/office/drawing/2014/main" id="{DB9B6D76-3EC3-4678-B6D7-84676D307EF3}"/>
                </a:ext>
              </a:extLst>
            </p:cNvPr>
            <p:cNvSpPr>
              <a:spLocks noChangeAspect="1"/>
            </p:cNvSpPr>
            <p:nvPr/>
          </p:nvSpPr>
          <p:spPr>
            <a:xfrm rot="5400000">
              <a:off x="620229" y="4297680"/>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0032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TextBox 140">
              <a:extLst>
                <a:ext uri="{FF2B5EF4-FFF2-40B4-BE49-F238E27FC236}">
                  <a16:creationId xmlns:a16="http://schemas.microsoft.com/office/drawing/2014/main" id="{7D07ABBF-6F00-4516-A613-772B48A1CB1E}"/>
                </a:ext>
              </a:extLst>
            </p:cNvPr>
            <p:cNvSpPr txBox="1"/>
            <p:nvPr/>
          </p:nvSpPr>
          <p:spPr>
            <a:xfrm>
              <a:off x="365760" y="4618909"/>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07</a:t>
              </a:r>
            </a:p>
          </p:txBody>
        </p:sp>
      </p:grpSp>
      <p:grpSp>
        <p:nvGrpSpPr>
          <p:cNvPr id="152" name="Group 151">
            <a:extLst>
              <a:ext uri="{FF2B5EF4-FFF2-40B4-BE49-F238E27FC236}">
                <a16:creationId xmlns:a16="http://schemas.microsoft.com/office/drawing/2014/main" id="{AF571548-A02B-4991-9AB4-48B36C51BD24}"/>
              </a:ext>
            </a:extLst>
          </p:cNvPr>
          <p:cNvGrpSpPr/>
          <p:nvPr/>
        </p:nvGrpSpPr>
        <p:grpSpPr>
          <a:xfrm>
            <a:off x="365760" y="2346065"/>
            <a:ext cx="954611" cy="457200"/>
            <a:chOff x="365760" y="2346065"/>
            <a:chExt cx="954611" cy="457200"/>
          </a:xfrm>
        </p:grpSpPr>
        <p:sp>
          <p:nvSpPr>
            <p:cNvPr id="120" name="Freeform: Shape 119">
              <a:extLst>
                <a:ext uri="{FF2B5EF4-FFF2-40B4-BE49-F238E27FC236}">
                  <a16:creationId xmlns:a16="http://schemas.microsoft.com/office/drawing/2014/main" id="{AFE39CD3-C29F-41AD-8956-35B7AF9192CF}"/>
                </a:ext>
              </a:extLst>
            </p:cNvPr>
            <p:cNvSpPr>
              <a:spLocks noChangeAspect="1"/>
            </p:cNvSpPr>
            <p:nvPr/>
          </p:nvSpPr>
          <p:spPr>
            <a:xfrm rot="5400000">
              <a:off x="620229" y="2103122"/>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a:extLst>
                <a:ext uri="{FF2B5EF4-FFF2-40B4-BE49-F238E27FC236}">
                  <a16:creationId xmlns:a16="http://schemas.microsoft.com/office/drawing/2014/main" id="{12A77518-964C-4DA3-8D27-0BA38F250CD5}"/>
                </a:ext>
              </a:extLst>
            </p:cNvPr>
            <p:cNvSpPr txBox="1"/>
            <p:nvPr/>
          </p:nvSpPr>
          <p:spPr>
            <a:xfrm>
              <a:off x="365760" y="2428402"/>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05</a:t>
              </a:r>
            </a:p>
          </p:txBody>
        </p:sp>
      </p:grpSp>
      <p:grpSp>
        <p:nvGrpSpPr>
          <p:cNvPr id="155" name="Group 154">
            <a:extLst>
              <a:ext uri="{FF2B5EF4-FFF2-40B4-BE49-F238E27FC236}">
                <a16:creationId xmlns:a16="http://schemas.microsoft.com/office/drawing/2014/main" id="{1ECF23DF-38DB-41F1-8572-85D5B8D881C0}"/>
              </a:ext>
            </a:extLst>
          </p:cNvPr>
          <p:cNvGrpSpPr/>
          <p:nvPr/>
        </p:nvGrpSpPr>
        <p:grpSpPr>
          <a:xfrm>
            <a:off x="365760" y="5637903"/>
            <a:ext cx="956174" cy="457200"/>
            <a:chOff x="365760" y="5637903"/>
            <a:chExt cx="956174" cy="457200"/>
          </a:xfrm>
        </p:grpSpPr>
        <p:sp>
          <p:nvSpPr>
            <p:cNvPr id="126" name="Freeform: Shape 125">
              <a:extLst>
                <a:ext uri="{FF2B5EF4-FFF2-40B4-BE49-F238E27FC236}">
                  <a16:creationId xmlns:a16="http://schemas.microsoft.com/office/drawing/2014/main" id="{1451B2A2-9F39-4DCC-8AB0-530BAAEE344D}"/>
                </a:ext>
              </a:extLst>
            </p:cNvPr>
            <p:cNvSpPr>
              <a:spLocks noChangeAspect="1"/>
            </p:cNvSpPr>
            <p:nvPr/>
          </p:nvSpPr>
          <p:spPr>
            <a:xfrm rot="5400000">
              <a:off x="621792" y="5394960"/>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000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TextBox 142">
              <a:extLst>
                <a:ext uri="{FF2B5EF4-FFF2-40B4-BE49-F238E27FC236}">
                  <a16:creationId xmlns:a16="http://schemas.microsoft.com/office/drawing/2014/main" id="{E55B2371-B844-4C37-9479-6586C7840398}"/>
                </a:ext>
              </a:extLst>
            </p:cNvPr>
            <p:cNvSpPr txBox="1"/>
            <p:nvPr/>
          </p:nvSpPr>
          <p:spPr>
            <a:xfrm>
              <a:off x="365760" y="5728002"/>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08</a:t>
              </a:r>
            </a:p>
          </p:txBody>
        </p:sp>
      </p:grpSp>
      <p:grpSp>
        <p:nvGrpSpPr>
          <p:cNvPr id="13" name="Group 12">
            <a:extLst>
              <a:ext uri="{FF2B5EF4-FFF2-40B4-BE49-F238E27FC236}">
                <a16:creationId xmlns:a16="http://schemas.microsoft.com/office/drawing/2014/main" id="{5677F7AF-0C48-4B6F-84E7-80755C2253A3}"/>
              </a:ext>
            </a:extLst>
          </p:cNvPr>
          <p:cNvGrpSpPr/>
          <p:nvPr/>
        </p:nvGrpSpPr>
        <p:grpSpPr>
          <a:xfrm>
            <a:off x="10856976" y="915836"/>
            <a:ext cx="991161" cy="457200"/>
            <a:chOff x="10856976" y="915836"/>
            <a:chExt cx="991161" cy="457200"/>
          </a:xfrm>
        </p:grpSpPr>
        <p:sp>
          <p:nvSpPr>
            <p:cNvPr id="135" name="Freeform: Shape 134">
              <a:extLst>
                <a:ext uri="{FF2B5EF4-FFF2-40B4-BE49-F238E27FC236}">
                  <a16:creationId xmlns:a16="http://schemas.microsoft.com/office/drawing/2014/main" id="{25099CBE-F26D-4395-8505-5FECB2794848}"/>
                </a:ext>
              </a:extLst>
            </p:cNvPr>
            <p:cNvSpPr>
              <a:spLocks noChangeAspect="1"/>
            </p:cNvSpPr>
            <p:nvPr/>
          </p:nvSpPr>
          <p:spPr>
            <a:xfrm rot="16200000">
              <a:off x="11099919" y="672893"/>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B1C98083-DDE1-43D8-A9F3-F668B527FE59}"/>
                </a:ext>
              </a:extLst>
            </p:cNvPr>
            <p:cNvSpPr txBox="1"/>
            <p:nvPr/>
          </p:nvSpPr>
          <p:spPr>
            <a:xfrm>
              <a:off x="10972800" y="1001779"/>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01</a:t>
              </a:r>
            </a:p>
          </p:txBody>
        </p:sp>
      </p:grpSp>
      <p:grpSp>
        <p:nvGrpSpPr>
          <p:cNvPr id="149" name="Group 148">
            <a:extLst>
              <a:ext uri="{FF2B5EF4-FFF2-40B4-BE49-F238E27FC236}">
                <a16:creationId xmlns:a16="http://schemas.microsoft.com/office/drawing/2014/main" id="{80DB01F4-455B-421D-B30E-3455DDAE8003}"/>
              </a:ext>
            </a:extLst>
          </p:cNvPr>
          <p:cNvGrpSpPr/>
          <p:nvPr/>
        </p:nvGrpSpPr>
        <p:grpSpPr>
          <a:xfrm>
            <a:off x="10858539" y="2013116"/>
            <a:ext cx="989598" cy="457200"/>
            <a:chOff x="10858539" y="2013116"/>
            <a:chExt cx="989598" cy="457200"/>
          </a:xfrm>
        </p:grpSpPr>
        <p:sp>
          <p:nvSpPr>
            <p:cNvPr id="133" name="Freeform: Shape 132">
              <a:extLst>
                <a:ext uri="{FF2B5EF4-FFF2-40B4-BE49-F238E27FC236}">
                  <a16:creationId xmlns:a16="http://schemas.microsoft.com/office/drawing/2014/main" id="{0D8A9CDC-71DC-4F38-A41C-2E209AAA24A3}"/>
                </a:ext>
              </a:extLst>
            </p:cNvPr>
            <p:cNvSpPr>
              <a:spLocks noChangeAspect="1"/>
            </p:cNvSpPr>
            <p:nvPr/>
          </p:nvSpPr>
          <p:spPr>
            <a:xfrm rot="16200000">
              <a:off x="11101482" y="1770173"/>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a:extLst>
                <a:ext uri="{FF2B5EF4-FFF2-40B4-BE49-F238E27FC236}">
                  <a16:creationId xmlns:a16="http://schemas.microsoft.com/office/drawing/2014/main" id="{36E43ABC-B0AE-43D5-AACF-B3049298A67C}"/>
                </a:ext>
              </a:extLst>
            </p:cNvPr>
            <p:cNvSpPr txBox="1"/>
            <p:nvPr/>
          </p:nvSpPr>
          <p:spPr>
            <a:xfrm>
              <a:off x="10972800" y="2097953"/>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02</a:t>
              </a:r>
            </a:p>
          </p:txBody>
        </p:sp>
      </p:grpSp>
      <p:grpSp>
        <p:nvGrpSpPr>
          <p:cNvPr id="150" name="Group 149">
            <a:extLst>
              <a:ext uri="{FF2B5EF4-FFF2-40B4-BE49-F238E27FC236}">
                <a16:creationId xmlns:a16="http://schemas.microsoft.com/office/drawing/2014/main" id="{BCB3F330-512B-4616-9EDD-861832D0782C}"/>
              </a:ext>
            </a:extLst>
          </p:cNvPr>
          <p:cNvGrpSpPr/>
          <p:nvPr/>
        </p:nvGrpSpPr>
        <p:grpSpPr>
          <a:xfrm>
            <a:off x="10856976" y="3110396"/>
            <a:ext cx="991161" cy="457200"/>
            <a:chOff x="10856976" y="3110396"/>
            <a:chExt cx="991161" cy="457200"/>
          </a:xfrm>
        </p:grpSpPr>
        <p:sp>
          <p:nvSpPr>
            <p:cNvPr id="131" name="Freeform: Shape 130">
              <a:extLst>
                <a:ext uri="{FF2B5EF4-FFF2-40B4-BE49-F238E27FC236}">
                  <a16:creationId xmlns:a16="http://schemas.microsoft.com/office/drawing/2014/main" id="{829392E5-50DB-488A-905F-C2DB0346E536}"/>
                </a:ext>
              </a:extLst>
            </p:cNvPr>
            <p:cNvSpPr>
              <a:spLocks noChangeAspect="1"/>
            </p:cNvSpPr>
            <p:nvPr/>
          </p:nvSpPr>
          <p:spPr>
            <a:xfrm rot="16200000">
              <a:off x="11099919" y="2867453"/>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TextBox 145">
              <a:extLst>
                <a:ext uri="{FF2B5EF4-FFF2-40B4-BE49-F238E27FC236}">
                  <a16:creationId xmlns:a16="http://schemas.microsoft.com/office/drawing/2014/main" id="{6BAF7EE1-F6AD-4C89-918B-07238E61E0F5}"/>
                </a:ext>
              </a:extLst>
            </p:cNvPr>
            <p:cNvSpPr txBox="1"/>
            <p:nvPr/>
          </p:nvSpPr>
          <p:spPr>
            <a:xfrm>
              <a:off x="10972800" y="3204356"/>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03</a:t>
              </a:r>
            </a:p>
          </p:txBody>
        </p:sp>
      </p:grpSp>
      <p:grpSp>
        <p:nvGrpSpPr>
          <p:cNvPr id="151" name="Group 150">
            <a:extLst>
              <a:ext uri="{FF2B5EF4-FFF2-40B4-BE49-F238E27FC236}">
                <a16:creationId xmlns:a16="http://schemas.microsoft.com/office/drawing/2014/main" id="{DB8C07B3-C633-4885-8F19-C01343076265}"/>
              </a:ext>
            </a:extLst>
          </p:cNvPr>
          <p:cNvGrpSpPr/>
          <p:nvPr/>
        </p:nvGrpSpPr>
        <p:grpSpPr>
          <a:xfrm>
            <a:off x="10858539" y="4207675"/>
            <a:ext cx="989598" cy="457200"/>
            <a:chOff x="10858539" y="4207675"/>
            <a:chExt cx="989598" cy="457200"/>
          </a:xfrm>
        </p:grpSpPr>
        <p:sp>
          <p:nvSpPr>
            <p:cNvPr id="129" name="Freeform: Shape 128">
              <a:extLst>
                <a:ext uri="{FF2B5EF4-FFF2-40B4-BE49-F238E27FC236}">
                  <a16:creationId xmlns:a16="http://schemas.microsoft.com/office/drawing/2014/main" id="{AFD4198B-8C04-4BC9-9FC6-0A3ED9EE374D}"/>
                </a:ext>
              </a:extLst>
            </p:cNvPr>
            <p:cNvSpPr>
              <a:spLocks noChangeAspect="1"/>
            </p:cNvSpPr>
            <p:nvPr/>
          </p:nvSpPr>
          <p:spPr>
            <a:xfrm rot="16200000">
              <a:off x="11101482" y="3964732"/>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a:extLst>
                <a:ext uri="{FF2B5EF4-FFF2-40B4-BE49-F238E27FC236}">
                  <a16:creationId xmlns:a16="http://schemas.microsoft.com/office/drawing/2014/main" id="{F6121E07-C9B5-4F91-8C2D-225CD60998B5}"/>
                </a:ext>
              </a:extLst>
            </p:cNvPr>
            <p:cNvSpPr txBox="1"/>
            <p:nvPr/>
          </p:nvSpPr>
          <p:spPr>
            <a:xfrm>
              <a:off x="10972800" y="4297968"/>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04</a:t>
              </a:r>
            </a:p>
          </p:txBody>
        </p:sp>
      </p:grpSp>
      <p:sp>
        <p:nvSpPr>
          <p:cNvPr id="148" name="TextBox 147">
            <a:extLst>
              <a:ext uri="{FF2B5EF4-FFF2-40B4-BE49-F238E27FC236}">
                <a16:creationId xmlns:a16="http://schemas.microsoft.com/office/drawing/2014/main" id="{918F2DC9-023C-4ED8-A094-8BD1098EAC9B}"/>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53" name="Oval 52">
            <a:extLst>
              <a:ext uri="{FF2B5EF4-FFF2-40B4-BE49-F238E27FC236}">
                <a16:creationId xmlns:a16="http://schemas.microsoft.com/office/drawing/2014/main" id="{78C404D5-33D6-4DDE-8F43-9713F27DF5BF}"/>
              </a:ext>
            </a:extLst>
          </p:cNvPr>
          <p:cNvSpPr>
            <a:spLocks noChangeAspect="1"/>
          </p:cNvSpPr>
          <p:nvPr/>
        </p:nvSpPr>
        <p:spPr>
          <a:xfrm>
            <a:off x="5596128" y="3385977"/>
            <a:ext cx="914400" cy="914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 Box 10">
            <a:extLst>
              <a:ext uri="{FF2B5EF4-FFF2-40B4-BE49-F238E27FC236}">
                <a16:creationId xmlns:a16="http://schemas.microsoft.com/office/drawing/2014/main" id="{B468F05F-A939-48A6-BA25-01277940A44B}"/>
              </a:ext>
            </a:extLst>
          </p:cNvPr>
          <p:cNvSpPr txBox="1">
            <a:spLocks noChangeArrowheads="1"/>
          </p:cNvSpPr>
          <p:nvPr/>
        </p:nvSpPr>
        <p:spPr bwMode="auto">
          <a:xfrm>
            <a:off x="5651839" y="3646437"/>
            <a:ext cx="82296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2020</a:t>
            </a:r>
          </a:p>
        </p:txBody>
      </p:sp>
    </p:spTree>
    <p:extLst>
      <p:ext uri="{BB962C8B-B14F-4D97-AF65-F5344CB8AC3E}">
        <p14:creationId xmlns:p14="http://schemas.microsoft.com/office/powerpoint/2010/main" val="364360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1000"/>
                                        <p:tgtEl>
                                          <p:spTgt spid="14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6"/>
                                        </p:tgtEl>
                                        <p:attrNameLst>
                                          <p:attrName>style.visibility</p:attrName>
                                        </p:attrNameLst>
                                      </p:cBhvr>
                                      <p:to>
                                        <p:strVal val="visible"/>
                                      </p:to>
                                    </p:set>
                                    <p:anim calcmode="lin" valueType="num">
                                      <p:cBhvr>
                                        <p:cTn id="16" dur="500" fill="hold"/>
                                        <p:tgtEl>
                                          <p:spTgt spid="136"/>
                                        </p:tgtEl>
                                        <p:attrNameLst>
                                          <p:attrName>ppt_w</p:attrName>
                                        </p:attrNameLst>
                                      </p:cBhvr>
                                      <p:tavLst>
                                        <p:tav tm="0">
                                          <p:val>
                                            <p:fltVal val="0"/>
                                          </p:val>
                                        </p:tav>
                                        <p:tav tm="100000">
                                          <p:val>
                                            <p:strVal val="#ppt_w"/>
                                          </p:val>
                                        </p:tav>
                                      </p:tavLst>
                                    </p:anim>
                                    <p:anim calcmode="lin" valueType="num">
                                      <p:cBhvr>
                                        <p:cTn id="17" dur="500" fill="hold"/>
                                        <p:tgtEl>
                                          <p:spTgt spid="136"/>
                                        </p:tgtEl>
                                        <p:attrNameLst>
                                          <p:attrName>ppt_h</p:attrName>
                                        </p:attrNameLst>
                                      </p:cBhvr>
                                      <p:tavLst>
                                        <p:tav tm="0">
                                          <p:val>
                                            <p:fltVal val="0"/>
                                          </p:val>
                                        </p:tav>
                                        <p:tav tm="100000">
                                          <p:val>
                                            <p:strVal val="#ppt_h"/>
                                          </p:val>
                                        </p:tav>
                                      </p:tavLst>
                                    </p:anim>
                                    <p:animEffect transition="in" filter="fade">
                                      <p:cBhvr>
                                        <p:cTn id="18" dur="500"/>
                                        <p:tgtEl>
                                          <p:spTgt spid="136"/>
                                        </p:tgtEl>
                                      </p:cBhvr>
                                    </p:animEffect>
                                  </p:childTnLst>
                                </p:cTn>
                              </p:par>
                            </p:childTnLst>
                          </p:cTn>
                        </p:par>
                        <p:par>
                          <p:cTn id="19" fill="hold">
                            <p:stCondLst>
                              <p:cond delay="1500"/>
                            </p:stCondLst>
                            <p:childTnLst>
                              <p:par>
                                <p:cTn id="20" presetID="37" presetClass="entr" presetSubtype="0" fill="hold" grpId="0" nodeType="after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fade">
                                      <p:cBhvr>
                                        <p:cTn id="22" dur="1000"/>
                                        <p:tgtEl>
                                          <p:spTgt spid="127"/>
                                        </p:tgtEl>
                                      </p:cBhvr>
                                    </p:animEffect>
                                    <p:anim calcmode="lin" valueType="num">
                                      <p:cBhvr>
                                        <p:cTn id="23" dur="1000" fill="hold"/>
                                        <p:tgtEl>
                                          <p:spTgt spid="127"/>
                                        </p:tgtEl>
                                        <p:attrNameLst>
                                          <p:attrName>ppt_x</p:attrName>
                                        </p:attrNameLst>
                                      </p:cBhvr>
                                      <p:tavLst>
                                        <p:tav tm="0">
                                          <p:val>
                                            <p:strVal val="#ppt_x"/>
                                          </p:val>
                                        </p:tav>
                                        <p:tav tm="100000">
                                          <p:val>
                                            <p:strVal val="#ppt_x"/>
                                          </p:val>
                                        </p:tav>
                                      </p:tavLst>
                                    </p:anim>
                                    <p:anim calcmode="lin" valueType="num">
                                      <p:cBhvr>
                                        <p:cTn id="24" dur="900" decel="100000" fill="hold"/>
                                        <p:tgtEl>
                                          <p:spTgt spid="12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1000"/>
                                        <p:tgtEl>
                                          <p:spTgt spid="103"/>
                                        </p:tgtEl>
                                      </p:cBhvr>
                                    </p:animEffect>
                                    <p:anim calcmode="lin" valueType="num">
                                      <p:cBhvr>
                                        <p:cTn id="29" dur="1000" fill="hold"/>
                                        <p:tgtEl>
                                          <p:spTgt spid="103"/>
                                        </p:tgtEl>
                                        <p:attrNameLst>
                                          <p:attrName>ppt_x</p:attrName>
                                        </p:attrNameLst>
                                      </p:cBhvr>
                                      <p:tavLst>
                                        <p:tav tm="0">
                                          <p:val>
                                            <p:strVal val="#ppt_x"/>
                                          </p:val>
                                        </p:tav>
                                        <p:tav tm="100000">
                                          <p:val>
                                            <p:strVal val="#ppt_x"/>
                                          </p:val>
                                        </p:tav>
                                      </p:tavLst>
                                    </p:anim>
                                    <p:anim calcmode="lin" valueType="num">
                                      <p:cBhvr>
                                        <p:cTn id="30" dur="900" decel="100000" fill="hold"/>
                                        <p:tgtEl>
                                          <p:spTgt spid="103"/>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2" presetClass="entr" presetSubtype="4"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ppt_x"/>
                                          </p:val>
                                        </p:tav>
                                        <p:tav tm="100000">
                                          <p:val>
                                            <p:strVal val="#ppt_x"/>
                                          </p:val>
                                        </p:tav>
                                      </p:tavLst>
                                    </p:anim>
                                    <p:anim calcmode="lin" valueType="num">
                                      <p:cBhvr additive="base">
                                        <p:cTn id="36" dur="1000" fill="hold"/>
                                        <p:tgtEl>
                                          <p:spTgt spid="13"/>
                                        </p:tgtEl>
                                        <p:attrNameLst>
                                          <p:attrName>ppt_y</p:attrName>
                                        </p:attrNameLst>
                                      </p:cBhvr>
                                      <p:tavLst>
                                        <p:tav tm="0">
                                          <p:val>
                                            <p:strVal val="1+#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fade">
                                      <p:cBhvr>
                                        <p:cTn id="39" dur="1000"/>
                                        <p:tgtEl>
                                          <p:spTgt spid="128"/>
                                        </p:tgtEl>
                                      </p:cBhvr>
                                    </p:animEffect>
                                    <p:anim calcmode="lin" valueType="num">
                                      <p:cBhvr>
                                        <p:cTn id="40" dur="1000" fill="hold"/>
                                        <p:tgtEl>
                                          <p:spTgt spid="128"/>
                                        </p:tgtEl>
                                        <p:attrNameLst>
                                          <p:attrName>ppt_x</p:attrName>
                                        </p:attrNameLst>
                                      </p:cBhvr>
                                      <p:tavLst>
                                        <p:tav tm="0">
                                          <p:val>
                                            <p:strVal val="#ppt_x"/>
                                          </p:val>
                                        </p:tav>
                                        <p:tav tm="100000">
                                          <p:val>
                                            <p:strVal val="#ppt_x"/>
                                          </p:val>
                                        </p:tav>
                                      </p:tavLst>
                                    </p:anim>
                                    <p:anim calcmode="lin" valueType="num">
                                      <p:cBhvr>
                                        <p:cTn id="41" dur="1000" fill="hold"/>
                                        <p:tgtEl>
                                          <p:spTgt spid="128"/>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31"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1000" fill="hold"/>
                                        <p:tgtEl>
                                          <p:spTgt spid="40"/>
                                        </p:tgtEl>
                                        <p:attrNameLst>
                                          <p:attrName>ppt_w</p:attrName>
                                        </p:attrNameLst>
                                      </p:cBhvr>
                                      <p:tavLst>
                                        <p:tav tm="0">
                                          <p:val>
                                            <p:fltVal val="0"/>
                                          </p:val>
                                        </p:tav>
                                        <p:tav tm="100000">
                                          <p:val>
                                            <p:strVal val="#ppt_w"/>
                                          </p:val>
                                        </p:tav>
                                      </p:tavLst>
                                    </p:anim>
                                    <p:anim calcmode="lin" valueType="num">
                                      <p:cBhvr>
                                        <p:cTn id="46" dur="1000" fill="hold"/>
                                        <p:tgtEl>
                                          <p:spTgt spid="40"/>
                                        </p:tgtEl>
                                        <p:attrNameLst>
                                          <p:attrName>ppt_h</p:attrName>
                                        </p:attrNameLst>
                                      </p:cBhvr>
                                      <p:tavLst>
                                        <p:tav tm="0">
                                          <p:val>
                                            <p:fltVal val="0"/>
                                          </p:val>
                                        </p:tav>
                                        <p:tav tm="100000">
                                          <p:val>
                                            <p:strVal val="#ppt_h"/>
                                          </p:val>
                                        </p:tav>
                                      </p:tavLst>
                                    </p:anim>
                                    <p:anim calcmode="lin" valueType="num">
                                      <p:cBhvr>
                                        <p:cTn id="47" dur="1000" fill="hold"/>
                                        <p:tgtEl>
                                          <p:spTgt spid="40"/>
                                        </p:tgtEl>
                                        <p:attrNameLst>
                                          <p:attrName>style.rotation</p:attrName>
                                        </p:attrNameLst>
                                      </p:cBhvr>
                                      <p:tavLst>
                                        <p:tav tm="0">
                                          <p:val>
                                            <p:fltVal val="90"/>
                                          </p:val>
                                        </p:tav>
                                        <p:tav tm="100000">
                                          <p:val>
                                            <p:fltVal val="0"/>
                                          </p:val>
                                        </p:tav>
                                      </p:tavLst>
                                    </p:anim>
                                    <p:animEffect transition="in" filter="fade">
                                      <p:cBhvr>
                                        <p:cTn id="48" dur="1000"/>
                                        <p:tgtEl>
                                          <p:spTgt spid="40"/>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97"/>
                                        </p:tgtEl>
                                        <p:attrNameLst>
                                          <p:attrName>style.visibility</p:attrName>
                                        </p:attrNameLst>
                                      </p:cBhvr>
                                      <p:to>
                                        <p:strVal val="visible"/>
                                      </p:to>
                                    </p:set>
                                    <p:anim calcmode="lin" valueType="num">
                                      <p:cBhvr>
                                        <p:cTn id="51" dur="1000" fill="hold"/>
                                        <p:tgtEl>
                                          <p:spTgt spid="97"/>
                                        </p:tgtEl>
                                        <p:attrNameLst>
                                          <p:attrName>ppt_w</p:attrName>
                                        </p:attrNameLst>
                                      </p:cBhvr>
                                      <p:tavLst>
                                        <p:tav tm="0">
                                          <p:val>
                                            <p:fltVal val="0"/>
                                          </p:val>
                                        </p:tav>
                                        <p:tav tm="100000">
                                          <p:val>
                                            <p:strVal val="#ppt_w"/>
                                          </p:val>
                                        </p:tav>
                                      </p:tavLst>
                                    </p:anim>
                                    <p:anim calcmode="lin" valueType="num">
                                      <p:cBhvr>
                                        <p:cTn id="52" dur="1000" fill="hold"/>
                                        <p:tgtEl>
                                          <p:spTgt spid="97"/>
                                        </p:tgtEl>
                                        <p:attrNameLst>
                                          <p:attrName>ppt_h</p:attrName>
                                        </p:attrNameLst>
                                      </p:cBhvr>
                                      <p:tavLst>
                                        <p:tav tm="0">
                                          <p:val>
                                            <p:fltVal val="0"/>
                                          </p:val>
                                        </p:tav>
                                        <p:tav tm="100000">
                                          <p:val>
                                            <p:strVal val="#ppt_h"/>
                                          </p:val>
                                        </p:tav>
                                      </p:tavLst>
                                    </p:anim>
                                    <p:anim calcmode="lin" valueType="num">
                                      <p:cBhvr>
                                        <p:cTn id="53" dur="1000" fill="hold"/>
                                        <p:tgtEl>
                                          <p:spTgt spid="97"/>
                                        </p:tgtEl>
                                        <p:attrNameLst>
                                          <p:attrName>style.rotation</p:attrName>
                                        </p:attrNameLst>
                                      </p:cBhvr>
                                      <p:tavLst>
                                        <p:tav tm="0">
                                          <p:val>
                                            <p:fltVal val="90"/>
                                          </p:val>
                                        </p:tav>
                                        <p:tav tm="100000">
                                          <p:val>
                                            <p:fltVal val="0"/>
                                          </p:val>
                                        </p:tav>
                                      </p:tavLst>
                                    </p:anim>
                                    <p:animEffect transition="in" filter="fade">
                                      <p:cBhvr>
                                        <p:cTn id="54" dur="1000"/>
                                        <p:tgtEl>
                                          <p:spTgt spid="97"/>
                                        </p:tgtEl>
                                      </p:cBhvr>
                                    </p:animEffect>
                                  </p:childTnLst>
                                </p:cTn>
                              </p:par>
                            </p:childTnLst>
                          </p:cTn>
                        </p:par>
                        <p:par>
                          <p:cTn id="55" fill="hold">
                            <p:stCondLst>
                              <p:cond delay="4500"/>
                            </p:stCondLst>
                            <p:childTnLst>
                              <p:par>
                                <p:cTn id="56" presetID="2" presetClass="entr" presetSubtype="4" fill="hold" nodeType="afterEffect">
                                  <p:stCondLst>
                                    <p:cond delay="0"/>
                                  </p:stCondLst>
                                  <p:childTnLst>
                                    <p:set>
                                      <p:cBhvr>
                                        <p:cTn id="57" dur="1" fill="hold">
                                          <p:stCondLst>
                                            <p:cond delay="0"/>
                                          </p:stCondLst>
                                        </p:cTn>
                                        <p:tgtEl>
                                          <p:spTgt spid="149"/>
                                        </p:tgtEl>
                                        <p:attrNameLst>
                                          <p:attrName>style.visibility</p:attrName>
                                        </p:attrNameLst>
                                      </p:cBhvr>
                                      <p:to>
                                        <p:strVal val="visible"/>
                                      </p:to>
                                    </p:set>
                                    <p:anim calcmode="lin" valueType="num">
                                      <p:cBhvr additive="base">
                                        <p:cTn id="58" dur="1000" fill="hold"/>
                                        <p:tgtEl>
                                          <p:spTgt spid="149"/>
                                        </p:tgtEl>
                                        <p:attrNameLst>
                                          <p:attrName>ppt_x</p:attrName>
                                        </p:attrNameLst>
                                      </p:cBhvr>
                                      <p:tavLst>
                                        <p:tav tm="0">
                                          <p:val>
                                            <p:strVal val="#ppt_x"/>
                                          </p:val>
                                        </p:tav>
                                        <p:tav tm="100000">
                                          <p:val>
                                            <p:strVal val="#ppt_x"/>
                                          </p:val>
                                        </p:tav>
                                      </p:tavLst>
                                    </p:anim>
                                    <p:anim calcmode="lin" valueType="num">
                                      <p:cBhvr additive="base">
                                        <p:cTn id="59" dur="1000" fill="hold"/>
                                        <p:tgtEl>
                                          <p:spTgt spid="149"/>
                                        </p:tgtEl>
                                        <p:attrNameLst>
                                          <p:attrName>ppt_y</p:attrName>
                                        </p:attrNameLst>
                                      </p:cBhvr>
                                      <p:tavLst>
                                        <p:tav tm="0">
                                          <p:val>
                                            <p:strVal val="1+#ppt_h/2"/>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30"/>
                                        </p:tgtEl>
                                        <p:attrNameLst>
                                          <p:attrName>style.visibility</p:attrName>
                                        </p:attrNameLst>
                                      </p:cBhvr>
                                      <p:to>
                                        <p:strVal val="visible"/>
                                      </p:to>
                                    </p:set>
                                    <p:animEffect transition="in" filter="fade">
                                      <p:cBhvr>
                                        <p:cTn id="62" dur="1000"/>
                                        <p:tgtEl>
                                          <p:spTgt spid="130"/>
                                        </p:tgtEl>
                                      </p:cBhvr>
                                    </p:animEffect>
                                    <p:anim calcmode="lin" valueType="num">
                                      <p:cBhvr>
                                        <p:cTn id="63" dur="1000" fill="hold"/>
                                        <p:tgtEl>
                                          <p:spTgt spid="130"/>
                                        </p:tgtEl>
                                        <p:attrNameLst>
                                          <p:attrName>ppt_x</p:attrName>
                                        </p:attrNameLst>
                                      </p:cBhvr>
                                      <p:tavLst>
                                        <p:tav tm="0">
                                          <p:val>
                                            <p:strVal val="#ppt_x"/>
                                          </p:val>
                                        </p:tav>
                                        <p:tav tm="100000">
                                          <p:val>
                                            <p:strVal val="#ppt_x"/>
                                          </p:val>
                                        </p:tav>
                                      </p:tavLst>
                                    </p:anim>
                                    <p:anim calcmode="lin" valueType="num">
                                      <p:cBhvr>
                                        <p:cTn id="64" dur="1000" fill="hold"/>
                                        <p:tgtEl>
                                          <p:spTgt spid="130"/>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31"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1000" fill="hold"/>
                                        <p:tgtEl>
                                          <p:spTgt spid="42"/>
                                        </p:tgtEl>
                                        <p:attrNameLst>
                                          <p:attrName>ppt_w</p:attrName>
                                        </p:attrNameLst>
                                      </p:cBhvr>
                                      <p:tavLst>
                                        <p:tav tm="0">
                                          <p:val>
                                            <p:fltVal val="0"/>
                                          </p:val>
                                        </p:tav>
                                        <p:tav tm="100000">
                                          <p:val>
                                            <p:strVal val="#ppt_w"/>
                                          </p:val>
                                        </p:tav>
                                      </p:tavLst>
                                    </p:anim>
                                    <p:anim calcmode="lin" valueType="num">
                                      <p:cBhvr>
                                        <p:cTn id="69" dur="1000" fill="hold"/>
                                        <p:tgtEl>
                                          <p:spTgt spid="42"/>
                                        </p:tgtEl>
                                        <p:attrNameLst>
                                          <p:attrName>ppt_h</p:attrName>
                                        </p:attrNameLst>
                                      </p:cBhvr>
                                      <p:tavLst>
                                        <p:tav tm="0">
                                          <p:val>
                                            <p:fltVal val="0"/>
                                          </p:val>
                                        </p:tav>
                                        <p:tav tm="100000">
                                          <p:val>
                                            <p:strVal val="#ppt_h"/>
                                          </p:val>
                                        </p:tav>
                                      </p:tavLst>
                                    </p:anim>
                                    <p:anim calcmode="lin" valueType="num">
                                      <p:cBhvr>
                                        <p:cTn id="70" dur="1000" fill="hold"/>
                                        <p:tgtEl>
                                          <p:spTgt spid="42"/>
                                        </p:tgtEl>
                                        <p:attrNameLst>
                                          <p:attrName>style.rotation</p:attrName>
                                        </p:attrNameLst>
                                      </p:cBhvr>
                                      <p:tavLst>
                                        <p:tav tm="0">
                                          <p:val>
                                            <p:fltVal val="90"/>
                                          </p:val>
                                        </p:tav>
                                        <p:tav tm="100000">
                                          <p:val>
                                            <p:fltVal val="0"/>
                                          </p:val>
                                        </p:tav>
                                      </p:tavLst>
                                    </p:anim>
                                    <p:animEffect transition="in" filter="fade">
                                      <p:cBhvr>
                                        <p:cTn id="71" dur="1000"/>
                                        <p:tgtEl>
                                          <p:spTgt spid="42"/>
                                        </p:tgtEl>
                                      </p:cBhvr>
                                    </p:animEffect>
                                  </p:childTnLst>
                                </p:cTn>
                              </p:par>
                              <p:par>
                                <p:cTn id="72" presetID="31" presetClass="entr" presetSubtype="0" fill="hold" nodeType="withEffect">
                                  <p:stCondLst>
                                    <p:cond delay="0"/>
                                  </p:stCondLst>
                                  <p:childTnLst>
                                    <p:set>
                                      <p:cBhvr>
                                        <p:cTn id="73" dur="1" fill="hold">
                                          <p:stCondLst>
                                            <p:cond delay="0"/>
                                          </p:stCondLst>
                                        </p:cTn>
                                        <p:tgtEl>
                                          <p:spTgt spid="62"/>
                                        </p:tgtEl>
                                        <p:attrNameLst>
                                          <p:attrName>style.visibility</p:attrName>
                                        </p:attrNameLst>
                                      </p:cBhvr>
                                      <p:to>
                                        <p:strVal val="visible"/>
                                      </p:to>
                                    </p:set>
                                    <p:anim calcmode="lin" valueType="num">
                                      <p:cBhvr>
                                        <p:cTn id="74" dur="1000" fill="hold"/>
                                        <p:tgtEl>
                                          <p:spTgt spid="62"/>
                                        </p:tgtEl>
                                        <p:attrNameLst>
                                          <p:attrName>ppt_w</p:attrName>
                                        </p:attrNameLst>
                                      </p:cBhvr>
                                      <p:tavLst>
                                        <p:tav tm="0">
                                          <p:val>
                                            <p:fltVal val="0"/>
                                          </p:val>
                                        </p:tav>
                                        <p:tav tm="100000">
                                          <p:val>
                                            <p:strVal val="#ppt_w"/>
                                          </p:val>
                                        </p:tav>
                                      </p:tavLst>
                                    </p:anim>
                                    <p:anim calcmode="lin" valueType="num">
                                      <p:cBhvr>
                                        <p:cTn id="75" dur="1000" fill="hold"/>
                                        <p:tgtEl>
                                          <p:spTgt spid="62"/>
                                        </p:tgtEl>
                                        <p:attrNameLst>
                                          <p:attrName>ppt_h</p:attrName>
                                        </p:attrNameLst>
                                      </p:cBhvr>
                                      <p:tavLst>
                                        <p:tav tm="0">
                                          <p:val>
                                            <p:fltVal val="0"/>
                                          </p:val>
                                        </p:tav>
                                        <p:tav tm="100000">
                                          <p:val>
                                            <p:strVal val="#ppt_h"/>
                                          </p:val>
                                        </p:tav>
                                      </p:tavLst>
                                    </p:anim>
                                    <p:anim calcmode="lin" valueType="num">
                                      <p:cBhvr>
                                        <p:cTn id="76" dur="1000" fill="hold"/>
                                        <p:tgtEl>
                                          <p:spTgt spid="62"/>
                                        </p:tgtEl>
                                        <p:attrNameLst>
                                          <p:attrName>style.rotation</p:attrName>
                                        </p:attrNameLst>
                                      </p:cBhvr>
                                      <p:tavLst>
                                        <p:tav tm="0">
                                          <p:val>
                                            <p:fltVal val="90"/>
                                          </p:val>
                                        </p:tav>
                                        <p:tav tm="100000">
                                          <p:val>
                                            <p:fltVal val="0"/>
                                          </p:val>
                                        </p:tav>
                                      </p:tavLst>
                                    </p:anim>
                                    <p:animEffect transition="in" filter="fade">
                                      <p:cBhvr>
                                        <p:cTn id="77" dur="1000"/>
                                        <p:tgtEl>
                                          <p:spTgt spid="62"/>
                                        </p:tgtEl>
                                      </p:cBhvr>
                                    </p:animEffect>
                                  </p:childTnLst>
                                </p:cTn>
                              </p:par>
                            </p:childTnLst>
                          </p:cTn>
                        </p:par>
                        <p:par>
                          <p:cTn id="78" fill="hold">
                            <p:stCondLst>
                              <p:cond delay="6500"/>
                            </p:stCondLst>
                            <p:childTnLst>
                              <p:par>
                                <p:cTn id="79" presetID="2" presetClass="entr" presetSubtype="4" fill="hold" nodeType="afterEffect">
                                  <p:stCondLst>
                                    <p:cond delay="0"/>
                                  </p:stCondLst>
                                  <p:childTnLst>
                                    <p:set>
                                      <p:cBhvr>
                                        <p:cTn id="80" dur="1" fill="hold">
                                          <p:stCondLst>
                                            <p:cond delay="0"/>
                                          </p:stCondLst>
                                        </p:cTn>
                                        <p:tgtEl>
                                          <p:spTgt spid="150"/>
                                        </p:tgtEl>
                                        <p:attrNameLst>
                                          <p:attrName>style.visibility</p:attrName>
                                        </p:attrNameLst>
                                      </p:cBhvr>
                                      <p:to>
                                        <p:strVal val="visible"/>
                                      </p:to>
                                    </p:set>
                                    <p:anim calcmode="lin" valueType="num">
                                      <p:cBhvr additive="base">
                                        <p:cTn id="81" dur="1000" fill="hold"/>
                                        <p:tgtEl>
                                          <p:spTgt spid="150"/>
                                        </p:tgtEl>
                                        <p:attrNameLst>
                                          <p:attrName>ppt_x</p:attrName>
                                        </p:attrNameLst>
                                      </p:cBhvr>
                                      <p:tavLst>
                                        <p:tav tm="0">
                                          <p:val>
                                            <p:strVal val="#ppt_x"/>
                                          </p:val>
                                        </p:tav>
                                        <p:tav tm="100000">
                                          <p:val>
                                            <p:strVal val="#ppt_x"/>
                                          </p:val>
                                        </p:tav>
                                      </p:tavLst>
                                    </p:anim>
                                    <p:anim calcmode="lin" valueType="num">
                                      <p:cBhvr additive="base">
                                        <p:cTn id="82" dur="1000" fill="hold"/>
                                        <p:tgtEl>
                                          <p:spTgt spid="150"/>
                                        </p:tgtEl>
                                        <p:attrNameLst>
                                          <p:attrName>ppt_y</p:attrName>
                                        </p:attrNameLst>
                                      </p:cBhvr>
                                      <p:tavLst>
                                        <p:tav tm="0">
                                          <p:val>
                                            <p:strVal val="1+#ppt_h/2"/>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32"/>
                                        </p:tgtEl>
                                        <p:attrNameLst>
                                          <p:attrName>style.visibility</p:attrName>
                                        </p:attrNameLst>
                                      </p:cBhvr>
                                      <p:to>
                                        <p:strVal val="visible"/>
                                      </p:to>
                                    </p:set>
                                    <p:animEffect transition="in" filter="fade">
                                      <p:cBhvr>
                                        <p:cTn id="85" dur="1000"/>
                                        <p:tgtEl>
                                          <p:spTgt spid="132"/>
                                        </p:tgtEl>
                                      </p:cBhvr>
                                    </p:animEffect>
                                    <p:anim calcmode="lin" valueType="num">
                                      <p:cBhvr>
                                        <p:cTn id="86" dur="1000" fill="hold"/>
                                        <p:tgtEl>
                                          <p:spTgt spid="132"/>
                                        </p:tgtEl>
                                        <p:attrNameLst>
                                          <p:attrName>ppt_x</p:attrName>
                                        </p:attrNameLst>
                                      </p:cBhvr>
                                      <p:tavLst>
                                        <p:tav tm="0">
                                          <p:val>
                                            <p:strVal val="#ppt_x"/>
                                          </p:val>
                                        </p:tav>
                                        <p:tav tm="100000">
                                          <p:val>
                                            <p:strVal val="#ppt_x"/>
                                          </p:val>
                                        </p:tav>
                                      </p:tavLst>
                                    </p:anim>
                                    <p:anim calcmode="lin" valueType="num">
                                      <p:cBhvr>
                                        <p:cTn id="87" dur="1000" fill="hold"/>
                                        <p:tgtEl>
                                          <p:spTgt spid="132"/>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31" presetClass="entr" presetSubtype="0"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p:cTn id="91" dur="1000" fill="hold"/>
                                        <p:tgtEl>
                                          <p:spTgt spid="44"/>
                                        </p:tgtEl>
                                        <p:attrNameLst>
                                          <p:attrName>ppt_w</p:attrName>
                                        </p:attrNameLst>
                                      </p:cBhvr>
                                      <p:tavLst>
                                        <p:tav tm="0">
                                          <p:val>
                                            <p:fltVal val="0"/>
                                          </p:val>
                                        </p:tav>
                                        <p:tav tm="100000">
                                          <p:val>
                                            <p:strVal val="#ppt_w"/>
                                          </p:val>
                                        </p:tav>
                                      </p:tavLst>
                                    </p:anim>
                                    <p:anim calcmode="lin" valueType="num">
                                      <p:cBhvr>
                                        <p:cTn id="92" dur="1000" fill="hold"/>
                                        <p:tgtEl>
                                          <p:spTgt spid="44"/>
                                        </p:tgtEl>
                                        <p:attrNameLst>
                                          <p:attrName>ppt_h</p:attrName>
                                        </p:attrNameLst>
                                      </p:cBhvr>
                                      <p:tavLst>
                                        <p:tav tm="0">
                                          <p:val>
                                            <p:fltVal val="0"/>
                                          </p:val>
                                        </p:tav>
                                        <p:tav tm="100000">
                                          <p:val>
                                            <p:strVal val="#ppt_h"/>
                                          </p:val>
                                        </p:tav>
                                      </p:tavLst>
                                    </p:anim>
                                    <p:anim calcmode="lin" valueType="num">
                                      <p:cBhvr>
                                        <p:cTn id="93" dur="1000" fill="hold"/>
                                        <p:tgtEl>
                                          <p:spTgt spid="44"/>
                                        </p:tgtEl>
                                        <p:attrNameLst>
                                          <p:attrName>style.rotation</p:attrName>
                                        </p:attrNameLst>
                                      </p:cBhvr>
                                      <p:tavLst>
                                        <p:tav tm="0">
                                          <p:val>
                                            <p:fltVal val="90"/>
                                          </p:val>
                                        </p:tav>
                                        <p:tav tm="100000">
                                          <p:val>
                                            <p:fltVal val="0"/>
                                          </p:val>
                                        </p:tav>
                                      </p:tavLst>
                                    </p:anim>
                                    <p:animEffect transition="in" filter="fade">
                                      <p:cBhvr>
                                        <p:cTn id="94" dur="1000"/>
                                        <p:tgtEl>
                                          <p:spTgt spid="44"/>
                                        </p:tgtEl>
                                      </p:cBhvr>
                                    </p:animEffect>
                                  </p:childTnLst>
                                </p:cTn>
                              </p:par>
                              <p:par>
                                <p:cTn id="95" presetID="31" presetClass="entr" presetSubtype="0" fill="hold" nodeType="withEffect">
                                  <p:stCondLst>
                                    <p:cond delay="0"/>
                                  </p:stCondLst>
                                  <p:childTnLst>
                                    <p:set>
                                      <p:cBhvr>
                                        <p:cTn id="96" dur="1" fill="hold">
                                          <p:stCondLst>
                                            <p:cond delay="0"/>
                                          </p:stCondLst>
                                        </p:cTn>
                                        <p:tgtEl>
                                          <p:spTgt spid="78"/>
                                        </p:tgtEl>
                                        <p:attrNameLst>
                                          <p:attrName>style.visibility</p:attrName>
                                        </p:attrNameLst>
                                      </p:cBhvr>
                                      <p:to>
                                        <p:strVal val="visible"/>
                                      </p:to>
                                    </p:set>
                                    <p:anim calcmode="lin" valueType="num">
                                      <p:cBhvr>
                                        <p:cTn id="97" dur="1000" fill="hold"/>
                                        <p:tgtEl>
                                          <p:spTgt spid="78"/>
                                        </p:tgtEl>
                                        <p:attrNameLst>
                                          <p:attrName>ppt_w</p:attrName>
                                        </p:attrNameLst>
                                      </p:cBhvr>
                                      <p:tavLst>
                                        <p:tav tm="0">
                                          <p:val>
                                            <p:fltVal val="0"/>
                                          </p:val>
                                        </p:tav>
                                        <p:tav tm="100000">
                                          <p:val>
                                            <p:strVal val="#ppt_w"/>
                                          </p:val>
                                        </p:tav>
                                      </p:tavLst>
                                    </p:anim>
                                    <p:anim calcmode="lin" valueType="num">
                                      <p:cBhvr>
                                        <p:cTn id="98" dur="1000" fill="hold"/>
                                        <p:tgtEl>
                                          <p:spTgt spid="78"/>
                                        </p:tgtEl>
                                        <p:attrNameLst>
                                          <p:attrName>ppt_h</p:attrName>
                                        </p:attrNameLst>
                                      </p:cBhvr>
                                      <p:tavLst>
                                        <p:tav tm="0">
                                          <p:val>
                                            <p:fltVal val="0"/>
                                          </p:val>
                                        </p:tav>
                                        <p:tav tm="100000">
                                          <p:val>
                                            <p:strVal val="#ppt_h"/>
                                          </p:val>
                                        </p:tav>
                                      </p:tavLst>
                                    </p:anim>
                                    <p:anim calcmode="lin" valueType="num">
                                      <p:cBhvr>
                                        <p:cTn id="99" dur="1000" fill="hold"/>
                                        <p:tgtEl>
                                          <p:spTgt spid="78"/>
                                        </p:tgtEl>
                                        <p:attrNameLst>
                                          <p:attrName>style.rotation</p:attrName>
                                        </p:attrNameLst>
                                      </p:cBhvr>
                                      <p:tavLst>
                                        <p:tav tm="0">
                                          <p:val>
                                            <p:fltVal val="90"/>
                                          </p:val>
                                        </p:tav>
                                        <p:tav tm="100000">
                                          <p:val>
                                            <p:fltVal val="0"/>
                                          </p:val>
                                        </p:tav>
                                      </p:tavLst>
                                    </p:anim>
                                    <p:animEffect transition="in" filter="fade">
                                      <p:cBhvr>
                                        <p:cTn id="100" dur="1000"/>
                                        <p:tgtEl>
                                          <p:spTgt spid="78"/>
                                        </p:tgtEl>
                                      </p:cBhvr>
                                    </p:animEffect>
                                  </p:childTnLst>
                                </p:cTn>
                              </p:par>
                            </p:childTnLst>
                          </p:cTn>
                        </p:par>
                        <p:par>
                          <p:cTn id="101" fill="hold">
                            <p:stCondLst>
                              <p:cond delay="8500"/>
                            </p:stCondLst>
                            <p:childTnLst>
                              <p:par>
                                <p:cTn id="102" presetID="2" presetClass="entr" presetSubtype="4" fill="hold" nodeType="afterEffect">
                                  <p:stCondLst>
                                    <p:cond delay="0"/>
                                  </p:stCondLst>
                                  <p:childTnLst>
                                    <p:set>
                                      <p:cBhvr>
                                        <p:cTn id="103" dur="1" fill="hold">
                                          <p:stCondLst>
                                            <p:cond delay="0"/>
                                          </p:stCondLst>
                                        </p:cTn>
                                        <p:tgtEl>
                                          <p:spTgt spid="151"/>
                                        </p:tgtEl>
                                        <p:attrNameLst>
                                          <p:attrName>style.visibility</p:attrName>
                                        </p:attrNameLst>
                                      </p:cBhvr>
                                      <p:to>
                                        <p:strVal val="visible"/>
                                      </p:to>
                                    </p:set>
                                    <p:anim calcmode="lin" valueType="num">
                                      <p:cBhvr additive="base">
                                        <p:cTn id="104" dur="1000" fill="hold"/>
                                        <p:tgtEl>
                                          <p:spTgt spid="151"/>
                                        </p:tgtEl>
                                        <p:attrNameLst>
                                          <p:attrName>ppt_x</p:attrName>
                                        </p:attrNameLst>
                                      </p:cBhvr>
                                      <p:tavLst>
                                        <p:tav tm="0">
                                          <p:val>
                                            <p:strVal val="#ppt_x"/>
                                          </p:val>
                                        </p:tav>
                                        <p:tav tm="100000">
                                          <p:val>
                                            <p:strVal val="#ppt_x"/>
                                          </p:val>
                                        </p:tav>
                                      </p:tavLst>
                                    </p:anim>
                                    <p:anim calcmode="lin" valueType="num">
                                      <p:cBhvr additive="base">
                                        <p:cTn id="105" dur="1000" fill="hold"/>
                                        <p:tgtEl>
                                          <p:spTgt spid="151"/>
                                        </p:tgtEl>
                                        <p:attrNameLst>
                                          <p:attrName>ppt_y</p:attrName>
                                        </p:attrNameLst>
                                      </p:cBhvr>
                                      <p:tavLst>
                                        <p:tav tm="0">
                                          <p:val>
                                            <p:strVal val="1+#ppt_h/2"/>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Effect transition="in" filter="fade">
                                      <p:cBhvr>
                                        <p:cTn id="108" dur="1000"/>
                                        <p:tgtEl>
                                          <p:spTgt spid="134"/>
                                        </p:tgtEl>
                                      </p:cBhvr>
                                    </p:animEffect>
                                    <p:anim calcmode="lin" valueType="num">
                                      <p:cBhvr>
                                        <p:cTn id="109" dur="1000" fill="hold"/>
                                        <p:tgtEl>
                                          <p:spTgt spid="134"/>
                                        </p:tgtEl>
                                        <p:attrNameLst>
                                          <p:attrName>ppt_x</p:attrName>
                                        </p:attrNameLst>
                                      </p:cBhvr>
                                      <p:tavLst>
                                        <p:tav tm="0">
                                          <p:val>
                                            <p:strVal val="#ppt_x"/>
                                          </p:val>
                                        </p:tav>
                                        <p:tav tm="100000">
                                          <p:val>
                                            <p:strVal val="#ppt_x"/>
                                          </p:val>
                                        </p:tav>
                                      </p:tavLst>
                                    </p:anim>
                                    <p:anim calcmode="lin" valueType="num">
                                      <p:cBhvr>
                                        <p:cTn id="110" dur="1000" fill="hold"/>
                                        <p:tgtEl>
                                          <p:spTgt spid="134"/>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31" presetClass="entr" presetSubtype="0" fill="hold" grpId="0" nodeType="after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p:cTn id="114" dur="1000" fill="hold"/>
                                        <p:tgtEl>
                                          <p:spTgt spid="46"/>
                                        </p:tgtEl>
                                        <p:attrNameLst>
                                          <p:attrName>ppt_w</p:attrName>
                                        </p:attrNameLst>
                                      </p:cBhvr>
                                      <p:tavLst>
                                        <p:tav tm="0">
                                          <p:val>
                                            <p:fltVal val="0"/>
                                          </p:val>
                                        </p:tav>
                                        <p:tav tm="100000">
                                          <p:val>
                                            <p:strVal val="#ppt_w"/>
                                          </p:val>
                                        </p:tav>
                                      </p:tavLst>
                                    </p:anim>
                                    <p:anim calcmode="lin" valueType="num">
                                      <p:cBhvr>
                                        <p:cTn id="115" dur="1000" fill="hold"/>
                                        <p:tgtEl>
                                          <p:spTgt spid="46"/>
                                        </p:tgtEl>
                                        <p:attrNameLst>
                                          <p:attrName>ppt_h</p:attrName>
                                        </p:attrNameLst>
                                      </p:cBhvr>
                                      <p:tavLst>
                                        <p:tav tm="0">
                                          <p:val>
                                            <p:fltVal val="0"/>
                                          </p:val>
                                        </p:tav>
                                        <p:tav tm="100000">
                                          <p:val>
                                            <p:strVal val="#ppt_h"/>
                                          </p:val>
                                        </p:tav>
                                      </p:tavLst>
                                    </p:anim>
                                    <p:anim calcmode="lin" valueType="num">
                                      <p:cBhvr>
                                        <p:cTn id="116" dur="1000" fill="hold"/>
                                        <p:tgtEl>
                                          <p:spTgt spid="46"/>
                                        </p:tgtEl>
                                        <p:attrNameLst>
                                          <p:attrName>style.rotation</p:attrName>
                                        </p:attrNameLst>
                                      </p:cBhvr>
                                      <p:tavLst>
                                        <p:tav tm="0">
                                          <p:val>
                                            <p:fltVal val="90"/>
                                          </p:val>
                                        </p:tav>
                                        <p:tav tm="100000">
                                          <p:val>
                                            <p:fltVal val="0"/>
                                          </p:val>
                                        </p:tav>
                                      </p:tavLst>
                                    </p:anim>
                                    <p:animEffect transition="in" filter="fade">
                                      <p:cBhvr>
                                        <p:cTn id="117" dur="1000"/>
                                        <p:tgtEl>
                                          <p:spTgt spid="46"/>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96"/>
                                        </p:tgtEl>
                                        <p:attrNameLst>
                                          <p:attrName>style.visibility</p:attrName>
                                        </p:attrNameLst>
                                      </p:cBhvr>
                                      <p:to>
                                        <p:strVal val="visible"/>
                                      </p:to>
                                    </p:set>
                                    <p:anim calcmode="lin" valueType="num">
                                      <p:cBhvr>
                                        <p:cTn id="120" dur="1000" fill="hold"/>
                                        <p:tgtEl>
                                          <p:spTgt spid="96"/>
                                        </p:tgtEl>
                                        <p:attrNameLst>
                                          <p:attrName>ppt_w</p:attrName>
                                        </p:attrNameLst>
                                      </p:cBhvr>
                                      <p:tavLst>
                                        <p:tav tm="0">
                                          <p:val>
                                            <p:fltVal val="0"/>
                                          </p:val>
                                        </p:tav>
                                        <p:tav tm="100000">
                                          <p:val>
                                            <p:strVal val="#ppt_w"/>
                                          </p:val>
                                        </p:tav>
                                      </p:tavLst>
                                    </p:anim>
                                    <p:anim calcmode="lin" valueType="num">
                                      <p:cBhvr>
                                        <p:cTn id="121" dur="1000" fill="hold"/>
                                        <p:tgtEl>
                                          <p:spTgt spid="96"/>
                                        </p:tgtEl>
                                        <p:attrNameLst>
                                          <p:attrName>ppt_h</p:attrName>
                                        </p:attrNameLst>
                                      </p:cBhvr>
                                      <p:tavLst>
                                        <p:tav tm="0">
                                          <p:val>
                                            <p:fltVal val="0"/>
                                          </p:val>
                                        </p:tav>
                                        <p:tav tm="100000">
                                          <p:val>
                                            <p:strVal val="#ppt_h"/>
                                          </p:val>
                                        </p:tav>
                                      </p:tavLst>
                                    </p:anim>
                                    <p:anim calcmode="lin" valueType="num">
                                      <p:cBhvr>
                                        <p:cTn id="122" dur="1000" fill="hold"/>
                                        <p:tgtEl>
                                          <p:spTgt spid="96"/>
                                        </p:tgtEl>
                                        <p:attrNameLst>
                                          <p:attrName>style.rotation</p:attrName>
                                        </p:attrNameLst>
                                      </p:cBhvr>
                                      <p:tavLst>
                                        <p:tav tm="0">
                                          <p:val>
                                            <p:fltVal val="90"/>
                                          </p:val>
                                        </p:tav>
                                        <p:tav tm="100000">
                                          <p:val>
                                            <p:fltVal val="0"/>
                                          </p:val>
                                        </p:tav>
                                      </p:tavLst>
                                    </p:anim>
                                    <p:animEffect transition="in" filter="fade">
                                      <p:cBhvr>
                                        <p:cTn id="123" dur="1000"/>
                                        <p:tgtEl>
                                          <p:spTgt spid="96"/>
                                        </p:tgtEl>
                                      </p:cBhvr>
                                    </p:animEffect>
                                  </p:childTnLst>
                                </p:cTn>
                              </p:par>
                            </p:childTnLst>
                          </p:cTn>
                        </p:par>
                        <p:par>
                          <p:cTn id="124" fill="hold">
                            <p:stCondLst>
                              <p:cond delay="10500"/>
                            </p:stCondLst>
                            <p:childTnLst>
                              <p:par>
                                <p:cTn id="125" presetID="2" presetClass="entr" presetSubtype="4" fill="hold" nodeType="afterEffect">
                                  <p:stCondLst>
                                    <p:cond delay="0"/>
                                  </p:stCondLst>
                                  <p:childTnLst>
                                    <p:set>
                                      <p:cBhvr>
                                        <p:cTn id="126" dur="1" fill="hold">
                                          <p:stCondLst>
                                            <p:cond delay="0"/>
                                          </p:stCondLst>
                                        </p:cTn>
                                        <p:tgtEl>
                                          <p:spTgt spid="152"/>
                                        </p:tgtEl>
                                        <p:attrNameLst>
                                          <p:attrName>style.visibility</p:attrName>
                                        </p:attrNameLst>
                                      </p:cBhvr>
                                      <p:to>
                                        <p:strVal val="visible"/>
                                      </p:to>
                                    </p:set>
                                    <p:anim calcmode="lin" valueType="num">
                                      <p:cBhvr additive="base">
                                        <p:cTn id="127" dur="1000" fill="hold"/>
                                        <p:tgtEl>
                                          <p:spTgt spid="152"/>
                                        </p:tgtEl>
                                        <p:attrNameLst>
                                          <p:attrName>ppt_x</p:attrName>
                                        </p:attrNameLst>
                                      </p:cBhvr>
                                      <p:tavLst>
                                        <p:tav tm="0">
                                          <p:val>
                                            <p:strVal val="#ppt_x"/>
                                          </p:val>
                                        </p:tav>
                                        <p:tav tm="100000">
                                          <p:val>
                                            <p:strVal val="#ppt_x"/>
                                          </p:val>
                                        </p:tav>
                                      </p:tavLst>
                                    </p:anim>
                                    <p:anim calcmode="lin" valueType="num">
                                      <p:cBhvr additive="base">
                                        <p:cTn id="128" dur="1000" fill="hold"/>
                                        <p:tgtEl>
                                          <p:spTgt spid="152"/>
                                        </p:tgtEl>
                                        <p:attrNameLst>
                                          <p:attrName>ppt_y</p:attrName>
                                        </p:attrNameLst>
                                      </p:cBhvr>
                                      <p:tavLst>
                                        <p:tav tm="0">
                                          <p:val>
                                            <p:strVal val="1+#ppt_h/2"/>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12"/>
                                        </p:tgtEl>
                                        <p:attrNameLst>
                                          <p:attrName>style.visibility</p:attrName>
                                        </p:attrNameLst>
                                      </p:cBhvr>
                                      <p:to>
                                        <p:strVal val="visible"/>
                                      </p:to>
                                    </p:set>
                                    <p:animEffect transition="in" filter="fade">
                                      <p:cBhvr>
                                        <p:cTn id="131" dur="1000"/>
                                        <p:tgtEl>
                                          <p:spTgt spid="112"/>
                                        </p:tgtEl>
                                      </p:cBhvr>
                                    </p:animEffect>
                                    <p:anim calcmode="lin" valueType="num">
                                      <p:cBhvr>
                                        <p:cTn id="132" dur="1000" fill="hold"/>
                                        <p:tgtEl>
                                          <p:spTgt spid="112"/>
                                        </p:tgtEl>
                                        <p:attrNameLst>
                                          <p:attrName>ppt_x</p:attrName>
                                        </p:attrNameLst>
                                      </p:cBhvr>
                                      <p:tavLst>
                                        <p:tav tm="0">
                                          <p:val>
                                            <p:strVal val="#ppt_x"/>
                                          </p:val>
                                        </p:tav>
                                        <p:tav tm="100000">
                                          <p:val>
                                            <p:strVal val="#ppt_x"/>
                                          </p:val>
                                        </p:tav>
                                      </p:tavLst>
                                    </p:anim>
                                    <p:anim calcmode="lin" valueType="num">
                                      <p:cBhvr>
                                        <p:cTn id="133" dur="1000" fill="hold"/>
                                        <p:tgtEl>
                                          <p:spTgt spid="112"/>
                                        </p:tgtEl>
                                        <p:attrNameLst>
                                          <p:attrName>ppt_y</p:attrName>
                                        </p:attrNameLst>
                                      </p:cBhvr>
                                      <p:tavLst>
                                        <p:tav tm="0">
                                          <p:val>
                                            <p:strVal val="#ppt_y+.1"/>
                                          </p:val>
                                        </p:tav>
                                        <p:tav tm="100000">
                                          <p:val>
                                            <p:strVal val="#ppt_y"/>
                                          </p:val>
                                        </p:tav>
                                      </p:tavLst>
                                    </p:anim>
                                  </p:childTnLst>
                                </p:cTn>
                              </p:par>
                            </p:childTnLst>
                          </p:cTn>
                        </p:par>
                        <p:par>
                          <p:cTn id="134" fill="hold">
                            <p:stCondLst>
                              <p:cond delay="11500"/>
                            </p:stCondLst>
                            <p:childTnLst>
                              <p:par>
                                <p:cTn id="135" presetID="31" presetClass="entr" presetSubtype="0" fill="hold" grpId="0" nodeType="afterEffect">
                                  <p:stCondLst>
                                    <p:cond delay="0"/>
                                  </p:stCondLst>
                                  <p:childTnLst>
                                    <p:set>
                                      <p:cBhvr>
                                        <p:cTn id="136" dur="1" fill="hold">
                                          <p:stCondLst>
                                            <p:cond delay="0"/>
                                          </p:stCondLst>
                                        </p:cTn>
                                        <p:tgtEl>
                                          <p:spTgt spid="48"/>
                                        </p:tgtEl>
                                        <p:attrNameLst>
                                          <p:attrName>style.visibility</p:attrName>
                                        </p:attrNameLst>
                                      </p:cBhvr>
                                      <p:to>
                                        <p:strVal val="visible"/>
                                      </p:to>
                                    </p:set>
                                    <p:anim calcmode="lin" valueType="num">
                                      <p:cBhvr>
                                        <p:cTn id="137" dur="1000" fill="hold"/>
                                        <p:tgtEl>
                                          <p:spTgt spid="48"/>
                                        </p:tgtEl>
                                        <p:attrNameLst>
                                          <p:attrName>ppt_w</p:attrName>
                                        </p:attrNameLst>
                                      </p:cBhvr>
                                      <p:tavLst>
                                        <p:tav tm="0">
                                          <p:val>
                                            <p:fltVal val="0"/>
                                          </p:val>
                                        </p:tav>
                                        <p:tav tm="100000">
                                          <p:val>
                                            <p:strVal val="#ppt_w"/>
                                          </p:val>
                                        </p:tav>
                                      </p:tavLst>
                                    </p:anim>
                                    <p:anim calcmode="lin" valueType="num">
                                      <p:cBhvr>
                                        <p:cTn id="138" dur="1000" fill="hold"/>
                                        <p:tgtEl>
                                          <p:spTgt spid="48"/>
                                        </p:tgtEl>
                                        <p:attrNameLst>
                                          <p:attrName>ppt_h</p:attrName>
                                        </p:attrNameLst>
                                      </p:cBhvr>
                                      <p:tavLst>
                                        <p:tav tm="0">
                                          <p:val>
                                            <p:fltVal val="0"/>
                                          </p:val>
                                        </p:tav>
                                        <p:tav tm="100000">
                                          <p:val>
                                            <p:strVal val="#ppt_h"/>
                                          </p:val>
                                        </p:tav>
                                      </p:tavLst>
                                    </p:anim>
                                    <p:anim calcmode="lin" valueType="num">
                                      <p:cBhvr>
                                        <p:cTn id="139" dur="1000" fill="hold"/>
                                        <p:tgtEl>
                                          <p:spTgt spid="48"/>
                                        </p:tgtEl>
                                        <p:attrNameLst>
                                          <p:attrName>style.rotation</p:attrName>
                                        </p:attrNameLst>
                                      </p:cBhvr>
                                      <p:tavLst>
                                        <p:tav tm="0">
                                          <p:val>
                                            <p:fltVal val="90"/>
                                          </p:val>
                                        </p:tav>
                                        <p:tav tm="100000">
                                          <p:val>
                                            <p:fltVal val="0"/>
                                          </p:val>
                                        </p:tav>
                                      </p:tavLst>
                                    </p:anim>
                                    <p:animEffect transition="in" filter="fade">
                                      <p:cBhvr>
                                        <p:cTn id="140" dur="1000"/>
                                        <p:tgtEl>
                                          <p:spTgt spid="48"/>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59"/>
                                        </p:tgtEl>
                                        <p:attrNameLst>
                                          <p:attrName>style.visibility</p:attrName>
                                        </p:attrNameLst>
                                      </p:cBhvr>
                                      <p:to>
                                        <p:strVal val="visible"/>
                                      </p:to>
                                    </p:set>
                                    <p:anim calcmode="lin" valueType="num">
                                      <p:cBhvr>
                                        <p:cTn id="143" dur="1000" fill="hold"/>
                                        <p:tgtEl>
                                          <p:spTgt spid="59"/>
                                        </p:tgtEl>
                                        <p:attrNameLst>
                                          <p:attrName>ppt_w</p:attrName>
                                        </p:attrNameLst>
                                      </p:cBhvr>
                                      <p:tavLst>
                                        <p:tav tm="0">
                                          <p:val>
                                            <p:fltVal val="0"/>
                                          </p:val>
                                        </p:tav>
                                        <p:tav tm="100000">
                                          <p:val>
                                            <p:strVal val="#ppt_w"/>
                                          </p:val>
                                        </p:tav>
                                      </p:tavLst>
                                    </p:anim>
                                    <p:anim calcmode="lin" valueType="num">
                                      <p:cBhvr>
                                        <p:cTn id="144" dur="1000" fill="hold"/>
                                        <p:tgtEl>
                                          <p:spTgt spid="59"/>
                                        </p:tgtEl>
                                        <p:attrNameLst>
                                          <p:attrName>ppt_h</p:attrName>
                                        </p:attrNameLst>
                                      </p:cBhvr>
                                      <p:tavLst>
                                        <p:tav tm="0">
                                          <p:val>
                                            <p:fltVal val="0"/>
                                          </p:val>
                                        </p:tav>
                                        <p:tav tm="100000">
                                          <p:val>
                                            <p:strVal val="#ppt_h"/>
                                          </p:val>
                                        </p:tav>
                                      </p:tavLst>
                                    </p:anim>
                                    <p:anim calcmode="lin" valueType="num">
                                      <p:cBhvr>
                                        <p:cTn id="145" dur="1000" fill="hold"/>
                                        <p:tgtEl>
                                          <p:spTgt spid="59"/>
                                        </p:tgtEl>
                                        <p:attrNameLst>
                                          <p:attrName>style.rotation</p:attrName>
                                        </p:attrNameLst>
                                      </p:cBhvr>
                                      <p:tavLst>
                                        <p:tav tm="0">
                                          <p:val>
                                            <p:fltVal val="90"/>
                                          </p:val>
                                        </p:tav>
                                        <p:tav tm="100000">
                                          <p:val>
                                            <p:fltVal val="0"/>
                                          </p:val>
                                        </p:tav>
                                      </p:tavLst>
                                    </p:anim>
                                    <p:animEffect transition="in" filter="fade">
                                      <p:cBhvr>
                                        <p:cTn id="146" dur="1000"/>
                                        <p:tgtEl>
                                          <p:spTgt spid="59"/>
                                        </p:tgtEl>
                                      </p:cBhvr>
                                    </p:animEffect>
                                  </p:childTnLst>
                                </p:cTn>
                              </p:par>
                            </p:childTnLst>
                          </p:cTn>
                        </p:par>
                        <p:par>
                          <p:cTn id="147" fill="hold">
                            <p:stCondLst>
                              <p:cond delay="12500"/>
                            </p:stCondLst>
                            <p:childTnLst>
                              <p:par>
                                <p:cTn id="148" presetID="2" presetClass="entr" presetSubtype="4" fill="hold" nodeType="afterEffect">
                                  <p:stCondLst>
                                    <p:cond delay="0"/>
                                  </p:stCondLst>
                                  <p:childTnLst>
                                    <p:set>
                                      <p:cBhvr>
                                        <p:cTn id="149" dur="1" fill="hold">
                                          <p:stCondLst>
                                            <p:cond delay="0"/>
                                          </p:stCondLst>
                                        </p:cTn>
                                        <p:tgtEl>
                                          <p:spTgt spid="153"/>
                                        </p:tgtEl>
                                        <p:attrNameLst>
                                          <p:attrName>style.visibility</p:attrName>
                                        </p:attrNameLst>
                                      </p:cBhvr>
                                      <p:to>
                                        <p:strVal val="visible"/>
                                      </p:to>
                                    </p:set>
                                    <p:anim calcmode="lin" valueType="num">
                                      <p:cBhvr additive="base">
                                        <p:cTn id="150" dur="1000" fill="hold"/>
                                        <p:tgtEl>
                                          <p:spTgt spid="153"/>
                                        </p:tgtEl>
                                        <p:attrNameLst>
                                          <p:attrName>ppt_x</p:attrName>
                                        </p:attrNameLst>
                                      </p:cBhvr>
                                      <p:tavLst>
                                        <p:tav tm="0">
                                          <p:val>
                                            <p:strVal val="#ppt_x"/>
                                          </p:val>
                                        </p:tav>
                                        <p:tav tm="100000">
                                          <p:val>
                                            <p:strVal val="#ppt_x"/>
                                          </p:val>
                                        </p:tav>
                                      </p:tavLst>
                                    </p:anim>
                                    <p:anim calcmode="lin" valueType="num">
                                      <p:cBhvr additive="base">
                                        <p:cTn id="151" dur="1000" fill="hold"/>
                                        <p:tgtEl>
                                          <p:spTgt spid="153"/>
                                        </p:tgtEl>
                                        <p:attrNameLst>
                                          <p:attrName>ppt_y</p:attrName>
                                        </p:attrNameLst>
                                      </p:cBhvr>
                                      <p:tavLst>
                                        <p:tav tm="0">
                                          <p:val>
                                            <p:strVal val="1+#ppt_h/2"/>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121"/>
                                        </p:tgtEl>
                                        <p:attrNameLst>
                                          <p:attrName>style.visibility</p:attrName>
                                        </p:attrNameLst>
                                      </p:cBhvr>
                                      <p:to>
                                        <p:strVal val="visible"/>
                                      </p:to>
                                    </p:set>
                                    <p:animEffect transition="in" filter="fade">
                                      <p:cBhvr>
                                        <p:cTn id="154" dur="1000"/>
                                        <p:tgtEl>
                                          <p:spTgt spid="121"/>
                                        </p:tgtEl>
                                      </p:cBhvr>
                                    </p:animEffect>
                                    <p:anim calcmode="lin" valueType="num">
                                      <p:cBhvr>
                                        <p:cTn id="155" dur="1000" fill="hold"/>
                                        <p:tgtEl>
                                          <p:spTgt spid="121"/>
                                        </p:tgtEl>
                                        <p:attrNameLst>
                                          <p:attrName>ppt_x</p:attrName>
                                        </p:attrNameLst>
                                      </p:cBhvr>
                                      <p:tavLst>
                                        <p:tav tm="0">
                                          <p:val>
                                            <p:strVal val="#ppt_x"/>
                                          </p:val>
                                        </p:tav>
                                        <p:tav tm="100000">
                                          <p:val>
                                            <p:strVal val="#ppt_x"/>
                                          </p:val>
                                        </p:tav>
                                      </p:tavLst>
                                    </p:anim>
                                    <p:anim calcmode="lin" valueType="num">
                                      <p:cBhvr>
                                        <p:cTn id="156" dur="1000" fill="hold"/>
                                        <p:tgtEl>
                                          <p:spTgt spid="121"/>
                                        </p:tgtEl>
                                        <p:attrNameLst>
                                          <p:attrName>ppt_y</p:attrName>
                                        </p:attrNameLst>
                                      </p:cBhvr>
                                      <p:tavLst>
                                        <p:tav tm="0">
                                          <p:val>
                                            <p:strVal val="#ppt_y+.1"/>
                                          </p:val>
                                        </p:tav>
                                        <p:tav tm="100000">
                                          <p:val>
                                            <p:strVal val="#ppt_y"/>
                                          </p:val>
                                        </p:tav>
                                      </p:tavLst>
                                    </p:anim>
                                  </p:childTnLst>
                                </p:cTn>
                              </p:par>
                            </p:childTnLst>
                          </p:cTn>
                        </p:par>
                        <p:par>
                          <p:cTn id="157" fill="hold">
                            <p:stCondLst>
                              <p:cond delay="13500"/>
                            </p:stCondLst>
                            <p:childTnLst>
                              <p:par>
                                <p:cTn id="158" presetID="31" presetClass="entr" presetSubtype="0" fill="hold" grpId="0" nodeType="afterEffect">
                                  <p:stCondLst>
                                    <p:cond delay="0"/>
                                  </p:stCondLst>
                                  <p:childTnLst>
                                    <p:set>
                                      <p:cBhvr>
                                        <p:cTn id="159" dur="1" fill="hold">
                                          <p:stCondLst>
                                            <p:cond delay="0"/>
                                          </p:stCondLst>
                                        </p:cTn>
                                        <p:tgtEl>
                                          <p:spTgt spid="50"/>
                                        </p:tgtEl>
                                        <p:attrNameLst>
                                          <p:attrName>style.visibility</p:attrName>
                                        </p:attrNameLst>
                                      </p:cBhvr>
                                      <p:to>
                                        <p:strVal val="visible"/>
                                      </p:to>
                                    </p:set>
                                    <p:anim calcmode="lin" valueType="num">
                                      <p:cBhvr>
                                        <p:cTn id="160" dur="1000" fill="hold"/>
                                        <p:tgtEl>
                                          <p:spTgt spid="50"/>
                                        </p:tgtEl>
                                        <p:attrNameLst>
                                          <p:attrName>ppt_w</p:attrName>
                                        </p:attrNameLst>
                                      </p:cBhvr>
                                      <p:tavLst>
                                        <p:tav tm="0">
                                          <p:val>
                                            <p:fltVal val="0"/>
                                          </p:val>
                                        </p:tav>
                                        <p:tav tm="100000">
                                          <p:val>
                                            <p:strVal val="#ppt_w"/>
                                          </p:val>
                                        </p:tav>
                                      </p:tavLst>
                                    </p:anim>
                                    <p:anim calcmode="lin" valueType="num">
                                      <p:cBhvr>
                                        <p:cTn id="161" dur="1000" fill="hold"/>
                                        <p:tgtEl>
                                          <p:spTgt spid="50"/>
                                        </p:tgtEl>
                                        <p:attrNameLst>
                                          <p:attrName>ppt_h</p:attrName>
                                        </p:attrNameLst>
                                      </p:cBhvr>
                                      <p:tavLst>
                                        <p:tav tm="0">
                                          <p:val>
                                            <p:fltVal val="0"/>
                                          </p:val>
                                        </p:tav>
                                        <p:tav tm="100000">
                                          <p:val>
                                            <p:strVal val="#ppt_h"/>
                                          </p:val>
                                        </p:tav>
                                      </p:tavLst>
                                    </p:anim>
                                    <p:anim calcmode="lin" valueType="num">
                                      <p:cBhvr>
                                        <p:cTn id="162" dur="1000" fill="hold"/>
                                        <p:tgtEl>
                                          <p:spTgt spid="50"/>
                                        </p:tgtEl>
                                        <p:attrNameLst>
                                          <p:attrName>style.rotation</p:attrName>
                                        </p:attrNameLst>
                                      </p:cBhvr>
                                      <p:tavLst>
                                        <p:tav tm="0">
                                          <p:val>
                                            <p:fltVal val="90"/>
                                          </p:val>
                                        </p:tav>
                                        <p:tav tm="100000">
                                          <p:val>
                                            <p:fltVal val="0"/>
                                          </p:val>
                                        </p:tav>
                                      </p:tavLst>
                                    </p:anim>
                                    <p:animEffect transition="in" filter="fade">
                                      <p:cBhvr>
                                        <p:cTn id="163" dur="1000"/>
                                        <p:tgtEl>
                                          <p:spTgt spid="50"/>
                                        </p:tgtEl>
                                      </p:cBhvr>
                                    </p:animEffect>
                                  </p:childTnLst>
                                </p:cTn>
                              </p:par>
                              <p:par>
                                <p:cTn id="164" presetID="31" presetClass="entr" presetSubtype="0" fill="hold" grpId="0" nodeType="withEffect">
                                  <p:stCondLst>
                                    <p:cond delay="0"/>
                                  </p:stCondLst>
                                  <p:childTnLst>
                                    <p:set>
                                      <p:cBhvr>
                                        <p:cTn id="165" dur="1" fill="hold">
                                          <p:stCondLst>
                                            <p:cond delay="0"/>
                                          </p:stCondLst>
                                        </p:cTn>
                                        <p:tgtEl>
                                          <p:spTgt spid="57"/>
                                        </p:tgtEl>
                                        <p:attrNameLst>
                                          <p:attrName>style.visibility</p:attrName>
                                        </p:attrNameLst>
                                      </p:cBhvr>
                                      <p:to>
                                        <p:strVal val="visible"/>
                                      </p:to>
                                    </p:set>
                                    <p:anim calcmode="lin" valueType="num">
                                      <p:cBhvr>
                                        <p:cTn id="166" dur="1000" fill="hold"/>
                                        <p:tgtEl>
                                          <p:spTgt spid="57"/>
                                        </p:tgtEl>
                                        <p:attrNameLst>
                                          <p:attrName>ppt_w</p:attrName>
                                        </p:attrNameLst>
                                      </p:cBhvr>
                                      <p:tavLst>
                                        <p:tav tm="0">
                                          <p:val>
                                            <p:fltVal val="0"/>
                                          </p:val>
                                        </p:tav>
                                        <p:tav tm="100000">
                                          <p:val>
                                            <p:strVal val="#ppt_w"/>
                                          </p:val>
                                        </p:tav>
                                      </p:tavLst>
                                    </p:anim>
                                    <p:anim calcmode="lin" valueType="num">
                                      <p:cBhvr>
                                        <p:cTn id="167" dur="1000" fill="hold"/>
                                        <p:tgtEl>
                                          <p:spTgt spid="57"/>
                                        </p:tgtEl>
                                        <p:attrNameLst>
                                          <p:attrName>ppt_h</p:attrName>
                                        </p:attrNameLst>
                                      </p:cBhvr>
                                      <p:tavLst>
                                        <p:tav tm="0">
                                          <p:val>
                                            <p:fltVal val="0"/>
                                          </p:val>
                                        </p:tav>
                                        <p:tav tm="100000">
                                          <p:val>
                                            <p:strVal val="#ppt_h"/>
                                          </p:val>
                                        </p:tav>
                                      </p:tavLst>
                                    </p:anim>
                                    <p:anim calcmode="lin" valueType="num">
                                      <p:cBhvr>
                                        <p:cTn id="168" dur="1000" fill="hold"/>
                                        <p:tgtEl>
                                          <p:spTgt spid="57"/>
                                        </p:tgtEl>
                                        <p:attrNameLst>
                                          <p:attrName>style.rotation</p:attrName>
                                        </p:attrNameLst>
                                      </p:cBhvr>
                                      <p:tavLst>
                                        <p:tav tm="0">
                                          <p:val>
                                            <p:fltVal val="90"/>
                                          </p:val>
                                        </p:tav>
                                        <p:tav tm="100000">
                                          <p:val>
                                            <p:fltVal val="0"/>
                                          </p:val>
                                        </p:tav>
                                      </p:tavLst>
                                    </p:anim>
                                    <p:animEffect transition="in" filter="fade">
                                      <p:cBhvr>
                                        <p:cTn id="169" dur="1000"/>
                                        <p:tgtEl>
                                          <p:spTgt spid="57"/>
                                        </p:tgtEl>
                                      </p:cBhvr>
                                    </p:animEffect>
                                  </p:childTnLst>
                                </p:cTn>
                              </p:par>
                            </p:childTnLst>
                          </p:cTn>
                        </p:par>
                        <p:par>
                          <p:cTn id="170" fill="hold">
                            <p:stCondLst>
                              <p:cond delay="14500"/>
                            </p:stCondLst>
                            <p:childTnLst>
                              <p:par>
                                <p:cTn id="171" presetID="2" presetClass="entr" presetSubtype="4" fill="hold" nodeType="afterEffect">
                                  <p:stCondLst>
                                    <p:cond delay="0"/>
                                  </p:stCondLst>
                                  <p:childTnLst>
                                    <p:set>
                                      <p:cBhvr>
                                        <p:cTn id="172" dur="1" fill="hold">
                                          <p:stCondLst>
                                            <p:cond delay="0"/>
                                          </p:stCondLst>
                                        </p:cTn>
                                        <p:tgtEl>
                                          <p:spTgt spid="154"/>
                                        </p:tgtEl>
                                        <p:attrNameLst>
                                          <p:attrName>style.visibility</p:attrName>
                                        </p:attrNameLst>
                                      </p:cBhvr>
                                      <p:to>
                                        <p:strVal val="visible"/>
                                      </p:to>
                                    </p:set>
                                    <p:anim calcmode="lin" valueType="num">
                                      <p:cBhvr additive="base">
                                        <p:cTn id="173" dur="1000" fill="hold"/>
                                        <p:tgtEl>
                                          <p:spTgt spid="154"/>
                                        </p:tgtEl>
                                        <p:attrNameLst>
                                          <p:attrName>ppt_x</p:attrName>
                                        </p:attrNameLst>
                                      </p:cBhvr>
                                      <p:tavLst>
                                        <p:tav tm="0">
                                          <p:val>
                                            <p:strVal val="#ppt_x"/>
                                          </p:val>
                                        </p:tav>
                                        <p:tav tm="100000">
                                          <p:val>
                                            <p:strVal val="#ppt_x"/>
                                          </p:val>
                                        </p:tav>
                                      </p:tavLst>
                                    </p:anim>
                                    <p:anim calcmode="lin" valueType="num">
                                      <p:cBhvr additive="base">
                                        <p:cTn id="174" dur="1000" fill="hold"/>
                                        <p:tgtEl>
                                          <p:spTgt spid="154"/>
                                        </p:tgtEl>
                                        <p:attrNameLst>
                                          <p:attrName>ppt_y</p:attrName>
                                        </p:attrNameLst>
                                      </p:cBhvr>
                                      <p:tavLst>
                                        <p:tav tm="0">
                                          <p:val>
                                            <p:strVal val="1+#ppt_h/2"/>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123"/>
                                        </p:tgtEl>
                                        <p:attrNameLst>
                                          <p:attrName>style.visibility</p:attrName>
                                        </p:attrNameLst>
                                      </p:cBhvr>
                                      <p:to>
                                        <p:strVal val="visible"/>
                                      </p:to>
                                    </p:set>
                                    <p:animEffect transition="in" filter="fade">
                                      <p:cBhvr>
                                        <p:cTn id="177" dur="1000"/>
                                        <p:tgtEl>
                                          <p:spTgt spid="123"/>
                                        </p:tgtEl>
                                      </p:cBhvr>
                                    </p:animEffect>
                                    <p:anim calcmode="lin" valueType="num">
                                      <p:cBhvr>
                                        <p:cTn id="178" dur="1000" fill="hold"/>
                                        <p:tgtEl>
                                          <p:spTgt spid="123"/>
                                        </p:tgtEl>
                                        <p:attrNameLst>
                                          <p:attrName>ppt_x</p:attrName>
                                        </p:attrNameLst>
                                      </p:cBhvr>
                                      <p:tavLst>
                                        <p:tav tm="0">
                                          <p:val>
                                            <p:strVal val="#ppt_x"/>
                                          </p:val>
                                        </p:tav>
                                        <p:tav tm="100000">
                                          <p:val>
                                            <p:strVal val="#ppt_x"/>
                                          </p:val>
                                        </p:tav>
                                      </p:tavLst>
                                    </p:anim>
                                    <p:anim calcmode="lin" valueType="num">
                                      <p:cBhvr>
                                        <p:cTn id="179" dur="1000" fill="hold"/>
                                        <p:tgtEl>
                                          <p:spTgt spid="123"/>
                                        </p:tgtEl>
                                        <p:attrNameLst>
                                          <p:attrName>ppt_y</p:attrName>
                                        </p:attrNameLst>
                                      </p:cBhvr>
                                      <p:tavLst>
                                        <p:tav tm="0">
                                          <p:val>
                                            <p:strVal val="#ppt_y+.1"/>
                                          </p:val>
                                        </p:tav>
                                        <p:tav tm="100000">
                                          <p:val>
                                            <p:strVal val="#ppt_y"/>
                                          </p:val>
                                        </p:tav>
                                      </p:tavLst>
                                    </p:anim>
                                  </p:childTnLst>
                                </p:cTn>
                              </p:par>
                            </p:childTnLst>
                          </p:cTn>
                        </p:par>
                        <p:par>
                          <p:cTn id="180" fill="hold">
                            <p:stCondLst>
                              <p:cond delay="15500"/>
                            </p:stCondLst>
                            <p:childTnLst>
                              <p:par>
                                <p:cTn id="181" presetID="31" presetClass="entr" presetSubtype="0" fill="hold" grpId="0" nodeType="afterEffect">
                                  <p:stCondLst>
                                    <p:cond delay="0"/>
                                  </p:stCondLst>
                                  <p:childTnLst>
                                    <p:set>
                                      <p:cBhvr>
                                        <p:cTn id="182" dur="1" fill="hold">
                                          <p:stCondLst>
                                            <p:cond delay="0"/>
                                          </p:stCondLst>
                                        </p:cTn>
                                        <p:tgtEl>
                                          <p:spTgt spid="52"/>
                                        </p:tgtEl>
                                        <p:attrNameLst>
                                          <p:attrName>style.visibility</p:attrName>
                                        </p:attrNameLst>
                                      </p:cBhvr>
                                      <p:to>
                                        <p:strVal val="visible"/>
                                      </p:to>
                                    </p:set>
                                    <p:anim calcmode="lin" valueType="num">
                                      <p:cBhvr>
                                        <p:cTn id="183" dur="1000" fill="hold"/>
                                        <p:tgtEl>
                                          <p:spTgt spid="52"/>
                                        </p:tgtEl>
                                        <p:attrNameLst>
                                          <p:attrName>ppt_w</p:attrName>
                                        </p:attrNameLst>
                                      </p:cBhvr>
                                      <p:tavLst>
                                        <p:tav tm="0">
                                          <p:val>
                                            <p:fltVal val="0"/>
                                          </p:val>
                                        </p:tav>
                                        <p:tav tm="100000">
                                          <p:val>
                                            <p:strVal val="#ppt_w"/>
                                          </p:val>
                                        </p:tav>
                                      </p:tavLst>
                                    </p:anim>
                                    <p:anim calcmode="lin" valueType="num">
                                      <p:cBhvr>
                                        <p:cTn id="184" dur="1000" fill="hold"/>
                                        <p:tgtEl>
                                          <p:spTgt spid="52"/>
                                        </p:tgtEl>
                                        <p:attrNameLst>
                                          <p:attrName>ppt_h</p:attrName>
                                        </p:attrNameLst>
                                      </p:cBhvr>
                                      <p:tavLst>
                                        <p:tav tm="0">
                                          <p:val>
                                            <p:fltVal val="0"/>
                                          </p:val>
                                        </p:tav>
                                        <p:tav tm="100000">
                                          <p:val>
                                            <p:strVal val="#ppt_h"/>
                                          </p:val>
                                        </p:tav>
                                      </p:tavLst>
                                    </p:anim>
                                    <p:anim calcmode="lin" valueType="num">
                                      <p:cBhvr>
                                        <p:cTn id="185" dur="1000" fill="hold"/>
                                        <p:tgtEl>
                                          <p:spTgt spid="52"/>
                                        </p:tgtEl>
                                        <p:attrNameLst>
                                          <p:attrName>style.rotation</p:attrName>
                                        </p:attrNameLst>
                                      </p:cBhvr>
                                      <p:tavLst>
                                        <p:tav tm="0">
                                          <p:val>
                                            <p:fltVal val="90"/>
                                          </p:val>
                                        </p:tav>
                                        <p:tav tm="100000">
                                          <p:val>
                                            <p:fltVal val="0"/>
                                          </p:val>
                                        </p:tav>
                                      </p:tavLst>
                                    </p:anim>
                                    <p:animEffect transition="in" filter="fade">
                                      <p:cBhvr>
                                        <p:cTn id="186" dur="1000"/>
                                        <p:tgtEl>
                                          <p:spTgt spid="52"/>
                                        </p:tgtEl>
                                      </p:cBhvr>
                                    </p:animEffect>
                                  </p:childTnLst>
                                </p:cTn>
                              </p:par>
                              <p:par>
                                <p:cTn id="187" presetID="31" presetClass="entr" presetSubtype="0" fill="hold" nodeType="withEffect">
                                  <p:stCondLst>
                                    <p:cond delay="0"/>
                                  </p:stCondLst>
                                  <p:childTnLst>
                                    <p:set>
                                      <p:cBhvr>
                                        <p:cTn id="188" dur="1" fill="hold">
                                          <p:stCondLst>
                                            <p:cond delay="0"/>
                                          </p:stCondLst>
                                        </p:cTn>
                                        <p:tgtEl>
                                          <p:spTgt spid="72"/>
                                        </p:tgtEl>
                                        <p:attrNameLst>
                                          <p:attrName>style.visibility</p:attrName>
                                        </p:attrNameLst>
                                      </p:cBhvr>
                                      <p:to>
                                        <p:strVal val="visible"/>
                                      </p:to>
                                    </p:set>
                                    <p:anim calcmode="lin" valueType="num">
                                      <p:cBhvr>
                                        <p:cTn id="189" dur="1000" fill="hold"/>
                                        <p:tgtEl>
                                          <p:spTgt spid="72"/>
                                        </p:tgtEl>
                                        <p:attrNameLst>
                                          <p:attrName>ppt_w</p:attrName>
                                        </p:attrNameLst>
                                      </p:cBhvr>
                                      <p:tavLst>
                                        <p:tav tm="0">
                                          <p:val>
                                            <p:fltVal val="0"/>
                                          </p:val>
                                        </p:tav>
                                        <p:tav tm="100000">
                                          <p:val>
                                            <p:strVal val="#ppt_w"/>
                                          </p:val>
                                        </p:tav>
                                      </p:tavLst>
                                    </p:anim>
                                    <p:anim calcmode="lin" valueType="num">
                                      <p:cBhvr>
                                        <p:cTn id="190" dur="1000" fill="hold"/>
                                        <p:tgtEl>
                                          <p:spTgt spid="72"/>
                                        </p:tgtEl>
                                        <p:attrNameLst>
                                          <p:attrName>ppt_h</p:attrName>
                                        </p:attrNameLst>
                                      </p:cBhvr>
                                      <p:tavLst>
                                        <p:tav tm="0">
                                          <p:val>
                                            <p:fltVal val="0"/>
                                          </p:val>
                                        </p:tav>
                                        <p:tav tm="100000">
                                          <p:val>
                                            <p:strVal val="#ppt_h"/>
                                          </p:val>
                                        </p:tav>
                                      </p:tavLst>
                                    </p:anim>
                                    <p:anim calcmode="lin" valueType="num">
                                      <p:cBhvr>
                                        <p:cTn id="191" dur="1000" fill="hold"/>
                                        <p:tgtEl>
                                          <p:spTgt spid="72"/>
                                        </p:tgtEl>
                                        <p:attrNameLst>
                                          <p:attrName>style.rotation</p:attrName>
                                        </p:attrNameLst>
                                      </p:cBhvr>
                                      <p:tavLst>
                                        <p:tav tm="0">
                                          <p:val>
                                            <p:fltVal val="90"/>
                                          </p:val>
                                        </p:tav>
                                        <p:tav tm="100000">
                                          <p:val>
                                            <p:fltVal val="0"/>
                                          </p:val>
                                        </p:tav>
                                      </p:tavLst>
                                    </p:anim>
                                    <p:animEffect transition="in" filter="fade">
                                      <p:cBhvr>
                                        <p:cTn id="192" dur="1000"/>
                                        <p:tgtEl>
                                          <p:spTgt spid="72"/>
                                        </p:tgtEl>
                                      </p:cBhvr>
                                    </p:animEffect>
                                  </p:childTnLst>
                                </p:cTn>
                              </p:par>
                            </p:childTnLst>
                          </p:cTn>
                        </p:par>
                        <p:par>
                          <p:cTn id="193" fill="hold">
                            <p:stCondLst>
                              <p:cond delay="16500"/>
                            </p:stCondLst>
                            <p:childTnLst>
                              <p:par>
                                <p:cTn id="194" presetID="2" presetClass="entr" presetSubtype="4" fill="hold" nodeType="afterEffect">
                                  <p:stCondLst>
                                    <p:cond delay="0"/>
                                  </p:stCondLst>
                                  <p:childTnLst>
                                    <p:set>
                                      <p:cBhvr>
                                        <p:cTn id="195" dur="1" fill="hold">
                                          <p:stCondLst>
                                            <p:cond delay="0"/>
                                          </p:stCondLst>
                                        </p:cTn>
                                        <p:tgtEl>
                                          <p:spTgt spid="155"/>
                                        </p:tgtEl>
                                        <p:attrNameLst>
                                          <p:attrName>style.visibility</p:attrName>
                                        </p:attrNameLst>
                                      </p:cBhvr>
                                      <p:to>
                                        <p:strVal val="visible"/>
                                      </p:to>
                                    </p:set>
                                    <p:anim calcmode="lin" valueType="num">
                                      <p:cBhvr additive="base">
                                        <p:cTn id="196" dur="1000" fill="hold"/>
                                        <p:tgtEl>
                                          <p:spTgt spid="155"/>
                                        </p:tgtEl>
                                        <p:attrNameLst>
                                          <p:attrName>ppt_x</p:attrName>
                                        </p:attrNameLst>
                                      </p:cBhvr>
                                      <p:tavLst>
                                        <p:tav tm="0">
                                          <p:val>
                                            <p:strVal val="#ppt_x"/>
                                          </p:val>
                                        </p:tav>
                                        <p:tav tm="100000">
                                          <p:val>
                                            <p:strVal val="#ppt_x"/>
                                          </p:val>
                                        </p:tav>
                                      </p:tavLst>
                                    </p:anim>
                                    <p:anim calcmode="lin" valueType="num">
                                      <p:cBhvr additive="base">
                                        <p:cTn id="197" dur="1000" fill="hold"/>
                                        <p:tgtEl>
                                          <p:spTgt spid="155"/>
                                        </p:tgtEl>
                                        <p:attrNameLst>
                                          <p:attrName>ppt_y</p:attrName>
                                        </p:attrNameLst>
                                      </p:cBhvr>
                                      <p:tavLst>
                                        <p:tav tm="0">
                                          <p:val>
                                            <p:strVal val="1+#ppt_h/2"/>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125"/>
                                        </p:tgtEl>
                                        <p:attrNameLst>
                                          <p:attrName>style.visibility</p:attrName>
                                        </p:attrNameLst>
                                      </p:cBhvr>
                                      <p:to>
                                        <p:strVal val="visible"/>
                                      </p:to>
                                    </p:set>
                                    <p:animEffect transition="in" filter="fade">
                                      <p:cBhvr>
                                        <p:cTn id="200" dur="1000"/>
                                        <p:tgtEl>
                                          <p:spTgt spid="125"/>
                                        </p:tgtEl>
                                      </p:cBhvr>
                                    </p:animEffect>
                                    <p:anim calcmode="lin" valueType="num">
                                      <p:cBhvr>
                                        <p:cTn id="201" dur="1000" fill="hold"/>
                                        <p:tgtEl>
                                          <p:spTgt spid="125"/>
                                        </p:tgtEl>
                                        <p:attrNameLst>
                                          <p:attrName>ppt_x</p:attrName>
                                        </p:attrNameLst>
                                      </p:cBhvr>
                                      <p:tavLst>
                                        <p:tav tm="0">
                                          <p:val>
                                            <p:strVal val="#ppt_x"/>
                                          </p:val>
                                        </p:tav>
                                        <p:tav tm="100000">
                                          <p:val>
                                            <p:strVal val="#ppt_x"/>
                                          </p:val>
                                        </p:tav>
                                      </p:tavLst>
                                    </p:anim>
                                    <p:anim calcmode="lin" valueType="num">
                                      <p:cBhvr>
                                        <p:cTn id="202" dur="1000" fill="hold"/>
                                        <p:tgtEl>
                                          <p:spTgt spid="125"/>
                                        </p:tgtEl>
                                        <p:attrNameLst>
                                          <p:attrName>ppt_y</p:attrName>
                                        </p:attrNameLst>
                                      </p:cBhvr>
                                      <p:tavLst>
                                        <p:tav tm="0">
                                          <p:val>
                                            <p:strVal val="#ppt_y+.1"/>
                                          </p:val>
                                        </p:tav>
                                        <p:tav tm="100000">
                                          <p:val>
                                            <p:strVal val="#ppt_y"/>
                                          </p:val>
                                        </p:tav>
                                      </p:tavLst>
                                    </p:anim>
                                  </p:childTnLst>
                                </p:cTn>
                              </p:par>
                            </p:childTnLst>
                          </p:cTn>
                        </p:par>
                        <p:par>
                          <p:cTn id="203" fill="hold">
                            <p:stCondLst>
                              <p:cond delay="17500"/>
                            </p:stCondLst>
                            <p:childTnLst>
                              <p:par>
                                <p:cTn id="204" presetID="31" presetClass="entr" presetSubtype="0" fill="hold" grpId="0" nodeType="afterEffect">
                                  <p:stCondLst>
                                    <p:cond delay="0"/>
                                  </p:stCondLst>
                                  <p:childTnLst>
                                    <p:set>
                                      <p:cBhvr>
                                        <p:cTn id="205" dur="1" fill="hold">
                                          <p:stCondLst>
                                            <p:cond delay="0"/>
                                          </p:stCondLst>
                                        </p:cTn>
                                        <p:tgtEl>
                                          <p:spTgt spid="38"/>
                                        </p:tgtEl>
                                        <p:attrNameLst>
                                          <p:attrName>style.visibility</p:attrName>
                                        </p:attrNameLst>
                                      </p:cBhvr>
                                      <p:to>
                                        <p:strVal val="visible"/>
                                      </p:to>
                                    </p:set>
                                    <p:anim calcmode="lin" valueType="num">
                                      <p:cBhvr>
                                        <p:cTn id="206" dur="1000" fill="hold"/>
                                        <p:tgtEl>
                                          <p:spTgt spid="38"/>
                                        </p:tgtEl>
                                        <p:attrNameLst>
                                          <p:attrName>ppt_w</p:attrName>
                                        </p:attrNameLst>
                                      </p:cBhvr>
                                      <p:tavLst>
                                        <p:tav tm="0">
                                          <p:val>
                                            <p:fltVal val="0"/>
                                          </p:val>
                                        </p:tav>
                                        <p:tav tm="100000">
                                          <p:val>
                                            <p:strVal val="#ppt_w"/>
                                          </p:val>
                                        </p:tav>
                                      </p:tavLst>
                                    </p:anim>
                                    <p:anim calcmode="lin" valueType="num">
                                      <p:cBhvr>
                                        <p:cTn id="207" dur="1000" fill="hold"/>
                                        <p:tgtEl>
                                          <p:spTgt spid="38"/>
                                        </p:tgtEl>
                                        <p:attrNameLst>
                                          <p:attrName>ppt_h</p:attrName>
                                        </p:attrNameLst>
                                      </p:cBhvr>
                                      <p:tavLst>
                                        <p:tav tm="0">
                                          <p:val>
                                            <p:fltVal val="0"/>
                                          </p:val>
                                        </p:tav>
                                        <p:tav tm="100000">
                                          <p:val>
                                            <p:strVal val="#ppt_h"/>
                                          </p:val>
                                        </p:tav>
                                      </p:tavLst>
                                    </p:anim>
                                    <p:anim calcmode="lin" valueType="num">
                                      <p:cBhvr>
                                        <p:cTn id="208" dur="1000" fill="hold"/>
                                        <p:tgtEl>
                                          <p:spTgt spid="38"/>
                                        </p:tgtEl>
                                        <p:attrNameLst>
                                          <p:attrName>style.rotation</p:attrName>
                                        </p:attrNameLst>
                                      </p:cBhvr>
                                      <p:tavLst>
                                        <p:tav tm="0">
                                          <p:val>
                                            <p:fltVal val="90"/>
                                          </p:val>
                                        </p:tav>
                                        <p:tav tm="100000">
                                          <p:val>
                                            <p:fltVal val="0"/>
                                          </p:val>
                                        </p:tav>
                                      </p:tavLst>
                                    </p:anim>
                                    <p:animEffect transition="in" filter="fade">
                                      <p:cBhvr>
                                        <p:cTn id="209" dur="1000"/>
                                        <p:tgtEl>
                                          <p:spTgt spid="38"/>
                                        </p:tgtEl>
                                      </p:cBhvr>
                                    </p:animEffect>
                                  </p:childTnLst>
                                </p:cTn>
                              </p:par>
                              <p:par>
                                <p:cTn id="210" presetID="31" presetClass="entr" presetSubtype="0" fill="hold" grpId="0" nodeType="withEffect">
                                  <p:stCondLst>
                                    <p:cond delay="0"/>
                                  </p:stCondLst>
                                  <p:childTnLst>
                                    <p:set>
                                      <p:cBhvr>
                                        <p:cTn id="211" dur="1" fill="hold">
                                          <p:stCondLst>
                                            <p:cond delay="0"/>
                                          </p:stCondLst>
                                        </p:cTn>
                                        <p:tgtEl>
                                          <p:spTgt spid="60"/>
                                        </p:tgtEl>
                                        <p:attrNameLst>
                                          <p:attrName>style.visibility</p:attrName>
                                        </p:attrNameLst>
                                      </p:cBhvr>
                                      <p:to>
                                        <p:strVal val="visible"/>
                                      </p:to>
                                    </p:set>
                                    <p:anim calcmode="lin" valueType="num">
                                      <p:cBhvr>
                                        <p:cTn id="212" dur="1000" fill="hold"/>
                                        <p:tgtEl>
                                          <p:spTgt spid="60"/>
                                        </p:tgtEl>
                                        <p:attrNameLst>
                                          <p:attrName>ppt_w</p:attrName>
                                        </p:attrNameLst>
                                      </p:cBhvr>
                                      <p:tavLst>
                                        <p:tav tm="0">
                                          <p:val>
                                            <p:fltVal val="0"/>
                                          </p:val>
                                        </p:tav>
                                        <p:tav tm="100000">
                                          <p:val>
                                            <p:strVal val="#ppt_w"/>
                                          </p:val>
                                        </p:tav>
                                      </p:tavLst>
                                    </p:anim>
                                    <p:anim calcmode="lin" valueType="num">
                                      <p:cBhvr>
                                        <p:cTn id="213" dur="1000" fill="hold"/>
                                        <p:tgtEl>
                                          <p:spTgt spid="60"/>
                                        </p:tgtEl>
                                        <p:attrNameLst>
                                          <p:attrName>ppt_h</p:attrName>
                                        </p:attrNameLst>
                                      </p:cBhvr>
                                      <p:tavLst>
                                        <p:tav tm="0">
                                          <p:val>
                                            <p:fltVal val="0"/>
                                          </p:val>
                                        </p:tav>
                                        <p:tav tm="100000">
                                          <p:val>
                                            <p:strVal val="#ppt_h"/>
                                          </p:val>
                                        </p:tav>
                                      </p:tavLst>
                                    </p:anim>
                                    <p:anim calcmode="lin" valueType="num">
                                      <p:cBhvr>
                                        <p:cTn id="214" dur="1000" fill="hold"/>
                                        <p:tgtEl>
                                          <p:spTgt spid="60"/>
                                        </p:tgtEl>
                                        <p:attrNameLst>
                                          <p:attrName>style.rotation</p:attrName>
                                        </p:attrNameLst>
                                      </p:cBhvr>
                                      <p:tavLst>
                                        <p:tav tm="0">
                                          <p:val>
                                            <p:fltVal val="90"/>
                                          </p:val>
                                        </p:tav>
                                        <p:tav tm="100000">
                                          <p:val>
                                            <p:fltVal val="0"/>
                                          </p:val>
                                        </p:tav>
                                      </p:tavLst>
                                    </p:anim>
                                    <p:animEffect transition="in" filter="fade">
                                      <p:cBhvr>
                                        <p:cTn id="215"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48" grpId="0" animBg="1"/>
      <p:bldP spid="50" grpId="0" animBg="1"/>
      <p:bldP spid="52" grpId="0" animBg="1"/>
      <p:bldP spid="38" grpId="0" animBg="1"/>
      <p:bldP spid="40" grpId="0" animBg="1"/>
      <p:bldP spid="57" grpId="0" animBg="1"/>
      <p:bldP spid="59" grpId="0" animBg="1"/>
      <p:bldP spid="60" grpId="0" animBg="1"/>
      <p:bldP spid="96" grpId="0" animBg="1"/>
      <p:bldP spid="97" grpId="0" animBg="1"/>
      <p:bldP spid="103" grpId="0" animBg="1"/>
      <p:bldP spid="112" grpId="0"/>
      <p:bldP spid="121" grpId="0"/>
      <p:bldP spid="123" grpId="0"/>
      <p:bldP spid="125" grpId="0"/>
      <p:bldP spid="128" grpId="0"/>
      <p:bldP spid="130" grpId="0"/>
      <p:bldP spid="132" grpId="0"/>
      <p:bldP spid="134" grpId="0"/>
      <p:bldP spid="127" grpId="0" animBg="1"/>
      <p:bldP spid="148" grpId="0"/>
      <p:bldP spid="53" grpId="0" animBg="1"/>
      <p:bldP spid="136"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2520CF9-B102-4EBA-AA53-C7C36FE09B6B}"/>
              </a:ext>
            </a:extLst>
          </p:cNvPr>
          <p:cNvSpPr>
            <a:spLocks noChangeAspect="1"/>
          </p:cNvSpPr>
          <p:nvPr/>
        </p:nvSpPr>
        <p:spPr>
          <a:xfrm>
            <a:off x="5613500" y="3689354"/>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3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ACF354A-6613-422F-BFDC-D0F570AB248A}"/>
              </a:ext>
            </a:extLst>
          </p:cNvPr>
          <p:cNvSpPr/>
          <p:nvPr/>
        </p:nvSpPr>
        <p:spPr>
          <a:xfrm rot="10800000">
            <a:off x="4475144" y="6305827"/>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BD1DBB3-EC8D-4B37-962A-73BF703292DD}"/>
              </a:ext>
            </a:extLst>
          </p:cNvPr>
          <p:cNvSpPr/>
          <p:nvPr/>
        </p:nvSpPr>
        <p:spPr>
          <a:xfrm>
            <a:off x="4456882" y="3991172"/>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03B0330-7EEF-4CE4-B787-E9F7C06A78BD}"/>
              </a:ext>
            </a:extLst>
          </p:cNvPr>
          <p:cNvGrpSpPr/>
          <p:nvPr/>
        </p:nvGrpSpPr>
        <p:grpSpPr>
          <a:xfrm>
            <a:off x="4635509" y="3686371"/>
            <a:ext cx="1156922" cy="822960"/>
            <a:chOff x="850142" y="2680077"/>
            <a:chExt cx="1481329" cy="1053722"/>
          </a:xfrm>
        </p:grpSpPr>
        <p:grpSp>
          <p:nvGrpSpPr>
            <p:cNvPr id="10" name="Group 9">
              <a:extLst>
                <a:ext uri="{FF2B5EF4-FFF2-40B4-BE49-F238E27FC236}">
                  <a16:creationId xmlns:a16="http://schemas.microsoft.com/office/drawing/2014/main" id="{F24E4190-D10D-4BF3-B1E6-7AE427F0CCFB}"/>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12" name="Freeform: Shape 11">
                <a:extLst>
                  <a:ext uri="{FF2B5EF4-FFF2-40B4-BE49-F238E27FC236}">
                    <a16:creationId xmlns:a16="http://schemas.microsoft.com/office/drawing/2014/main" id="{3B5E8ED1-8408-4325-B91F-98FA9A679533}"/>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4BC3FB"/>
                  </a:gs>
                  <a:gs pos="17000">
                    <a:srgbClr val="0F87BF"/>
                  </a:gs>
                  <a:gs pos="0">
                    <a:srgbClr val="0073AB"/>
                  </a:gs>
                  <a:gs pos="48000">
                    <a:srgbClr val="239BD3"/>
                  </a:gs>
                  <a:gs pos="100000">
                    <a:srgbClr val="239BD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76A2A78-7589-4501-9C87-2EA5C746FB7F}"/>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1" name="TextBox 10">
              <a:extLst>
                <a:ext uri="{FF2B5EF4-FFF2-40B4-BE49-F238E27FC236}">
                  <a16:creationId xmlns:a16="http://schemas.microsoft.com/office/drawing/2014/main" id="{6AB64257-7617-4F5C-B1BF-B09888F67E9D}"/>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18" name="Text Box 10">
            <a:extLst>
              <a:ext uri="{FF2B5EF4-FFF2-40B4-BE49-F238E27FC236}">
                <a16:creationId xmlns:a16="http://schemas.microsoft.com/office/drawing/2014/main" id="{09633D78-4A27-40A8-A225-4B5EA0A66285}"/>
              </a:ext>
            </a:extLst>
          </p:cNvPr>
          <p:cNvSpPr txBox="1">
            <a:spLocks noChangeArrowheads="1"/>
          </p:cNvSpPr>
          <p:nvPr/>
        </p:nvSpPr>
        <p:spPr bwMode="auto">
          <a:xfrm>
            <a:off x="4823136" y="5292842"/>
            <a:ext cx="777240" cy="822960"/>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02</a:t>
            </a:r>
          </a:p>
        </p:txBody>
      </p:sp>
      <p:sp>
        <p:nvSpPr>
          <p:cNvPr id="19" name="TextBox 18">
            <a:extLst>
              <a:ext uri="{FF2B5EF4-FFF2-40B4-BE49-F238E27FC236}">
                <a16:creationId xmlns:a16="http://schemas.microsoft.com/office/drawing/2014/main" id="{0D6A65BA-C0F7-4715-B939-A7A78818D2D3}"/>
              </a:ext>
            </a:extLst>
          </p:cNvPr>
          <p:cNvSpPr txBox="1"/>
          <p:nvPr/>
        </p:nvSpPr>
        <p:spPr>
          <a:xfrm>
            <a:off x="5807209" y="4278679"/>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22" name="Group 21">
            <a:extLst>
              <a:ext uri="{FF2B5EF4-FFF2-40B4-BE49-F238E27FC236}">
                <a16:creationId xmlns:a16="http://schemas.microsoft.com/office/drawing/2014/main" id="{65280912-D6DB-478C-B7A5-8486693D5656}"/>
              </a:ext>
            </a:extLst>
          </p:cNvPr>
          <p:cNvGrpSpPr/>
          <p:nvPr/>
        </p:nvGrpSpPr>
        <p:grpSpPr>
          <a:xfrm>
            <a:off x="4683306" y="6277171"/>
            <a:ext cx="1005840" cy="354686"/>
            <a:chOff x="6372397" y="6019800"/>
            <a:chExt cx="1005840" cy="354686"/>
          </a:xfrm>
        </p:grpSpPr>
        <p:sp>
          <p:nvSpPr>
            <p:cNvPr id="17" name="Freeform: Shape 16">
              <a:extLst>
                <a:ext uri="{FF2B5EF4-FFF2-40B4-BE49-F238E27FC236}">
                  <a16:creationId xmlns:a16="http://schemas.microsoft.com/office/drawing/2014/main" id="{2B0EE567-3434-4CD0-95EE-BBCEC3429BDC}"/>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FE34A93C-2764-4489-AC38-989615E234CD}"/>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23" name="Freeform: Shape 22">
            <a:extLst>
              <a:ext uri="{FF2B5EF4-FFF2-40B4-BE49-F238E27FC236}">
                <a16:creationId xmlns:a16="http://schemas.microsoft.com/office/drawing/2014/main" id="{4FF89355-8658-457A-BE66-F402EE0D175E}"/>
              </a:ext>
            </a:extLst>
          </p:cNvPr>
          <p:cNvSpPr>
            <a:spLocks noChangeAspect="1"/>
          </p:cNvSpPr>
          <p:nvPr/>
        </p:nvSpPr>
        <p:spPr>
          <a:xfrm>
            <a:off x="9512391" y="3682489"/>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56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E091DE2-F89E-4CD2-8DA0-86112A814553}"/>
              </a:ext>
            </a:extLst>
          </p:cNvPr>
          <p:cNvSpPr/>
          <p:nvPr/>
        </p:nvSpPr>
        <p:spPr>
          <a:xfrm rot="10800000">
            <a:off x="8374035" y="6298962"/>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3F5CF6D5-50B5-4331-8559-39800B5E13F8}"/>
              </a:ext>
            </a:extLst>
          </p:cNvPr>
          <p:cNvSpPr/>
          <p:nvPr/>
        </p:nvSpPr>
        <p:spPr>
          <a:xfrm>
            <a:off x="8355773" y="3984307"/>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0886F9BA-0B07-4D58-85CB-0C2E91747FD7}"/>
              </a:ext>
            </a:extLst>
          </p:cNvPr>
          <p:cNvGrpSpPr/>
          <p:nvPr/>
        </p:nvGrpSpPr>
        <p:grpSpPr>
          <a:xfrm>
            <a:off x="8534400" y="3679506"/>
            <a:ext cx="1156922" cy="822960"/>
            <a:chOff x="850142" y="2680077"/>
            <a:chExt cx="1481329" cy="1053722"/>
          </a:xfrm>
        </p:grpSpPr>
        <p:grpSp>
          <p:nvGrpSpPr>
            <p:cNvPr id="27" name="Group 26">
              <a:extLst>
                <a:ext uri="{FF2B5EF4-FFF2-40B4-BE49-F238E27FC236}">
                  <a16:creationId xmlns:a16="http://schemas.microsoft.com/office/drawing/2014/main" id="{C645F2AE-AC93-46FF-9321-2BD00D2276DD}"/>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9" name="Freeform: Shape 28">
                <a:extLst>
                  <a:ext uri="{FF2B5EF4-FFF2-40B4-BE49-F238E27FC236}">
                    <a16:creationId xmlns:a16="http://schemas.microsoft.com/office/drawing/2014/main" id="{4283553F-13B8-4404-9A87-B6BDB9744374}"/>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3DA6E7"/>
                  </a:gs>
                  <a:gs pos="17000">
                    <a:srgbClr val="016AAB"/>
                  </a:gs>
                  <a:gs pos="0">
                    <a:srgbClr val="005697"/>
                  </a:gs>
                  <a:gs pos="48000">
                    <a:srgbClr val="157EBF"/>
                  </a:gs>
                  <a:gs pos="100000">
                    <a:srgbClr val="157EB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7FC1D73-396A-403C-8D9D-A806FD787870}"/>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TextBox 27">
              <a:extLst>
                <a:ext uri="{FF2B5EF4-FFF2-40B4-BE49-F238E27FC236}">
                  <a16:creationId xmlns:a16="http://schemas.microsoft.com/office/drawing/2014/main" id="{778BBD39-7C76-4EEE-B1B2-EF331E5A337A}"/>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31" name="Text Box 10">
            <a:extLst>
              <a:ext uri="{FF2B5EF4-FFF2-40B4-BE49-F238E27FC236}">
                <a16:creationId xmlns:a16="http://schemas.microsoft.com/office/drawing/2014/main" id="{11758BB3-A38F-44CD-A127-31BCBA8A3264}"/>
              </a:ext>
            </a:extLst>
          </p:cNvPr>
          <p:cNvSpPr txBox="1">
            <a:spLocks noChangeArrowheads="1"/>
          </p:cNvSpPr>
          <p:nvPr/>
        </p:nvSpPr>
        <p:spPr bwMode="auto">
          <a:xfrm>
            <a:off x="8722027" y="5292842"/>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03</a:t>
            </a:r>
          </a:p>
        </p:txBody>
      </p:sp>
      <p:sp>
        <p:nvSpPr>
          <p:cNvPr id="32" name="TextBox 31">
            <a:extLst>
              <a:ext uri="{FF2B5EF4-FFF2-40B4-BE49-F238E27FC236}">
                <a16:creationId xmlns:a16="http://schemas.microsoft.com/office/drawing/2014/main" id="{79BCF013-DDB6-460A-9E31-E709B5552124}"/>
              </a:ext>
            </a:extLst>
          </p:cNvPr>
          <p:cNvSpPr txBox="1"/>
          <p:nvPr/>
        </p:nvSpPr>
        <p:spPr>
          <a:xfrm>
            <a:off x="9706100" y="4271814"/>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A9CF3E42-7A44-4416-958A-61A578EFCE64}"/>
              </a:ext>
            </a:extLst>
          </p:cNvPr>
          <p:cNvGrpSpPr/>
          <p:nvPr/>
        </p:nvGrpSpPr>
        <p:grpSpPr>
          <a:xfrm>
            <a:off x="8582197" y="6270306"/>
            <a:ext cx="1005840" cy="354686"/>
            <a:chOff x="6372397" y="6019800"/>
            <a:chExt cx="1005840" cy="354686"/>
          </a:xfrm>
        </p:grpSpPr>
        <p:sp>
          <p:nvSpPr>
            <p:cNvPr id="34" name="Freeform: Shape 33">
              <a:extLst>
                <a:ext uri="{FF2B5EF4-FFF2-40B4-BE49-F238E27FC236}">
                  <a16:creationId xmlns:a16="http://schemas.microsoft.com/office/drawing/2014/main" id="{A632D0FE-27E3-44E9-9858-07C6EE5CC4ED}"/>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9DA8B6D1-E918-4075-9C91-D641244BFA5E}"/>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66" name="TextBox 65">
            <a:extLst>
              <a:ext uri="{FF2B5EF4-FFF2-40B4-BE49-F238E27FC236}">
                <a16:creationId xmlns:a16="http://schemas.microsoft.com/office/drawing/2014/main" id="{9A107E3D-18FE-4669-A3C7-A2C1914043D3}"/>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81" name="Freeform: Shape 80">
            <a:extLst>
              <a:ext uri="{FF2B5EF4-FFF2-40B4-BE49-F238E27FC236}">
                <a16:creationId xmlns:a16="http://schemas.microsoft.com/office/drawing/2014/main" id="{151A1669-054C-4EAC-BCED-7ADE36DAD4B1}"/>
              </a:ext>
            </a:extLst>
          </p:cNvPr>
          <p:cNvSpPr>
            <a:spLocks noChangeAspect="1"/>
          </p:cNvSpPr>
          <p:nvPr/>
        </p:nvSpPr>
        <p:spPr>
          <a:xfrm>
            <a:off x="7525240" y="533012"/>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E90B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1DC6E85A-8F50-49F6-B335-225810C70FB6}"/>
              </a:ext>
            </a:extLst>
          </p:cNvPr>
          <p:cNvSpPr/>
          <p:nvPr/>
        </p:nvSpPr>
        <p:spPr>
          <a:xfrm rot="10800000">
            <a:off x="6386884" y="3149485"/>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E9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82">
            <a:extLst>
              <a:ext uri="{FF2B5EF4-FFF2-40B4-BE49-F238E27FC236}">
                <a16:creationId xmlns:a16="http://schemas.microsoft.com/office/drawing/2014/main" id="{7B830F08-B7A7-4AF7-B878-024B4AFA5950}"/>
              </a:ext>
            </a:extLst>
          </p:cNvPr>
          <p:cNvSpPr/>
          <p:nvPr/>
        </p:nvSpPr>
        <p:spPr>
          <a:xfrm>
            <a:off x="6368622" y="834830"/>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EB95462A-F9C5-45E0-9091-880E6A0E710F}"/>
              </a:ext>
            </a:extLst>
          </p:cNvPr>
          <p:cNvGrpSpPr/>
          <p:nvPr/>
        </p:nvGrpSpPr>
        <p:grpSpPr>
          <a:xfrm>
            <a:off x="6547249" y="530029"/>
            <a:ext cx="1156922" cy="822960"/>
            <a:chOff x="850142" y="2680077"/>
            <a:chExt cx="1481329" cy="1053722"/>
          </a:xfrm>
        </p:grpSpPr>
        <p:grpSp>
          <p:nvGrpSpPr>
            <p:cNvPr id="85" name="Group 84">
              <a:extLst>
                <a:ext uri="{FF2B5EF4-FFF2-40B4-BE49-F238E27FC236}">
                  <a16:creationId xmlns:a16="http://schemas.microsoft.com/office/drawing/2014/main" id="{C86286C7-20F8-4EBC-BFAA-9A9DB8FCCE13}"/>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87" name="Freeform: Shape 86">
                <a:extLst>
                  <a:ext uri="{FF2B5EF4-FFF2-40B4-BE49-F238E27FC236}">
                    <a16:creationId xmlns:a16="http://schemas.microsoft.com/office/drawing/2014/main" id="{C65C7499-B5C9-4578-A151-9350B2A6F41D}"/>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5EE0FF"/>
                  </a:gs>
                  <a:gs pos="17000">
                    <a:srgbClr val="22A4CF"/>
                  </a:gs>
                  <a:gs pos="0">
                    <a:srgbClr val="0E90BB"/>
                  </a:gs>
                  <a:gs pos="48000">
                    <a:srgbClr val="36B8E3"/>
                  </a:gs>
                  <a:gs pos="100000">
                    <a:srgbClr val="36B8E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9D08076-8E0B-4759-AC79-F178FF5966C6}"/>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6" name="TextBox 85">
              <a:extLst>
                <a:ext uri="{FF2B5EF4-FFF2-40B4-BE49-F238E27FC236}">
                  <a16:creationId xmlns:a16="http://schemas.microsoft.com/office/drawing/2014/main" id="{687414C1-BFCD-4C26-9A1B-0C945BEFFDF9}"/>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89" name="Text Box 10">
            <a:extLst>
              <a:ext uri="{FF2B5EF4-FFF2-40B4-BE49-F238E27FC236}">
                <a16:creationId xmlns:a16="http://schemas.microsoft.com/office/drawing/2014/main" id="{F3115FFD-07CC-4C47-92E5-8A888760289D}"/>
              </a:ext>
            </a:extLst>
          </p:cNvPr>
          <p:cNvSpPr txBox="1">
            <a:spLocks noChangeArrowheads="1"/>
          </p:cNvSpPr>
          <p:nvPr/>
        </p:nvSpPr>
        <p:spPr bwMode="auto">
          <a:xfrm>
            <a:off x="6734876" y="2191056"/>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01</a:t>
            </a:r>
          </a:p>
        </p:txBody>
      </p:sp>
      <p:sp>
        <p:nvSpPr>
          <p:cNvPr id="90" name="TextBox 89">
            <a:extLst>
              <a:ext uri="{FF2B5EF4-FFF2-40B4-BE49-F238E27FC236}">
                <a16:creationId xmlns:a16="http://schemas.microsoft.com/office/drawing/2014/main" id="{39B65C98-9434-45B9-B511-83291CB21259}"/>
              </a:ext>
            </a:extLst>
          </p:cNvPr>
          <p:cNvSpPr txBox="1"/>
          <p:nvPr/>
        </p:nvSpPr>
        <p:spPr>
          <a:xfrm>
            <a:off x="7718949" y="1122337"/>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91" name="Group 90">
            <a:extLst>
              <a:ext uri="{FF2B5EF4-FFF2-40B4-BE49-F238E27FC236}">
                <a16:creationId xmlns:a16="http://schemas.microsoft.com/office/drawing/2014/main" id="{6D8215D7-101F-41F6-8DD3-91920153BFC0}"/>
              </a:ext>
            </a:extLst>
          </p:cNvPr>
          <p:cNvGrpSpPr/>
          <p:nvPr/>
        </p:nvGrpSpPr>
        <p:grpSpPr>
          <a:xfrm>
            <a:off x="6595046" y="3120829"/>
            <a:ext cx="1005840" cy="354686"/>
            <a:chOff x="6372397" y="6019800"/>
            <a:chExt cx="1005840" cy="354686"/>
          </a:xfrm>
        </p:grpSpPr>
        <p:sp>
          <p:nvSpPr>
            <p:cNvPr id="92" name="Freeform: Shape 91">
              <a:extLst>
                <a:ext uri="{FF2B5EF4-FFF2-40B4-BE49-F238E27FC236}">
                  <a16:creationId xmlns:a16="http://schemas.microsoft.com/office/drawing/2014/main" id="{B70AF95D-756E-4D27-8C42-93E0F3A78412}"/>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53614B64-0AA1-4F8D-AB59-FD147A782A31}"/>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94" name="Freeform 101">
            <a:extLst>
              <a:ext uri="{FF2B5EF4-FFF2-40B4-BE49-F238E27FC236}">
                <a16:creationId xmlns:a16="http://schemas.microsoft.com/office/drawing/2014/main" id="{9178F2F4-AA31-4119-A580-AAC5C6B9DF1C}"/>
              </a:ext>
            </a:extLst>
          </p:cNvPr>
          <p:cNvSpPr>
            <a:spLocks noChangeAspect="1" noEditPoints="1"/>
          </p:cNvSpPr>
          <p:nvPr/>
        </p:nvSpPr>
        <p:spPr bwMode="auto">
          <a:xfrm>
            <a:off x="6849610" y="1604302"/>
            <a:ext cx="494181"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5" name="Group 349">
            <a:extLst>
              <a:ext uri="{FF2B5EF4-FFF2-40B4-BE49-F238E27FC236}">
                <a16:creationId xmlns:a16="http://schemas.microsoft.com/office/drawing/2014/main" id="{879CC490-728C-44B2-9AD4-130DCC615B31}"/>
              </a:ext>
            </a:extLst>
          </p:cNvPr>
          <p:cNvGrpSpPr>
            <a:grpSpLocks noChangeAspect="1"/>
          </p:cNvGrpSpPr>
          <p:nvPr/>
        </p:nvGrpSpPr>
        <p:grpSpPr>
          <a:xfrm>
            <a:off x="4983156" y="4732880"/>
            <a:ext cx="457200" cy="462118"/>
            <a:chOff x="2163763" y="2366963"/>
            <a:chExt cx="442913" cy="447676"/>
          </a:xfrm>
          <a:solidFill>
            <a:srgbClr val="3B3B3B"/>
          </a:solidFill>
        </p:grpSpPr>
        <p:sp>
          <p:nvSpPr>
            <p:cNvPr id="96" name="Freeform 312">
              <a:extLst>
                <a:ext uri="{FF2B5EF4-FFF2-40B4-BE49-F238E27FC236}">
                  <a16:creationId xmlns:a16="http://schemas.microsoft.com/office/drawing/2014/main" id="{10318333-520D-4C06-BDB1-E00D4DD19C81}"/>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13">
              <a:extLst>
                <a:ext uri="{FF2B5EF4-FFF2-40B4-BE49-F238E27FC236}">
                  <a16:creationId xmlns:a16="http://schemas.microsoft.com/office/drawing/2014/main" id="{A2246090-EC6E-4E05-AE98-69DD5421A58C}"/>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14">
              <a:extLst>
                <a:ext uri="{FF2B5EF4-FFF2-40B4-BE49-F238E27FC236}">
                  <a16:creationId xmlns:a16="http://schemas.microsoft.com/office/drawing/2014/main" id="{F297F814-14D8-40CB-8817-162DD0C20320}"/>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15">
              <a:extLst>
                <a:ext uri="{FF2B5EF4-FFF2-40B4-BE49-F238E27FC236}">
                  <a16:creationId xmlns:a16="http://schemas.microsoft.com/office/drawing/2014/main" id="{B83792A0-2345-45B9-ACA1-68DD2C5DBC25}"/>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23">
            <a:extLst>
              <a:ext uri="{FF2B5EF4-FFF2-40B4-BE49-F238E27FC236}">
                <a16:creationId xmlns:a16="http://schemas.microsoft.com/office/drawing/2014/main" id="{05A7B28B-AA1E-4666-99E9-A1D25A75C6AE}"/>
              </a:ext>
            </a:extLst>
          </p:cNvPr>
          <p:cNvSpPr>
            <a:spLocks noChangeAspect="1" noEditPoints="1"/>
          </p:cNvSpPr>
          <p:nvPr/>
        </p:nvSpPr>
        <p:spPr bwMode="auto">
          <a:xfrm>
            <a:off x="8850729" y="4730933"/>
            <a:ext cx="468775" cy="45720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2" name="TextBox 101">
            <a:extLst>
              <a:ext uri="{FF2B5EF4-FFF2-40B4-BE49-F238E27FC236}">
                <a16:creationId xmlns:a16="http://schemas.microsoft.com/office/drawing/2014/main" id="{A2C5DE20-D37A-490D-9016-0B5814094C23}"/>
              </a:ext>
            </a:extLst>
          </p:cNvPr>
          <p:cNvSpPr txBox="1"/>
          <p:nvPr/>
        </p:nvSpPr>
        <p:spPr>
          <a:xfrm>
            <a:off x="387496" y="2170199"/>
            <a:ext cx="3771900" cy="3908762"/>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54545"/>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6236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wipe(up)">
                                      <p:cBhvr>
                                        <p:cTn id="11" dur="2000"/>
                                        <p:tgtEl>
                                          <p:spTgt spid="102"/>
                                        </p:tgtEl>
                                      </p:cBhvr>
                                    </p:animEffect>
                                  </p:childTnLst>
                                </p:cTn>
                              </p:par>
                            </p:childTnLst>
                          </p:cTn>
                        </p:par>
                        <p:par>
                          <p:cTn id="12" fill="hold">
                            <p:stCondLst>
                              <p:cond delay="3000"/>
                            </p:stCondLst>
                            <p:childTnLst>
                              <p:par>
                                <p:cTn id="13" presetID="53" presetClass="entr" presetSubtype="16" fill="hold" grpId="0" nodeType="afterEffect">
                                  <p:stCondLst>
                                    <p:cond delay="0"/>
                                  </p:stCondLst>
                                  <p:childTnLst>
                                    <p:set>
                                      <p:cBhvr>
                                        <p:cTn id="14" dur="1" fill="hold">
                                          <p:stCondLst>
                                            <p:cond delay="0"/>
                                          </p:stCondLst>
                                        </p:cTn>
                                        <p:tgtEl>
                                          <p:spTgt spid="83"/>
                                        </p:tgtEl>
                                        <p:attrNameLst>
                                          <p:attrName>style.visibility</p:attrName>
                                        </p:attrNameLst>
                                      </p:cBhvr>
                                      <p:to>
                                        <p:strVal val="visible"/>
                                      </p:to>
                                    </p:set>
                                    <p:anim calcmode="lin" valueType="num">
                                      <p:cBhvr>
                                        <p:cTn id="15" dur="500" fill="hold"/>
                                        <p:tgtEl>
                                          <p:spTgt spid="83"/>
                                        </p:tgtEl>
                                        <p:attrNameLst>
                                          <p:attrName>ppt_w</p:attrName>
                                        </p:attrNameLst>
                                      </p:cBhvr>
                                      <p:tavLst>
                                        <p:tav tm="0">
                                          <p:val>
                                            <p:fltVal val="0"/>
                                          </p:val>
                                        </p:tav>
                                        <p:tav tm="100000">
                                          <p:val>
                                            <p:strVal val="#ppt_w"/>
                                          </p:val>
                                        </p:tav>
                                      </p:tavLst>
                                    </p:anim>
                                    <p:anim calcmode="lin" valueType="num">
                                      <p:cBhvr>
                                        <p:cTn id="16" dur="500" fill="hold"/>
                                        <p:tgtEl>
                                          <p:spTgt spid="83"/>
                                        </p:tgtEl>
                                        <p:attrNameLst>
                                          <p:attrName>ppt_h</p:attrName>
                                        </p:attrNameLst>
                                      </p:cBhvr>
                                      <p:tavLst>
                                        <p:tav tm="0">
                                          <p:val>
                                            <p:fltVal val="0"/>
                                          </p:val>
                                        </p:tav>
                                        <p:tav tm="100000">
                                          <p:val>
                                            <p:strVal val="#ppt_h"/>
                                          </p:val>
                                        </p:tav>
                                      </p:tavLst>
                                    </p:anim>
                                    <p:animEffect transition="in" filter="fade">
                                      <p:cBhvr>
                                        <p:cTn id="17" dur="500"/>
                                        <p:tgtEl>
                                          <p:spTgt spid="83"/>
                                        </p:tgtEl>
                                      </p:cBhvr>
                                    </p:animEffect>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wipe(down)">
                                      <p:cBhvr>
                                        <p:cTn id="21" dur="500"/>
                                        <p:tgtEl>
                                          <p:spTgt spid="84"/>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up)">
                                      <p:cBhvr>
                                        <p:cTn id="25" dur="500"/>
                                        <p:tgtEl>
                                          <p:spTgt spid="81"/>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wipe(up)">
                                      <p:cBhvr>
                                        <p:cTn id="29" dur="500"/>
                                        <p:tgtEl>
                                          <p:spTgt spid="82"/>
                                        </p:tgtEl>
                                      </p:cBhvr>
                                    </p:animEffect>
                                  </p:childTnLst>
                                </p:cTn>
                              </p:par>
                            </p:childTnLst>
                          </p:cTn>
                        </p:par>
                        <p:par>
                          <p:cTn id="30" fill="hold">
                            <p:stCondLst>
                              <p:cond delay="5000"/>
                            </p:stCondLst>
                            <p:childTnLst>
                              <p:par>
                                <p:cTn id="31" presetID="22" presetClass="entr" presetSubtype="4" fill="hold" nodeType="after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wipe(down)">
                                      <p:cBhvr>
                                        <p:cTn id="33" dur="500"/>
                                        <p:tgtEl>
                                          <p:spTgt spid="91"/>
                                        </p:tgtEl>
                                      </p:cBhvr>
                                    </p:animEffect>
                                  </p:childTnLst>
                                </p:cTn>
                              </p:par>
                            </p:childTnLst>
                          </p:cTn>
                        </p:par>
                        <p:par>
                          <p:cTn id="34" fill="hold">
                            <p:stCondLst>
                              <p:cond delay="5500"/>
                            </p:stCondLst>
                            <p:childTnLst>
                              <p:par>
                                <p:cTn id="35" presetID="42" presetClass="entr" presetSubtype="0" fill="hold" grpId="0" nodeType="after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1000"/>
                                        <p:tgtEl>
                                          <p:spTgt spid="89"/>
                                        </p:tgtEl>
                                      </p:cBhvr>
                                    </p:animEffect>
                                    <p:anim calcmode="lin" valueType="num">
                                      <p:cBhvr>
                                        <p:cTn id="38" dur="1000" fill="hold"/>
                                        <p:tgtEl>
                                          <p:spTgt spid="89"/>
                                        </p:tgtEl>
                                        <p:attrNameLst>
                                          <p:attrName>ppt_x</p:attrName>
                                        </p:attrNameLst>
                                      </p:cBhvr>
                                      <p:tavLst>
                                        <p:tav tm="0">
                                          <p:val>
                                            <p:strVal val="#ppt_x"/>
                                          </p:val>
                                        </p:tav>
                                        <p:tav tm="100000">
                                          <p:val>
                                            <p:strVal val="#ppt_x"/>
                                          </p:val>
                                        </p:tav>
                                      </p:tavLst>
                                    </p:anim>
                                    <p:anim calcmode="lin" valueType="num">
                                      <p:cBhvr>
                                        <p:cTn id="39" dur="1000" fill="hold"/>
                                        <p:tgtEl>
                                          <p:spTgt spid="8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fade">
                                      <p:cBhvr>
                                        <p:cTn id="42" dur="1000"/>
                                        <p:tgtEl>
                                          <p:spTgt spid="94"/>
                                        </p:tgtEl>
                                      </p:cBhvr>
                                    </p:animEffect>
                                    <p:anim calcmode="lin" valueType="num">
                                      <p:cBhvr>
                                        <p:cTn id="43" dur="1000" fill="hold"/>
                                        <p:tgtEl>
                                          <p:spTgt spid="94"/>
                                        </p:tgtEl>
                                        <p:attrNameLst>
                                          <p:attrName>ppt_x</p:attrName>
                                        </p:attrNameLst>
                                      </p:cBhvr>
                                      <p:tavLst>
                                        <p:tav tm="0">
                                          <p:val>
                                            <p:strVal val="#ppt_x"/>
                                          </p:val>
                                        </p:tav>
                                        <p:tav tm="100000">
                                          <p:val>
                                            <p:strVal val="#ppt_x"/>
                                          </p:val>
                                        </p:tav>
                                      </p:tavLst>
                                    </p:anim>
                                    <p:anim calcmode="lin" valueType="num">
                                      <p:cBhvr>
                                        <p:cTn id="44" dur="1000" fill="hold"/>
                                        <p:tgtEl>
                                          <p:spTgt spid="94"/>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1" fill="hold" grpId="0" nodeType="after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wipe(up)">
                                      <p:cBhvr>
                                        <p:cTn id="48" dur="1000"/>
                                        <p:tgtEl>
                                          <p:spTgt spid="90"/>
                                        </p:tgtEl>
                                      </p:cBhvr>
                                    </p:animEffect>
                                  </p:childTnLst>
                                </p:cTn>
                              </p:par>
                            </p:childTnLst>
                          </p:cTn>
                        </p:par>
                        <p:par>
                          <p:cTn id="49" fill="hold">
                            <p:stCondLst>
                              <p:cond delay="75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childTnLst>
                          </p:cTn>
                        </p:par>
                        <p:par>
                          <p:cTn id="59" fill="hold">
                            <p:stCondLst>
                              <p:cond delay="8500"/>
                            </p:stCondLst>
                            <p:childTnLst>
                              <p:par>
                                <p:cTn id="60" presetID="22" presetClass="entr" presetSubtype="1"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up)">
                                      <p:cBhvr>
                                        <p:cTn id="62" dur="500"/>
                                        <p:tgtEl>
                                          <p:spTgt spid="8"/>
                                        </p:tgtEl>
                                      </p:cBhvr>
                                    </p:animEffect>
                                  </p:childTnLst>
                                </p:cTn>
                              </p:par>
                            </p:childTnLst>
                          </p:cTn>
                        </p:par>
                        <p:par>
                          <p:cTn id="63" fill="hold">
                            <p:stCondLst>
                              <p:cond delay="9000"/>
                            </p:stCondLst>
                            <p:childTnLst>
                              <p:par>
                                <p:cTn id="64" presetID="22" presetClass="entr" presetSubtype="1"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up)">
                                      <p:cBhvr>
                                        <p:cTn id="66" dur="500"/>
                                        <p:tgtEl>
                                          <p:spTgt spid="14"/>
                                        </p:tgtEl>
                                      </p:cBhvr>
                                    </p:animEffect>
                                  </p:childTnLst>
                                </p:cTn>
                              </p:par>
                            </p:childTnLst>
                          </p:cTn>
                        </p:par>
                        <p:par>
                          <p:cTn id="67" fill="hold">
                            <p:stCondLst>
                              <p:cond delay="9500"/>
                            </p:stCondLst>
                            <p:childTnLst>
                              <p:par>
                                <p:cTn id="68" presetID="22" presetClass="entr" presetSubtype="4"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down)">
                                      <p:cBhvr>
                                        <p:cTn id="70" dur="500"/>
                                        <p:tgtEl>
                                          <p:spTgt spid="22"/>
                                        </p:tgtEl>
                                      </p:cBhvr>
                                    </p:animEffect>
                                  </p:childTnLst>
                                </p:cTn>
                              </p:par>
                            </p:childTnLst>
                          </p:cTn>
                        </p:par>
                        <p:par>
                          <p:cTn id="71" fill="hold">
                            <p:stCondLst>
                              <p:cond delay="10000"/>
                            </p:stCondLst>
                            <p:childTnLst>
                              <p:par>
                                <p:cTn id="72" presetID="42"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fade">
                                      <p:cBhvr>
                                        <p:cTn id="79" dur="1000"/>
                                        <p:tgtEl>
                                          <p:spTgt spid="95"/>
                                        </p:tgtEl>
                                      </p:cBhvr>
                                    </p:animEffect>
                                    <p:anim calcmode="lin" valueType="num">
                                      <p:cBhvr>
                                        <p:cTn id="80" dur="1000" fill="hold"/>
                                        <p:tgtEl>
                                          <p:spTgt spid="95"/>
                                        </p:tgtEl>
                                        <p:attrNameLst>
                                          <p:attrName>ppt_x</p:attrName>
                                        </p:attrNameLst>
                                      </p:cBhvr>
                                      <p:tavLst>
                                        <p:tav tm="0">
                                          <p:val>
                                            <p:strVal val="#ppt_x"/>
                                          </p:val>
                                        </p:tav>
                                        <p:tav tm="100000">
                                          <p:val>
                                            <p:strVal val="#ppt_x"/>
                                          </p:val>
                                        </p:tav>
                                      </p:tavLst>
                                    </p:anim>
                                    <p:anim calcmode="lin" valueType="num">
                                      <p:cBhvr>
                                        <p:cTn id="81" dur="1000" fill="hold"/>
                                        <p:tgtEl>
                                          <p:spTgt spid="95"/>
                                        </p:tgtEl>
                                        <p:attrNameLst>
                                          <p:attrName>ppt_y</p:attrName>
                                        </p:attrNameLst>
                                      </p:cBhvr>
                                      <p:tavLst>
                                        <p:tav tm="0">
                                          <p:val>
                                            <p:strVal val="#ppt_y+.1"/>
                                          </p:val>
                                        </p:tav>
                                        <p:tav tm="100000">
                                          <p:val>
                                            <p:strVal val="#ppt_y"/>
                                          </p:val>
                                        </p:tav>
                                      </p:tavLst>
                                    </p:anim>
                                  </p:childTnLst>
                                </p:cTn>
                              </p:par>
                            </p:childTnLst>
                          </p:cTn>
                        </p:par>
                        <p:par>
                          <p:cTn id="82" fill="hold">
                            <p:stCondLst>
                              <p:cond delay="11000"/>
                            </p:stCondLst>
                            <p:childTnLst>
                              <p:par>
                                <p:cTn id="83" presetID="22" presetClass="entr" presetSubtype="1"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up)">
                                      <p:cBhvr>
                                        <p:cTn id="85" dur="1000"/>
                                        <p:tgtEl>
                                          <p:spTgt spid="19"/>
                                        </p:tgtEl>
                                      </p:cBhvr>
                                    </p:animEffect>
                                  </p:childTnLst>
                                </p:cTn>
                              </p:par>
                            </p:childTnLst>
                          </p:cTn>
                        </p:par>
                        <p:par>
                          <p:cTn id="86" fill="hold">
                            <p:stCondLst>
                              <p:cond delay="12000"/>
                            </p:stCondLst>
                            <p:childTnLst>
                              <p:par>
                                <p:cTn id="87" presetID="53" presetClass="entr" presetSubtype="16"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p:cTn id="89" dur="500" fill="hold"/>
                                        <p:tgtEl>
                                          <p:spTgt spid="25"/>
                                        </p:tgtEl>
                                        <p:attrNameLst>
                                          <p:attrName>ppt_w</p:attrName>
                                        </p:attrNameLst>
                                      </p:cBhvr>
                                      <p:tavLst>
                                        <p:tav tm="0">
                                          <p:val>
                                            <p:fltVal val="0"/>
                                          </p:val>
                                        </p:tav>
                                        <p:tav tm="100000">
                                          <p:val>
                                            <p:strVal val="#ppt_w"/>
                                          </p:val>
                                        </p:tav>
                                      </p:tavLst>
                                    </p:anim>
                                    <p:anim calcmode="lin" valueType="num">
                                      <p:cBhvr>
                                        <p:cTn id="90" dur="500" fill="hold"/>
                                        <p:tgtEl>
                                          <p:spTgt spid="25"/>
                                        </p:tgtEl>
                                        <p:attrNameLst>
                                          <p:attrName>ppt_h</p:attrName>
                                        </p:attrNameLst>
                                      </p:cBhvr>
                                      <p:tavLst>
                                        <p:tav tm="0">
                                          <p:val>
                                            <p:fltVal val="0"/>
                                          </p:val>
                                        </p:tav>
                                        <p:tav tm="100000">
                                          <p:val>
                                            <p:strVal val="#ppt_h"/>
                                          </p:val>
                                        </p:tav>
                                      </p:tavLst>
                                    </p:anim>
                                    <p:animEffect transition="in" filter="fade">
                                      <p:cBhvr>
                                        <p:cTn id="91" dur="500"/>
                                        <p:tgtEl>
                                          <p:spTgt spid="25"/>
                                        </p:tgtEl>
                                      </p:cBhvr>
                                    </p:animEffect>
                                  </p:childTnLst>
                                </p:cTn>
                              </p:par>
                            </p:childTnLst>
                          </p:cTn>
                        </p:par>
                        <p:par>
                          <p:cTn id="92" fill="hold">
                            <p:stCondLst>
                              <p:cond delay="12500"/>
                            </p:stCondLst>
                            <p:childTnLst>
                              <p:par>
                                <p:cTn id="93" presetID="22" presetClass="entr" presetSubtype="4" fill="hold"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wipe(down)">
                                      <p:cBhvr>
                                        <p:cTn id="95" dur="500"/>
                                        <p:tgtEl>
                                          <p:spTgt spid="26"/>
                                        </p:tgtEl>
                                      </p:cBhvr>
                                    </p:animEffect>
                                  </p:childTnLst>
                                </p:cTn>
                              </p:par>
                            </p:childTnLst>
                          </p:cTn>
                        </p:par>
                        <p:par>
                          <p:cTn id="96" fill="hold">
                            <p:stCondLst>
                              <p:cond delay="13000"/>
                            </p:stCondLst>
                            <p:childTnLst>
                              <p:par>
                                <p:cTn id="97" presetID="22" presetClass="entr" presetSubtype="1"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wipe(up)">
                                      <p:cBhvr>
                                        <p:cTn id="99" dur="500"/>
                                        <p:tgtEl>
                                          <p:spTgt spid="23"/>
                                        </p:tgtEl>
                                      </p:cBhvr>
                                    </p:animEffect>
                                  </p:childTnLst>
                                </p:cTn>
                              </p:par>
                            </p:childTnLst>
                          </p:cTn>
                        </p:par>
                        <p:par>
                          <p:cTn id="100" fill="hold">
                            <p:stCondLst>
                              <p:cond delay="13500"/>
                            </p:stCondLst>
                            <p:childTnLst>
                              <p:par>
                                <p:cTn id="101" presetID="22" presetClass="entr" presetSubtype="1" fill="hold" grpId="0"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wipe(up)">
                                      <p:cBhvr>
                                        <p:cTn id="103" dur="500"/>
                                        <p:tgtEl>
                                          <p:spTgt spid="24"/>
                                        </p:tgtEl>
                                      </p:cBhvr>
                                    </p:animEffect>
                                  </p:childTnLst>
                                </p:cTn>
                              </p:par>
                            </p:childTnLst>
                          </p:cTn>
                        </p:par>
                        <p:par>
                          <p:cTn id="104" fill="hold">
                            <p:stCondLst>
                              <p:cond delay="14000"/>
                            </p:stCondLst>
                            <p:childTnLst>
                              <p:par>
                                <p:cTn id="105" presetID="22" presetClass="entr" presetSubtype="4" fill="hold"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down)">
                                      <p:cBhvr>
                                        <p:cTn id="107" dur="500"/>
                                        <p:tgtEl>
                                          <p:spTgt spid="33"/>
                                        </p:tgtEl>
                                      </p:cBhvr>
                                    </p:animEffect>
                                  </p:childTnLst>
                                </p:cTn>
                              </p:par>
                            </p:childTnLst>
                          </p:cTn>
                        </p:par>
                        <p:par>
                          <p:cTn id="108" fill="hold">
                            <p:stCondLst>
                              <p:cond delay="14500"/>
                            </p:stCondLst>
                            <p:childTnLst>
                              <p:par>
                                <p:cTn id="109" presetID="42"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1000"/>
                                        <p:tgtEl>
                                          <p:spTgt spid="31"/>
                                        </p:tgtEl>
                                      </p:cBhvr>
                                    </p:animEffect>
                                    <p:anim calcmode="lin" valueType="num">
                                      <p:cBhvr>
                                        <p:cTn id="112" dur="1000" fill="hold"/>
                                        <p:tgtEl>
                                          <p:spTgt spid="31"/>
                                        </p:tgtEl>
                                        <p:attrNameLst>
                                          <p:attrName>ppt_x</p:attrName>
                                        </p:attrNameLst>
                                      </p:cBhvr>
                                      <p:tavLst>
                                        <p:tav tm="0">
                                          <p:val>
                                            <p:strVal val="#ppt_x"/>
                                          </p:val>
                                        </p:tav>
                                        <p:tav tm="100000">
                                          <p:val>
                                            <p:strVal val="#ppt_x"/>
                                          </p:val>
                                        </p:tav>
                                      </p:tavLst>
                                    </p:anim>
                                    <p:anim calcmode="lin" valueType="num">
                                      <p:cBhvr>
                                        <p:cTn id="113" dur="1000" fill="hold"/>
                                        <p:tgtEl>
                                          <p:spTgt spid="3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00"/>
                                        </p:tgtEl>
                                        <p:attrNameLst>
                                          <p:attrName>style.visibility</p:attrName>
                                        </p:attrNameLst>
                                      </p:cBhvr>
                                      <p:to>
                                        <p:strVal val="visible"/>
                                      </p:to>
                                    </p:set>
                                    <p:animEffect transition="in" filter="fade">
                                      <p:cBhvr>
                                        <p:cTn id="116" dur="1000"/>
                                        <p:tgtEl>
                                          <p:spTgt spid="100"/>
                                        </p:tgtEl>
                                      </p:cBhvr>
                                    </p:animEffect>
                                    <p:anim calcmode="lin" valueType="num">
                                      <p:cBhvr>
                                        <p:cTn id="117" dur="1000" fill="hold"/>
                                        <p:tgtEl>
                                          <p:spTgt spid="100"/>
                                        </p:tgtEl>
                                        <p:attrNameLst>
                                          <p:attrName>ppt_x</p:attrName>
                                        </p:attrNameLst>
                                      </p:cBhvr>
                                      <p:tavLst>
                                        <p:tav tm="0">
                                          <p:val>
                                            <p:strVal val="#ppt_x"/>
                                          </p:val>
                                        </p:tav>
                                        <p:tav tm="100000">
                                          <p:val>
                                            <p:strVal val="#ppt_x"/>
                                          </p:val>
                                        </p:tav>
                                      </p:tavLst>
                                    </p:anim>
                                    <p:anim calcmode="lin" valueType="num">
                                      <p:cBhvr>
                                        <p:cTn id="118" dur="1000" fill="hold"/>
                                        <p:tgtEl>
                                          <p:spTgt spid="100"/>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22" presetClass="entr" presetSubtype="1" fill="hold" grpId="0" nodeType="after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wipe(up)">
                                      <p:cBhvr>
                                        <p:cTn id="12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3" grpId="0" animBg="1"/>
      <p:bldP spid="18" grpId="0"/>
      <p:bldP spid="19" grpId="0"/>
      <p:bldP spid="23" grpId="0" animBg="1"/>
      <p:bldP spid="24" grpId="0" animBg="1"/>
      <p:bldP spid="25" grpId="0" animBg="1"/>
      <p:bldP spid="31" grpId="0"/>
      <p:bldP spid="32" grpId="0"/>
      <p:bldP spid="66" grpId="0"/>
      <p:bldP spid="81" grpId="0" animBg="1"/>
      <p:bldP spid="82" grpId="0" animBg="1"/>
      <p:bldP spid="83" grpId="0" animBg="1"/>
      <p:bldP spid="89" grpId="0"/>
      <p:bldP spid="90" grpId="0"/>
      <p:bldP spid="94" grpId="0" animBg="1"/>
      <p:bldP spid="100" grpId="0" animBg="1"/>
      <p:bldP spid="10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66C457EF-CCC0-4C98-B4FD-D5837D8C862B}"/>
              </a:ext>
            </a:extLst>
          </p:cNvPr>
          <p:cNvGrpSpPr/>
          <p:nvPr/>
        </p:nvGrpSpPr>
        <p:grpSpPr>
          <a:xfrm>
            <a:off x="396240" y="2824607"/>
            <a:ext cx="2194560" cy="3420985"/>
            <a:chOff x="994551" y="2548492"/>
            <a:chExt cx="2373489" cy="3699908"/>
          </a:xfrm>
        </p:grpSpPr>
        <p:sp>
          <p:nvSpPr>
            <p:cNvPr id="27" name="Rectangle 26">
              <a:extLst>
                <a:ext uri="{FF2B5EF4-FFF2-40B4-BE49-F238E27FC236}">
                  <a16:creationId xmlns:a16="http://schemas.microsoft.com/office/drawing/2014/main" id="{5B30FE2D-81B6-4C93-973C-759419DC6C44}"/>
                </a:ext>
              </a:extLst>
            </p:cNvPr>
            <p:cNvSpPr>
              <a:spLocks noChangeAspect="1"/>
            </p:cNvSpPr>
            <p:nvPr/>
          </p:nvSpPr>
          <p:spPr>
            <a:xfrm>
              <a:off x="994551" y="2548492"/>
              <a:ext cx="2373489" cy="3699908"/>
            </a:xfrm>
            <a:prstGeom prst="rect">
              <a:avLst/>
            </a:prstGeom>
            <a:solidFill>
              <a:srgbClr val="36B8E3"/>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64CBF1D1-DE70-481C-A180-C9FB9249C218}"/>
                </a:ext>
              </a:extLst>
            </p:cNvPr>
            <p:cNvGrpSpPr>
              <a:grpSpLocks noChangeAspect="1"/>
            </p:cNvGrpSpPr>
            <p:nvPr/>
          </p:nvGrpSpPr>
          <p:grpSpPr>
            <a:xfrm>
              <a:off x="1467847" y="2551176"/>
              <a:ext cx="1426895" cy="685800"/>
              <a:chOff x="3555768" y="1533423"/>
              <a:chExt cx="5760720" cy="2768744"/>
            </a:xfrm>
          </p:grpSpPr>
          <p:cxnSp>
            <p:nvCxnSpPr>
              <p:cNvPr id="4" name="Straight Connector 3">
                <a:extLst>
                  <a:ext uri="{FF2B5EF4-FFF2-40B4-BE49-F238E27FC236}">
                    <a16:creationId xmlns:a16="http://schemas.microsoft.com/office/drawing/2014/main" id="{563BCC1B-87D7-4C3F-955B-7CC27323F700}"/>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179543E-ACF5-4FD5-8646-6963B69A3794}"/>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5F1351-8E44-4253-96AD-3D7EC87113E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6A9257CB-872B-4D7E-AFD5-D6F664DA3044}"/>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35" name="Group 34">
            <a:extLst>
              <a:ext uri="{FF2B5EF4-FFF2-40B4-BE49-F238E27FC236}">
                <a16:creationId xmlns:a16="http://schemas.microsoft.com/office/drawing/2014/main" id="{BB052C4E-C13A-4F00-A228-0C87CC954E83}"/>
              </a:ext>
            </a:extLst>
          </p:cNvPr>
          <p:cNvGrpSpPr/>
          <p:nvPr/>
        </p:nvGrpSpPr>
        <p:grpSpPr>
          <a:xfrm>
            <a:off x="901532" y="2218353"/>
            <a:ext cx="1183653" cy="1183653"/>
            <a:chOff x="4269175" y="1669369"/>
            <a:chExt cx="1280160" cy="1280160"/>
          </a:xfrm>
        </p:grpSpPr>
        <p:sp>
          <p:nvSpPr>
            <p:cNvPr id="22" name="Rectangle 21">
              <a:extLst>
                <a:ext uri="{FF2B5EF4-FFF2-40B4-BE49-F238E27FC236}">
                  <a16:creationId xmlns:a16="http://schemas.microsoft.com/office/drawing/2014/main" id="{CDCB86D5-FD5F-4F54-BA4B-C586A6171054}"/>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F9FC411-CF38-417E-9C94-2EFA5F78EEA3}"/>
                </a:ext>
              </a:extLst>
            </p:cNvPr>
            <p:cNvGrpSpPr/>
            <p:nvPr/>
          </p:nvGrpSpPr>
          <p:grpSpPr>
            <a:xfrm>
              <a:off x="4497775" y="1908410"/>
              <a:ext cx="822960" cy="822960"/>
              <a:chOff x="4497775" y="1908410"/>
              <a:chExt cx="822960" cy="822960"/>
            </a:xfrm>
          </p:grpSpPr>
          <p:sp>
            <p:nvSpPr>
              <p:cNvPr id="20" name="Rectangle 19">
                <a:extLst>
                  <a:ext uri="{FF2B5EF4-FFF2-40B4-BE49-F238E27FC236}">
                    <a16:creationId xmlns:a16="http://schemas.microsoft.com/office/drawing/2014/main" id="{571D8AB8-0E08-496F-A675-253E1DC17D30}"/>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ADAF0C3-455D-43BC-BB76-F721908D87B5}"/>
                  </a:ext>
                </a:extLst>
              </p:cNvPr>
              <p:cNvSpPr>
                <a:spLocks noChangeAspect="1"/>
              </p:cNvSpPr>
              <p:nvPr/>
            </p:nvSpPr>
            <p:spPr>
              <a:xfrm>
                <a:off x="4550497" y="1954131"/>
                <a:ext cx="731520" cy="73152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1F748884-DC98-42B8-A89D-48A52864A8A0}"/>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grpSp>
      <p:grpSp>
        <p:nvGrpSpPr>
          <p:cNvPr id="90" name="Group 89">
            <a:extLst>
              <a:ext uri="{FF2B5EF4-FFF2-40B4-BE49-F238E27FC236}">
                <a16:creationId xmlns:a16="http://schemas.microsoft.com/office/drawing/2014/main" id="{0E38F6A3-41C8-47AC-9D4F-ABFE86D9378D}"/>
              </a:ext>
            </a:extLst>
          </p:cNvPr>
          <p:cNvGrpSpPr/>
          <p:nvPr/>
        </p:nvGrpSpPr>
        <p:grpSpPr>
          <a:xfrm>
            <a:off x="396240" y="3928040"/>
            <a:ext cx="2194560" cy="2317552"/>
            <a:chOff x="994551" y="3741891"/>
            <a:chExt cx="2373489" cy="2506509"/>
          </a:xfrm>
          <a:effectLst/>
        </p:grpSpPr>
        <p:sp>
          <p:nvSpPr>
            <p:cNvPr id="26" name="Rectangle 25">
              <a:extLst>
                <a:ext uri="{FF2B5EF4-FFF2-40B4-BE49-F238E27FC236}">
                  <a16:creationId xmlns:a16="http://schemas.microsoft.com/office/drawing/2014/main" id="{528D59B3-608F-45EE-81A3-30C6C7859822}"/>
                </a:ext>
              </a:extLst>
            </p:cNvPr>
            <p:cNvSpPr>
              <a:spLocks noChangeAspect="1"/>
            </p:cNvSpPr>
            <p:nvPr/>
          </p:nvSpPr>
          <p:spPr>
            <a:xfrm>
              <a:off x="99455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67642DC7-7B51-425A-9AE3-CCE2AD60BDA7}"/>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sp>
        <p:nvSpPr>
          <p:cNvPr id="85" name="TextBox 84">
            <a:extLst>
              <a:ext uri="{FF2B5EF4-FFF2-40B4-BE49-F238E27FC236}">
                <a16:creationId xmlns:a16="http://schemas.microsoft.com/office/drawing/2014/main" id="{3FB45AA4-931B-4CE8-87D4-04E0F8A6007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96" name="Group 95">
            <a:extLst>
              <a:ext uri="{FF2B5EF4-FFF2-40B4-BE49-F238E27FC236}">
                <a16:creationId xmlns:a16="http://schemas.microsoft.com/office/drawing/2014/main" id="{DEE75592-36CD-4072-BDC7-19E0B975C239}"/>
              </a:ext>
            </a:extLst>
          </p:cNvPr>
          <p:cNvGrpSpPr/>
          <p:nvPr/>
        </p:nvGrpSpPr>
        <p:grpSpPr>
          <a:xfrm>
            <a:off x="2682240" y="2824607"/>
            <a:ext cx="2194560" cy="3420985"/>
            <a:chOff x="994551" y="2548492"/>
            <a:chExt cx="2373489" cy="3699908"/>
          </a:xfrm>
        </p:grpSpPr>
        <p:sp>
          <p:nvSpPr>
            <p:cNvPr id="106" name="Rectangle 105">
              <a:extLst>
                <a:ext uri="{FF2B5EF4-FFF2-40B4-BE49-F238E27FC236}">
                  <a16:creationId xmlns:a16="http://schemas.microsoft.com/office/drawing/2014/main" id="{D318EE01-D65C-4C49-9550-F99AC89BB4A3}"/>
                </a:ext>
              </a:extLst>
            </p:cNvPr>
            <p:cNvSpPr>
              <a:spLocks noChangeAspect="1"/>
            </p:cNvSpPr>
            <p:nvPr/>
          </p:nvSpPr>
          <p:spPr>
            <a:xfrm>
              <a:off x="994551" y="2548492"/>
              <a:ext cx="2373489" cy="3699908"/>
            </a:xfrm>
            <a:prstGeom prst="rect">
              <a:avLst/>
            </a:prstGeom>
            <a:solidFill>
              <a:srgbClr val="239BD3"/>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oup 106">
              <a:extLst>
                <a:ext uri="{FF2B5EF4-FFF2-40B4-BE49-F238E27FC236}">
                  <a16:creationId xmlns:a16="http://schemas.microsoft.com/office/drawing/2014/main" id="{CA525A12-F553-463D-ADD2-0B271ADED47F}"/>
                </a:ext>
              </a:extLst>
            </p:cNvPr>
            <p:cNvGrpSpPr>
              <a:grpSpLocks noChangeAspect="1"/>
            </p:cNvGrpSpPr>
            <p:nvPr/>
          </p:nvGrpSpPr>
          <p:grpSpPr>
            <a:xfrm>
              <a:off x="1467847" y="2551176"/>
              <a:ext cx="1426895" cy="685800"/>
              <a:chOff x="3555768" y="1533423"/>
              <a:chExt cx="5760720" cy="2768744"/>
            </a:xfrm>
          </p:grpSpPr>
          <p:cxnSp>
            <p:nvCxnSpPr>
              <p:cNvPr id="109" name="Straight Connector 108">
                <a:extLst>
                  <a:ext uri="{FF2B5EF4-FFF2-40B4-BE49-F238E27FC236}">
                    <a16:creationId xmlns:a16="http://schemas.microsoft.com/office/drawing/2014/main" id="{72D36F31-4E5D-4CDD-9D6C-D47AFC93C5FE}"/>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66B52CC-356C-47F9-B37A-1582B5F4F700}"/>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4712440-78D3-40CB-80F4-E709F618847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8" name="TextBox 107">
              <a:extLst>
                <a:ext uri="{FF2B5EF4-FFF2-40B4-BE49-F238E27FC236}">
                  <a16:creationId xmlns:a16="http://schemas.microsoft.com/office/drawing/2014/main" id="{6D9E8F20-2DA8-4CDD-AB58-3D2A35540EF0}"/>
                </a:ext>
              </a:extLst>
            </p:cNvPr>
            <p:cNvSpPr txBox="1"/>
            <p:nvPr/>
          </p:nvSpPr>
          <p:spPr>
            <a:xfrm>
              <a:off x="1076221" y="3381293"/>
              <a:ext cx="2209799" cy="33287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p:txBody>
        </p:sp>
      </p:grpSp>
      <p:grpSp>
        <p:nvGrpSpPr>
          <p:cNvPr id="97" name="Group 96">
            <a:extLst>
              <a:ext uri="{FF2B5EF4-FFF2-40B4-BE49-F238E27FC236}">
                <a16:creationId xmlns:a16="http://schemas.microsoft.com/office/drawing/2014/main" id="{3939BB6B-77A9-4499-A8EC-5F5EEFB2DFAF}"/>
              </a:ext>
            </a:extLst>
          </p:cNvPr>
          <p:cNvGrpSpPr/>
          <p:nvPr/>
        </p:nvGrpSpPr>
        <p:grpSpPr>
          <a:xfrm>
            <a:off x="3187532" y="2218353"/>
            <a:ext cx="1183653" cy="1183652"/>
            <a:chOff x="4269175" y="1669369"/>
            <a:chExt cx="1280160" cy="1280160"/>
          </a:xfrm>
        </p:grpSpPr>
        <p:sp>
          <p:nvSpPr>
            <p:cNvPr id="101" name="Rectangle 100">
              <a:extLst>
                <a:ext uri="{FF2B5EF4-FFF2-40B4-BE49-F238E27FC236}">
                  <a16:creationId xmlns:a16="http://schemas.microsoft.com/office/drawing/2014/main" id="{653A1D87-7451-48E2-BB19-DFF1DCD17AAA}"/>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E3441A34-ED23-4E93-BB35-AC06F438380B}"/>
                </a:ext>
              </a:extLst>
            </p:cNvPr>
            <p:cNvGrpSpPr/>
            <p:nvPr/>
          </p:nvGrpSpPr>
          <p:grpSpPr>
            <a:xfrm>
              <a:off x="4497775" y="1908410"/>
              <a:ext cx="822960" cy="822960"/>
              <a:chOff x="4497775" y="1908410"/>
              <a:chExt cx="822960" cy="822960"/>
            </a:xfrm>
          </p:grpSpPr>
          <p:sp>
            <p:nvSpPr>
              <p:cNvPr id="103" name="Rectangle 102">
                <a:extLst>
                  <a:ext uri="{FF2B5EF4-FFF2-40B4-BE49-F238E27FC236}">
                    <a16:creationId xmlns:a16="http://schemas.microsoft.com/office/drawing/2014/main" id="{C0CA4BB6-2378-49D8-B94C-3F2891871BC0}"/>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C9DB347-CEA0-4DC9-B1DA-FCF32FB51459}"/>
                  </a:ext>
                </a:extLst>
              </p:cNvPr>
              <p:cNvSpPr>
                <a:spLocks noChangeAspect="1"/>
              </p:cNvSpPr>
              <p:nvPr/>
            </p:nvSpPr>
            <p:spPr>
              <a:xfrm>
                <a:off x="4550497" y="1954131"/>
                <a:ext cx="731520" cy="731520"/>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 Box 10">
                <a:extLst>
                  <a:ext uri="{FF2B5EF4-FFF2-40B4-BE49-F238E27FC236}">
                    <a16:creationId xmlns:a16="http://schemas.microsoft.com/office/drawing/2014/main" id="{546D66D5-817F-4340-9417-F85DA30D5D16}"/>
                  </a:ext>
                </a:extLst>
              </p:cNvPr>
              <p:cNvSpPr txBox="1">
                <a:spLocks noChangeArrowheads="1"/>
              </p:cNvSpPr>
              <p:nvPr/>
            </p:nvSpPr>
            <p:spPr bwMode="auto">
              <a:xfrm>
                <a:off x="4619570"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grpSp>
      <p:grpSp>
        <p:nvGrpSpPr>
          <p:cNvPr id="98" name="Group 97">
            <a:extLst>
              <a:ext uri="{FF2B5EF4-FFF2-40B4-BE49-F238E27FC236}">
                <a16:creationId xmlns:a16="http://schemas.microsoft.com/office/drawing/2014/main" id="{9F21D5F9-B88F-45C6-89B9-B8EAC62E41BB}"/>
              </a:ext>
            </a:extLst>
          </p:cNvPr>
          <p:cNvGrpSpPr/>
          <p:nvPr/>
        </p:nvGrpSpPr>
        <p:grpSpPr>
          <a:xfrm>
            <a:off x="2682240" y="3928040"/>
            <a:ext cx="2194560" cy="2317552"/>
            <a:chOff x="994551" y="3741891"/>
            <a:chExt cx="2373489" cy="2506509"/>
          </a:xfrm>
        </p:grpSpPr>
        <p:sp>
          <p:nvSpPr>
            <p:cNvPr id="99" name="Rectangle 98">
              <a:extLst>
                <a:ext uri="{FF2B5EF4-FFF2-40B4-BE49-F238E27FC236}">
                  <a16:creationId xmlns:a16="http://schemas.microsoft.com/office/drawing/2014/main" id="{A1ACBAD4-03C5-4063-9B80-F3A40928612B}"/>
                </a:ext>
              </a:extLst>
            </p:cNvPr>
            <p:cNvSpPr>
              <a:spLocks noChangeAspect="1"/>
            </p:cNvSpPr>
            <p:nvPr/>
          </p:nvSpPr>
          <p:spPr>
            <a:xfrm>
              <a:off x="99455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CA5546F8-6F57-47F2-9FCB-2E349FD1AE6D}"/>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13" name="Group 112">
            <a:extLst>
              <a:ext uri="{FF2B5EF4-FFF2-40B4-BE49-F238E27FC236}">
                <a16:creationId xmlns:a16="http://schemas.microsoft.com/office/drawing/2014/main" id="{171044F8-B96E-4A78-BBA8-0DB4735144AD}"/>
              </a:ext>
            </a:extLst>
          </p:cNvPr>
          <p:cNvGrpSpPr/>
          <p:nvPr/>
        </p:nvGrpSpPr>
        <p:grpSpPr>
          <a:xfrm>
            <a:off x="4968240" y="2827415"/>
            <a:ext cx="2194560" cy="3420985"/>
            <a:chOff x="994551" y="2548492"/>
            <a:chExt cx="2373489" cy="3699908"/>
          </a:xfrm>
        </p:grpSpPr>
        <p:sp>
          <p:nvSpPr>
            <p:cNvPr id="123" name="Rectangle 122">
              <a:extLst>
                <a:ext uri="{FF2B5EF4-FFF2-40B4-BE49-F238E27FC236}">
                  <a16:creationId xmlns:a16="http://schemas.microsoft.com/office/drawing/2014/main" id="{C5C60D7E-800F-4CB8-804A-AE485AC5C361}"/>
                </a:ext>
              </a:extLst>
            </p:cNvPr>
            <p:cNvSpPr>
              <a:spLocks noChangeAspect="1"/>
            </p:cNvSpPr>
            <p:nvPr/>
          </p:nvSpPr>
          <p:spPr>
            <a:xfrm>
              <a:off x="994551" y="2548492"/>
              <a:ext cx="2373489" cy="3699908"/>
            </a:xfrm>
            <a:prstGeom prst="rect">
              <a:avLst/>
            </a:prstGeom>
            <a:solidFill>
              <a:srgbClr val="157EBF"/>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8572C49D-051D-49FF-9756-0304BBE6D149}"/>
                </a:ext>
              </a:extLst>
            </p:cNvPr>
            <p:cNvGrpSpPr>
              <a:grpSpLocks noChangeAspect="1"/>
            </p:cNvGrpSpPr>
            <p:nvPr/>
          </p:nvGrpSpPr>
          <p:grpSpPr>
            <a:xfrm>
              <a:off x="1467847" y="2551176"/>
              <a:ext cx="1426895" cy="685800"/>
              <a:chOff x="3555768" y="1533423"/>
              <a:chExt cx="5760720" cy="2768744"/>
            </a:xfrm>
          </p:grpSpPr>
          <p:cxnSp>
            <p:nvCxnSpPr>
              <p:cNvPr id="126" name="Straight Connector 125">
                <a:extLst>
                  <a:ext uri="{FF2B5EF4-FFF2-40B4-BE49-F238E27FC236}">
                    <a16:creationId xmlns:a16="http://schemas.microsoft.com/office/drawing/2014/main" id="{9439FC7C-16C5-4B28-A5C9-2B9741564E5D}"/>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3E4E7A4E-BD16-425C-8FD1-C896042132F7}"/>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F1A4F3D-B33D-486E-B8A0-0532DE2D35D0}"/>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5" name="TextBox 124">
              <a:extLst>
                <a:ext uri="{FF2B5EF4-FFF2-40B4-BE49-F238E27FC236}">
                  <a16:creationId xmlns:a16="http://schemas.microsoft.com/office/drawing/2014/main" id="{8B4E612C-14AC-4964-9004-7D18C729F97C}"/>
                </a:ext>
              </a:extLst>
            </p:cNvPr>
            <p:cNvSpPr txBox="1"/>
            <p:nvPr/>
          </p:nvSpPr>
          <p:spPr>
            <a:xfrm>
              <a:off x="1076221" y="3381293"/>
              <a:ext cx="2209799" cy="33287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p:txBody>
        </p:sp>
      </p:grpSp>
      <p:grpSp>
        <p:nvGrpSpPr>
          <p:cNvPr id="114" name="Group 113">
            <a:extLst>
              <a:ext uri="{FF2B5EF4-FFF2-40B4-BE49-F238E27FC236}">
                <a16:creationId xmlns:a16="http://schemas.microsoft.com/office/drawing/2014/main" id="{D4B1A8F1-0CBD-41B8-B668-603998343111}"/>
              </a:ext>
            </a:extLst>
          </p:cNvPr>
          <p:cNvGrpSpPr/>
          <p:nvPr/>
        </p:nvGrpSpPr>
        <p:grpSpPr>
          <a:xfrm>
            <a:off x="5473532" y="2221161"/>
            <a:ext cx="1183653" cy="1183652"/>
            <a:chOff x="4269175" y="1669369"/>
            <a:chExt cx="1280160" cy="1280160"/>
          </a:xfrm>
        </p:grpSpPr>
        <p:sp>
          <p:nvSpPr>
            <p:cNvPr id="118" name="Rectangle 117">
              <a:extLst>
                <a:ext uri="{FF2B5EF4-FFF2-40B4-BE49-F238E27FC236}">
                  <a16:creationId xmlns:a16="http://schemas.microsoft.com/office/drawing/2014/main" id="{44656797-FB43-4AD3-8F43-FCDA79300877}"/>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9" name="Group 118">
              <a:extLst>
                <a:ext uri="{FF2B5EF4-FFF2-40B4-BE49-F238E27FC236}">
                  <a16:creationId xmlns:a16="http://schemas.microsoft.com/office/drawing/2014/main" id="{C82F78EE-8E44-491D-BD7A-4349554F4499}"/>
                </a:ext>
              </a:extLst>
            </p:cNvPr>
            <p:cNvGrpSpPr/>
            <p:nvPr/>
          </p:nvGrpSpPr>
          <p:grpSpPr>
            <a:xfrm>
              <a:off x="4497775" y="1908410"/>
              <a:ext cx="822960" cy="822960"/>
              <a:chOff x="4497775" y="1908410"/>
              <a:chExt cx="822960" cy="822960"/>
            </a:xfrm>
          </p:grpSpPr>
          <p:sp>
            <p:nvSpPr>
              <p:cNvPr id="120" name="Rectangle 119">
                <a:extLst>
                  <a:ext uri="{FF2B5EF4-FFF2-40B4-BE49-F238E27FC236}">
                    <a16:creationId xmlns:a16="http://schemas.microsoft.com/office/drawing/2014/main" id="{068CC103-7CCA-4A37-96CD-65532DDBEE3E}"/>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DA3DE272-A3DF-419F-AFA5-EB0FD9065214}"/>
                  </a:ext>
                </a:extLst>
              </p:cNvPr>
              <p:cNvSpPr>
                <a:spLocks noChangeAspect="1"/>
              </p:cNvSpPr>
              <p:nvPr/>
            </p:nvSpPr>
            <p:spPr>
              <a:xfrm>
                <a:off x="4550497" y="1954131"/>
                <a:ext cx="731520" cy="73152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Text Box 10">
                <a:extLst>
                  <a:ext uri="{FF2B5EF4-FFF2-40B4-BE49-F238E27FC236}">
                    <a16:creationId xmlns:a16="http://schemas.microsoft.com/office/drawing/2014/main" id="{0F44E221-E656-4508-926A-903A9CF2720D}"/>
                  </a:ext>
                </a:extLst>
              </p:cNvPr>
              <p:cNvSpPr txBox="1">
                <a:spLocks noChangeArrowheads="1"/>
              </p:cNvSpPr>
              <p:nvPr/>
            </p:nvSpPr>
            <p:spPr bwMode="auto">
              <a:xfrm>
                <a:off x="4612568" y="203474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grpSp>
      <p:grpSp>
        <p:nvGrpSpPr>
          <p:cNvPr id="115" name="Group 114">
            <a:extLst>
              <a:ext uri="{FF2B5EF4-FFF2-40B4-BE49-F238E27FC236}">
                <a16:creationId xmlns:a16="http://schemas.microsoft.com/office/drawing/2014/main" id="{981F17EB-8899-4396-803B-C748979188BD}"/>
              </a:ext>
            </a:extLst>
          </p:cNvPr>
          <p:cNvGrpSpPr/>
          <p:nvPr/>
        </p:nvGrpSpPr>
        <p:grpSpPr>
          <a:xfrm>
            <a:off x="4968240" y="3930848"/>
            <a:ext cx="2194560" cy="2317552"/>
            <a:chOff x="994551" y="3741891"/>
            <a:chExt cx="2373489" cy="2506509"/>
          </a:xfrm>
        </p:grpSpPr>
        <p:sp>
          <p:nvSpPr>
            <p:cNvPr id="116" name="Rectangle 115">
              <a:extLst>
                <a:ext uri="{FF2B5EF4-FFF2-40B4-BE49-F238E27FC236}">
                  <a16:creationId xmlns:a16="http://schemas.microsoft.com/office/drawing/2014/main" id="{3938BB60-11CD-4B97-932C-1C722502CF3A}"/>
                </a:ext>
              </a:extLst>
            </p:cNvPr>
            <p:cNvSpPr>
              <a:spLocks noChangeAspect="1"/>
            </p:cNvSpPr>
            <p:nvPr/>
          </p:nvSpPr>
          <p:spPr>
            <a:xfrm>
              <a:off x="99455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extBox 116">
              <a:extLst>
                <a:ext uri="{FF2B5EF4-FFF2-40B4-BE49-F238E27FC236}">
                  <a16:creationId xmlns:a16="http://schemas.microsoft.com/office/drawing/2014/main" id="{3A4F2B9B-B5CA-484E-A7AF-FC9B14A78AC9}"/>
                </a:ext>
              </a:extLst>
            </p:cNvPr>
            <p:cNvSpPr txBox="1"/>
            <p:nvPr/>
          </p:nvSpPr>
          <p:spPr>
            <a:xfrm>
              <a:off x="1076221" y="3857044"/>
              <a:ext cx="2209799" cy="2274594"/>
            </a:xfrm>
            <a:prstGeom prst="rect">
              <a:avLst/>
            </a:prstGeom>
            <a:noFill/>
            <a:effectLst/>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30" name="Group 129">
            <a:extLst>
              <a:ext uri="{FF2B5EF4-FFF2-40B4-BE49-F238E27FC236}">
                <a16:creationId xmlns:a16="http://schemas.microsoft.com/office/drawing/2014/main" id="{9679BB36-0128-4F91-AF16-977629386CB3}"/>
              </a:ext>
            </a:extLst>
          </p:cNvPr>
          <p:cNvGrpSpPr/>
          <p:nvPr/>
        </p:nvGrpSpPr>
        <p:grpSpPr>
          <a:xfrm>
            <a:off x="7254240" y="2812422"/>
            <a:ext cx="2194560" cy="3420985"/>
            <a:chOff x="994551" y="2548492"/>
            <a:chExt cx="2373489" cy="3699908"/>
          </a:xfrm>
        </p:grpSpPr>
        <p:sp>
          <p:nvSpPr>
            <p:cNvPr id="140" name="Rectangle 139">
              <a:extLst>
                <a:ext uri="{FF2B5EF4-FFF2-40B4-BE49-F238E27FC236}">
                  <a16:creationId xmlns:a16="http://schemas.microsoft.com/office/drawing/2014/main" id="{02853116-B593-425A-A856-59BCC19915E5}"/>
                </a:ext>
              </a:extLst>
            </p:cNvPr>
            <p:cNvSpPr>
              <a:spLocks noChangeAspect="1"/>
            </p:cNvSpPr>
            <p:nvPr/>
          </p:nvSpPr>
          <p:spPr>
            <a:xfrm>
              <a:off x="994551" y="2548492"/>
              <a:ext cx="2373489" cy="3699908"/>
            </a:xfrm>
            <a:prstGeom prst="rect">
              <a:avLst/>
            </a:prstGeom>
            <a:solidFill>
              <a:srgbClr val="0967B9"/>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1" name="Group 140">
              <a:extLst>
                <a:ext uri="{FF2B5EF4-FFF2-40B4-BE49-F238E27FC236}">
                  <a16:creationId xmlns:a16="http://schemas.microsoft.com/office/drawing/2014/main" id="{1BC1EA30-6908-4B9E-8F06-D5C2E28668F1}"/>
                </a:ext>
              </a:extLst>
            </p:cNvPr>
            <p:cNvGrpSpPr>
              <a:grpSpLocks noChangeAspect="1"/>
            </p:cNvGrpSpPr>
            <p:nvPr/>
          </p:nvGrpSpPr>
          <p:grpSpPr>
            <a:xfrm>
              <a:off x="1467847" y="2551176"/>
              <a:ext cx="1426895" cy="685800"/>
              <a:chOff x="3555768" y="1533423"/>
              <a:chExt cx="5760720" cy="2768744"/>
            </a:xfrm>
          </p:grpSpPr>
          <p:cxnSp>
            <p:nvCxnSpPr>
              <p:cNvPr id="143" name="Straight Connector 142">
                <a:extLst>
                  <a:ext uri="{FF2B5EF4-FFF2-40B4-BE49-F238E27FC236}">
                    <a16:creationId xmlns:a16="http://schemas.microsoft.com/office/drawing/2014/main" id="{44637EDB-D24E-48AA-A451-ECC791E7D952}"/>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AA2D0EAD-926B-496D-A83E-7403150EB0EB}"/>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710744A-F6AA-4286-9009-8F832AA328B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2" name="TextBox 141">
              <a:extLst>
                <a:ext uri="{FF2B5EF4-FFF2-40B4-BE49-F238E27FC236}">
                  <a16:creationId xmlns:a16="http://schemas.microsoft.com/office/drawing/2014/main" id="{0A8FC4E5-0CE3-489B-A2ED-E6E3AF6040C5}"/>
                </a:ext>
              </a:extLst>
            </p:cNvPr>
            <p:cNvSpPr txBox="1"/>
            <p:nvPr/>
          </p:nvSpPr>
          <p:spPr>
            <a:xfrm>
              <a:off x="1076221" y="3381293"/>
              <a:ext cx="2209799" cy="33287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04</a:t>
              </a:r>
            </a:p>
          </p:txBody>
        </p:sp>
      </p:grpSp>
      <p:grpSp>
        <p:nvGrpSpPr>
          <p:cNvPr id="131" name="Group 130">
            <a:extLst>
              <a:ext uri="{FF2B5EF4-FFF2-40B4-BE49-F238E27FC236}">
                <a16:creationId xmlns:a16="http://schemas.microsoft.com/office/drawing/2014/main" id="{4FB67475-C321-4BCD-B854-37A7F3C0EA94}"/>
              </a:ext>
            </a:extLst>
          </p:cNvPr>
          <p:cNvGrpSpPr/>
          <p:nvPr/>
        </p:nvGrpSpPr>
        <p:grpSpPr>
          <a:xfrm>
            <a:off x="7759532" y="2206168"/>
            <a:ext cx="1183653" cy="1183652"/>
            <a:chOff x="4269175" y="1669369"/>
            <a:chExt cx="1280160" cy="1280160"/>
          </a:xfrm>
        </p:grpSpPr>
        <p:sp>
          <p:nvSpPr>
            <p:cNvPr id="135" name="Rectangle 134">
              <a:extLst>
                <a:ext uri="{FF2B5EF4-FFF2-40B4-BE49-F238E27FC236}">
                  <a16:creationId xmlns:a16="http://schemas.microsoft.com/office/drawing/2014/main" id="{2B07FAB9-388A-4645-A16B-4720163B0A22}"/>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a:extLst>
                <a:ext uri="{FF2B5EF4-FFF2-40B4-BE49-F238E27FC236}">
                  <a16:creationId xmlns:a16="http://schemas.microsoft.com/office/drawing/2014/main" id="{20CF430C-3BE3-4058-BE4A-1F83FAEE82F3}"/>
                </a:ext>
              </a:extLst>
            </p:cNvPr>
            <p:cNvGrpSpPr/>
            <p:nvPr/>
          </p:nvGrpSpPr>
          <p:grpSpPr>
            <a:xfrm>
              <a:off x="4497775" y="1908410"/>
              <a:ext cx="822960" cy="822960"/>
              <a:chOff x="4497775" y="1908410"/>
              <a:chExt cx="822960" cy="822960"/>
            </a:xfrm>
          </p:grpSpPr>
          <p:sp>
            <p:nvSpPr>
              <p:cNvPr id="137" name="Rectangle 136">
                <a:extLst>
                  <a:ext uri="{FF2B5EF4-FFF2-40B4-BE49-F238E27FC236}">
                    <a16:creationId xmlns:a16="http://schemas.microsoft.com/office/drawing/2014/main" id="{45DEBD6A-C22A-4C92-A6CD-9DBDF2993796}"/>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493C7970-7BD1-4548-8545-A353406D8D94}"/>
                  </a:ext>
                </a:extLst>
              </p:cNvPr>
              <p:cNvSpPr>
                <a:spLocks noChangeAspect="1"/>
              </p:cNvSpPr>
              <p:nvPr/>
            </p:nvSpPr>
            <p:spPr>
              <a:xfrm>
                <a:off x="4550497" y="1954131"/>
                <a:ext cx="731520" cy="731520"/>
              </a:xfrm>
              <a:prstGeom prst="rect">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 Box 10">
                <a:extLst>
                  <a:ext uri="{FF2B5EF4-FFF2-40B4-BE49-F238E27FC236}">
                    <a16:creationId xmlns:a16="http://schemas.microsoft.com/office/drawing/2014/main" id="{779329B3-2E46-425A-8307-C1F8C0D9C9C8}"/>
                  </a:ext>
                </a:extLst>
              </p:cNvPr>
              <p:cNvSpPr txBox="1">
                <a:spLocks noChangeArrowheads="1"/>
              </p:cNvSpPr>
              <p:nvPr/>
            </p:nvSpPr>
            <p:spPr bwMode="auto">
              <a:xfrm>
                <a:off x="4606689"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grpSp>
      <p:grpSp>
        <p:nvGrpSpPr>
          <p:cNvPr id="132" name="Group 131">
            <a:extLst>
              <a:ext uri="{FF2B5EF4-FFF2-40B4-BE49-F238E27FC236}">
                <a16:creationId xmlns:a16="http://schemas.microsoft.com/office/drawing/2014/main" id="{59958C07-6E2B-4747-B3B0-0C70EBB1D117}"/>
              </a:ext>
            </a:extLst>
          </p:cNvPr>
          <p:cNvGrpSpPr/>
          <p:nvPr/>
        </p:nvGrpSpPr>
        <p:grpSpPr>
          <a:xfrm>
            <a:off x="7254240" y="3915855"/>
            <a:ext cx="2194560" cy="2317552"/>
            <a:chOff x="994551" y="3741891"/>
            <a:chExt cx="2373489" cy="2506509"/>
          </a:xfrm>
        </p:grpSpPr>
        <p:sp>
          <p:nvSpPr>
            <p:cNvPr id="133" name="Rectangle 132">
              <a:extLst>
                <a:ext uri="{FF2B5EF4-FFF2-40B4-BE49-F238E27FC236}">
                  <a16:creationId xmlns:a16="http://schemas.microsoft.com/office/drawing/2014/main" id="{9E80E3D1-9EEA-48C2-8712-91E0FB99168D}"/>
                </a:ext>
              </a:extLst>
            </p:cNvPr>
            <p:cNvSpPr>
              <a:spLocks noChangeAspect="1"/>
            </p:cNvSpPr>
            <p:nvPr/>
          </p:nvSpPr>
          <p:spPr>
            <a:xfrm>
              <a:off x="99455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03EEB259-B85B-4E97-AC07-19893BC34D57}"/>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47" name="Group 146">
            <a:extLst>
              <a:ext uri="{FF2B5EF4-FFF2-40B4-BE49-F238E27FC236}">
                <a16:creationId xmlns:a16="http://schemas.microsoft.com/office/drawing/2014/main" id="{F3093EB6-EC37-4E6B-B7EC-4A3EB772BA43}"/>
              </a:ext>
            </a:extLst>
          </p:cNvPr>
          <p:cNvGrpSpPr/>
          <p:nvPr/>
        </p:nvGrpSpPr>
        <p:grpSpPr>
          <a:xfrm>
            <a:off x="9540240" y="2812422"/>
            <a:ext cx="2194560" cy="3420985"/>
            <a:chOff x="994551" y="2548492"/>
            <a:chExt cx="2373489" cy="3699908"/>
          </a:xfrm>
          <a:effectLst/>
        </p:grpSpPr>
        <p:sp>
          <p:nvSpPr>
            <p:cNvPr id="157" name="Rectangle 156">
              <a:extLst>
                <a:ext uri="{FF2B5EF4-FFF2-40B4-BE49-F238E27FC236}">
                  <a16:creationId xmlns:a16="http://schemas.microsoft.com/office/drawing/2014/main" id="{4CEBA3FE-6269-4961-819E-2862F0AFC42B}"/>
                </a:ext>
              </a:extLst>
            </p:cNvPr>
            <p:cNvSpPr>
              <a:spLocks noChangeAspect="1"/>
            </p:cNvSpPr>
            <p:nvPr/>
          </p:nvSpPr>
          <p:spPr>
            <a:xfrm>
              <a:off x="994551" y="2548492"/>
              <a:ext cx="2373489" cy="3699908"/>
            </a:xfrm>
            <a:prstGeom prst="rect">
              <a:avLst/>
            </a:prstGeom>
            <a:solidFill>
              <a:srgbClr val="0050AA"/>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8" name="Group 157">
              <a:extLst>
                <a:ext uri="{FF2B5EF4-FFF2-40B4-BE49-F238E27FC236}">
                  <a16:creationId xmlns:a16="http://schemas.microsoft.com/office/drawing/2014/main" id="{B4C0929A-B998-4991-8349-8D421AE00490}"/>
                </a:ext>
              </a:extLst>
            </p:cNvPr>
            <p:cNvGrpSpPr>
              <a:grpSpLocks noChangeAspect="1"/>
            </p:cNvGrpSpPr>
            <p:nvPr/>
          </p:nvGrpSpPr>
          <p:grpSpPr>
            <a:xfrm>
              <a:off x="1467847" y="2551176"/>
              <a:ext cx="1426895" cy="685800"/>
              <a:chOff x="3555768" y="1533423"/>
              <a:chExt cx="5760720" cy="2768744"/>
            </a:xfrm>
          </p:grpSpPr>
          <p:cxnSp>
            <p:nvCxnSpPr>
              <p:cNvPr id="160" name="Straight Connector 159">
                <a:extLst>
                  <a:ext uri="{FF2B5EF4-FFF2-40B4-BE49-F238E27FC236}">
                    <a16:creationId xmlns:a16="http://schemas.microsoft.com/office/drawing/2014/main" id="{68889DF2-9519-4D80-8DEF-F3653D7A4846}"/>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22C6BF3A-FD10-4F54-BF04-6D2CE273E539}"/>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3078577-4097-4E8B-807A-35F3628F250E}"/>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9" name="TextBox 158">
              <a:extLst>
                <a:ext uri="{FF2B5EF4-FFF2-40B4-BE49-F238E27FC236}">
                  <a16:creationId xmlns:a16="http://schemas.microsoft.com/office/drawing/2014/main" id="{00872136-9EDD-48A7-B175-9F312864FA60}"/>
                </a:ext>
              </a:extLst>
            </p:cNvPr>
            <p:cNvSpPr txBox="1"/>
            <p:nvPr/>
          </p:nvSpPr>
          <p:spPr>
            <a:xfrm>
              <a:off x="1076221" y="3381293"/>
              <a:ext cx="2209799" cy="33287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05</a:t>
              </a:r>
            </a:p>
          </p:txBody>
        </p:sp>
      </p:grpSp>
      <p:grpSp>
        <p:nvGrpSpPr>
          <p:cNvPr id="148" name="Group 147">
            <a:extLst>
              <a:ext uri="{FF2B5EF4-FFF2-40B4-BE49-F238E27FC236}">
                <a16:creationId xmlns:a16="http://schemas.microsoft.com/office/drawing/2014/main" id="{187E0393-45EB-42A4-A499-CDFF6F50F7F0}"/>
              </a:ext>
            </a:extLst>
          </p:cNvPr>
          <p:cNvGrpSpPr/>
          <p:nvPr/>
        </p:nvGrpSpPr>
        <p:grpSpPr>
          <a:xfrm>
            <a:off x="10045532" y="2206168"/>
            <a:ext cx="1183653" cy="1183652"/>
            <a:chOff x="4269175" y="1669369"/>
            <a:chExt cx="1280160" cy="1280160"/>
          </a:xfrm>
        </p:grpSpPr>
        <p:sp>
          <p:nvSpPr>
            <p:cNvPr id="152" name="Rectangle 151">
              <a:extLst>
                <a:ext uri="{FF2B5EF4-FFF2-40B4-BE49-F238E27FC236}">
                  <a16:creationId xmlns:a16="http://schemas.microsoft.com/office/drawing/2014/main" id="{39ADC998-ED72-4A26-A454-19AF6BFE56F4}"/>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3" name="Group 152">
              <a:extLst>
                <a:ext uri="{FF2B5EF4-FFF2-40B4-BE49-F238E27FC236}">
                  <a16:creationId xmlns:a16="http://schemas.microsoft.com/office/drawing/2014/main" id="{EA2918F0-BAE5-41E9-BBE6-8731E3959500}"/>
                </a:ext>
              </a:extLst>
            </p:cNvPr>
            <p:cNvGrpSpPr/>
            <p:nvPr/>
          </p:nvGrpSpPr>
          <p:grpSpPr>
            <a:xfrm>
              <a:off x="4497775" y="1908410"/>
              <a:ext cx="822960" cy="822960"/>
              <a:chOff x="4497775" y="1908410"/>
              <a:chExt cx="822960" cy="822960"/>
            </a:xfrm>
          </p:grpSpPr>
          <p:sp>
            <p:nvSpPr>
              <p:cNvPr id="154" name="Rectangle 153">
                <a:extLst>
                  <a:ext uri="{FF2B5EF4-FFF2-40B4-BE49-F238E27FC236}">
                    <a16:creationId xmlns:a16="http://schemas.microsoft.com/office/drawing/2014/main" id="{0BCA2A85-9C8E-40A7-8322-B9A4ABDF0FE8}"/>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9F1CF364-43F1-4034-A4A9-F44184635DAE}"/>
                  </a:ext>
                </a:extLst>
              </p:cNvPr>
              <p:cNvSpPr>
                <a:spLocks noChangeAspect="1"/>
              </p:cNvSpPr>
              <p:nvPr/>
            </p:nvSpPr>
            <p:spPr>
              <a:xfrm>
                <a:off x="4550497" y="1954131"/>
                <a:ext cx="731520" cy="73152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Text Box 10">
                <a:extLst>
                  <a:ext uri="{FF2B5EF4-FFF2-40B4-BE49-F238E27FC236}">
                    <a16:creationId xmlns:a16="http://schemas.microsoft.com/office/drawing/2014/main" id="{4B36D6AA-23E1-4868-9D6C-21E1EAF35BD3}"/>
                  </a:ext>
                </a:extLst>
              </p:cNvPr>
              <p:cNvSpPr txBox="1">
                <a:spLocks noChangeArrowheads="1"/>
              </p:cNvSpPr>
              <p:nvPr/>
            </p:nvSpPr>
            <p:spPr bwMode="auto">
              <a:xfrm>
                <a:off x="4612568"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grpSp>
      </p:grpSp>
      <p:grpSp>
        <p:nvGrpSpPr>
          <p:cNvPr id="149" name="Group 148">
            <a:extLst>
              <a:ext uri="{FF2B5EF4-FFF2-40B4-BE49-F238E27FC236}">
                <a16:creationId xmlns:a16="http://schemas.microsoft.com/office/drawing/2014/main" id="{52C355F2-4D1E-46D3-9841-1218C3328431}"/>
              </a:ext>
            </a:extLst>
          </p:cNvPr>
          <p:cNvGrpSpPr/>
          <p:nvPr/>
        </p:nvGrpSpPr>
        <p:grpSpPr>
          <a:xfrm>
            <a:off x="9540240" y="3915855"/>
            <a:ext cx="2194560" cy="2317552"/>
            <a:chOff x="994551" y="3741891"/>
            <a:chExt cx="2373489" cy="2506509"/>
          </a:xfrm>
        </p:grpSpPr>
        <p:sp>
          <p:nvSpPr>
            <p:cNvPr id="150" name="Rectangle 149">
              <a:extLst>
                <a:ext uri="{FF2B5EF4-FFF2-40B4-BE49-F238E27FC236}">
                  <a16:creationId xmlns:a16="http://schemas.microsoft.com/office/drawing/2014/main" id="{1F98714E-FA5D-411C-B2BF-C549EC14CD35}"/>
                </a:ext>
              </a:extLst>
            </p:cNvPr>
            <p:cNvSpPr>
              <a:spLocks noChangeAspect="1"/>
            </p:cNvSpPr>
            <p:nvPr/>
          </p:nvSpPr>
          <p:spPr>
            <a:xfrm>
              <a:off x="99455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TextBox 150">
              <a:extLst>
                <a:ext uri="{FF2B5EF4-FFF2-40B4-BE49-F238E27FC236}">
                  <a16:creationId xmlns:a16="http://schemas.microsoft.com/office/drawing/2014/main" id="{9D724F26-E332-4F0F-BC49-62CE20507EA1}"/>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spTree>
    <p:extLst>
      <p:ext uri="{BB962C8B-B14F-4D97-AF65-F5344CB8AC3E}">
        <p14:creationId xmlns:p14="http://schemas.microsoft.com/office/powerpoint/2010/main" val="168724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1000" fill="hold"/>
                                        <p:tgtEl>
                                          <p:spTgt spid="86"/>
                                        </p:tgtEl>
                                        <p:attrNameLst>
                                          <p:attrName>ppt_x</p:attrName>
                                        </p:attrNameLst>
                                      </p:cBhvr>
                                      <p:tavLst>
                                        <p:tav tm="0">
                                          <p:val>
                                            <p:strVal val="#ppt_x"/>
                                          </p:val>
                                        </p:tav>
                                        <p:tav tm="100000">
                                          <p:val>
                                            <p:strVal val="#ppt_x"/>
                                          </p:val>
                                        </p:tav>
                                      </p:tavLst>
                                    </p:anim>
                                    <p:anim calcmode="lin" valueType="num">
                                      <p:cBhvr additive="base">
                                        <p:cTn id="12" dur="1000" fill="hold"/>
                                        <p:tgtEl>
                                          <p:spTgt spid="8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1000" fill="hold"/>
                                        <p:tgtEl>
                                          <p:spTgt spid="96"/>
                                        </p:tgtEl>
                                        <p:attrNameLst>
                                          <p:attrName>ppt_x</p:attrName>
                                        </p:attrNameLst>
                                      </p:cBhvr>
                                      <p:tavLst>
                                        <p:tav tm="0">
                                          <p:val>
                                            <p:strVal val="#ppt_x"/>
                                          </p:val>
                                        </p:tav>
                                        <p:tav tm="100000">
                                          <p:val>
                                            <p:strVal val="#ppt_x"/>
                                          </p:val>
                                        </p:tav>
                                      </p:tavLst>
                                    </p:anim>
                                    <p:anim calcmode="lin" valueType="num">
                                      <p:cBhvr additive="base">
                                        <p:cTn id="16" dur="1000" fill="hold"/>
                                        <p:tgtEl>
                                          <p:spTgt spid="9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113"/>
                                        </p:tgtEl>
                                        <p:attrNameLst>
                                          <p:attrName>style.visibility</p:attrName>
                                        </p:attrNameLst>
                                      </p:cBhvr>
                                      <p:to>
                                        <p:strVal val="visible"/>
                                      </p:to>
                                    </p:set>
                                    <p:anim calcmode="lin" valueType="num">
                                      <p:cBhvr additive="base">
                                        <p:cTn id="19" dur="1000" fill="hold"/>
                                        <p:tgtEl>
                                          <p:spTgt spid="113"/>
                                        </p:tgtEl>
                                        <p:attrNameLst>
                                          <p:attrName>ppt_x</p:attrName>
                                        </p:attrNameLst>
                                      </p:cBhvr>
                                      <p:tavLst>
                                        <p:tav tm="0">
                                          <p:val>
                                            <p:strVal val="#ppt_x"/>
                                          </p:val>
                                        </p:tav>
                                        <p:tav tm="100000">
                                          <p:val>
                                            <p:strVal val="#ppt_x"/>
                                          </p:val>
                                        </p:tav>
                                      </p:tavLst>
                                    </p:anim>
                                    <p:anim calcmode="lin" valueType="num">
                                      <p:cBhvr additive="base">
                                        <p:cTn id="20" dur="1000" fill="hold"/>
                                        <p:tgtEl>
                                          <p:spTgt spid="1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75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000"/>
                                  </p:stCondLst>
                                  <p:childTnLst>
                                    <p:set>
                                      <p:cBhvr>
                                        <p:cTn id="26" dur="1" fill="hold">
                                          <p:stCondLst>
                                            <p:cond delay="0"/>
                                          </p:stCondLst>
                                        </p:cTn>
                                        <p:tgtEl>
                                          <p:spTgt spid="147"/>
                                        </p:tgtEl>
                                        <p:attrNameLst>
                                          <p:attrName>style.visibility</p:attrName>
                                        </p:attrNameLst>
                                      </p:cBhvr>
                                      <p:to>
                                        <p:strVal val="visible"/>
                                      </p:to>
                                    </p:set>
                                    <p:anim calcmode="lin" valueType="num">
                                      <p:cBhvr additive="base">
                                        <p:cTn id="27" dur="1000" fill="hold"/>
                                        <p:tgtEl>
                                          <p:spTgt spid="147"/>
                                        </p:tgtEl>
                                        <p:attrNameLst>
                                          <p:attrName>ppt_x</p:attrName>
                                        </p:attrNameLst>
                                      </p:cBhvr>
                                      <p:tavLst>
                                        <p:tav tm="0">
                                          <p:val>
                                            <p:strVal val="#ppt_x"/>
                                          </p:val>
                                        </p:tav>
                                        <p:tav tm="100000">
                                          <p:val>
                                            <p:strVal val="#ppt_x"/>
                                          </p:val>
                                        </p:tav>
                                      </p:tavLst>
                                    </p:anim>
                                    <p:anim calcmode="lin" valueType="num">
                                      <p:cBhvr additive="base">
                                        <p:cTn id="28" dur="1000" fill="hold"/>
                                        <p:tgtEl>
                                          <p:spTgt spid="147"/>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47" presetClass="entr" presetSubtype="0"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wipe(up)">
                                      <p:cBhvr>
                                        <p:cTn id="38" dur="1000"/>
                                        <p:tgtEl>
                                          <p:spTgt spid="90"/>
                                        </p:tgtEl>
                                      </p:cBhvr>
                                    </p:animEffect>
                                  </p:childTnLst>
                                </p:cTn>
                              </p:par>
                            </p:childTnLst>
                          </p:cTn>
                        </p:par>
                        <p:par>
                          <p:cTn id="39" fill="hold">
                            <p:stCondLst>
                              <p:cond delay="5000"/>
                            </p:stCondLst>
                            <p:childTnLst>
                              <p:par>
                                <p:cTn id="40" presetID="47" presetClass="entr" presetSubtype="0" fill="hold" nodeType="after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fade">
                                      <p:cBhvr>
                                        <p:cTn id="42" dur="1000"/>
                                        <p:tgtEl>
                                          <p:spTgt spid="97"/>
                                        </p:tgtEl>
                                      </p:cBhvr>
                                    </p:animEffect>
                                    <p:anim calcmode="lin" valueType="num">
                                      <p:cBhvr>
                                        <p:cTn id="43" dur="1000" fill="hold"/>
                                        <p:tgtEl>
                                          <p:spTgt spid="97"/>
                                        </p:tgtEl>
                                        <p:attrNameLst>
                                          <p:attrName>ppt_x</p:attrName>
                                        </p:attrNameLst>
                                      </p:cBhvr>
                                      <p:tavLst>
                                        <p:tav tm="0">
                                          <p:val>
                                            <p:strVal val="#ppt_x"/>
                                          </p:val>
                                        </p:tav>
                                        <p:tav tm="100000">
                                          <p:val>
                                            <p:strVal val="#ppt_x"/>
                                          </p:val>
                                        </p:tav>
                                      </p:tavLst>
                                    </p:anim>
                                    <p:anim calcmode="lin" valueType="num">
                                      <p:cBhvr>
                                        <p:cTn id="44" dur="1000" fill="hold"/>
                                        <p:tgtEl>
                                          <p:spTgt spid="97"/>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nodeType="after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wipe(up)">
                                      <p:cBhvr>
                                        <p:cTn id="48" dur="1000"/>
                                        <p:tgtEl>
                                          <p:spTgt spid="98"/>
                                        </p:tgtEl>
                                      </p:cBhvr>
                                    </p:animEffect>
                                  </p:childTnLst>
                                </p:cTn>
                              </p:par>
                            </p:childTnLst>
                          </p:cTn>
                        </p:par>
                        <p:par>
                          <p:cTn id="49" fill="hold">
                            <p:stCondLst>
                              <p:cond delay="7000"/>
                            </p:stCondLst>
                            <p:childTnLst>
                              <p:par>
                                <p:cTn id="50" presetID="47" presetClass="entr" presetSubtype="0" fill="hold" nodeType="after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1000"/>
                                        <p:tgtEl>
                                          <p:spTgt spid="114"/>
                                        </p:tgtEl>
                                      </p:cBhvr>
                                    </p:animEffect>
                                    <p:anim calcmode="lin" valueType="num">
                                      <p:cBhvr>
                                        <p:cTn id="53" dur="1000" fill="hold"/>
                                        <p:tgtEl>
                                          <p:spTgt spid="114"/>
                                        </p:tgtEl>
                                        <p:attrNameLst>
                                          <p:attrName>ppt_x</p:attrName>
                                        </p:attrNameLst>
                                      </p:cBhvr>
                                      <p:tavLst>
                                        <p:tav tm="0">
                                          <p:val>
                                            <p:strVal val="#ppt_x"/>
                                          </p:val>
                                        </p:tav>
                                        <p:tav tm="100000">
                                          <p:val>
                                            <p:strVal val="#ppt_x"/>
                                          </p:val>
                                        </p:tav>
                                      </p:tavLst>
                                    </p:anim>
                                    <p:anim calcmode="lin" valueType="num">
                                      <p:cBhvr>
                                        <p:cTn id="54" dur="1000" fill="hold"/>
                                        <p:tgtEl>
                                          <p:spTgt spid="114"/>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1" fill="hold" nodeType="afterEffect">
                                  <p:stCondLst>
                                    <p:cond delay="0"/>
                                  </p:stCondLst>
                                  <p:childTnLst>
                                    <p:set>
                                      <p:cBhvr>
                                        <p:cTn id="57" dur="1" fill="hold">
                                          <p:stCondLst>
                                            <p:cond delay="0"/>
                                          </p:stCondLst>
                                        </p:cTn>
                                        <p:tgtEl>
                                          <p:spTgt spid="115"/>
                                        </p:tgtEl>
                                        <p:attrNameLst>
                                          <p:attrName>style.visibility</p:attrName>
                                        </p:attrNameLst>
                                      </p:cBhvr>
                                      <p:to>
                                        <p:strVal val="visible"/>
                                      </p:to>
                                    </p:set>
                                    <p:animEffect transition="in" filter="wipe(up)">
                                      <p:cBhvr>
                                        <p:cTn id="58" dur="1000"/>
                                        <p:tgtEl>
                                          <p:spTgt spid="115"/>
                                        </p:tgtEl>
                                      </p:cBhvr>
                                    </p:animEffect>
                                  </p:childTnLst>
                                </p:cTn>
                              </p:par>
                            </p:childTnLst>
                          </p:cTn>
                        </p:par>
                        <p:par>
                          <p:cTn id="59" fill="hold">
                            <p:stCondLst>
                              <p:cond delay="9000"/>
                            </p:stCondLst>
                            <p:childTnLst>
                              <p:par>
                                <p:cTn id="60" presetID="47" presetClass="entr" presetSubtype="0" fill="hold" nodeType="afterEffect">
                                  <p:stCondLst>
                                    <p:cond delay="0"/>
                                  </p:stCondLst>
                                  <p:childTnLst>
                                    <p:set>
                                      <p:cBhvr>
                                        <p:cTn id="61" dur="1" fill="hold">
                                          <p:stCondLst>
                                            <p:cond delay="0"/>
                                          </p:stCondLst>
                                        </p:cTn>
                                        <p:tgtEl>
                                          <p:spTgt spid="131"/>
                                        </p:tgtEl>
                                        <p:attrNameLst>
                                          <p:attrName>style.visibility</p:attrName>
                                        </p:attrNameLst>
                                      </p:cBhvr>
                                      <p:to>
                                        <p:strVal val="visible"/>
                                      </p:to>
                                    </p:set>
                                    <p:animEffect transition="in" filter="fade">
                                      <p:cBhvr>
                                        <p:cTn id="62" dur="1000"/>
                                        <p:tgtEl>
                                          <p:spTgt spid="131"/>
                                        </p:tgtEl>
                                      </p:cBhvr>
                                    </p:animEffect>
                                    <p:anim calcmode="lin" valueType="num">
                                      <p:cBhvr>
                                        <p:cTn id="63" dur="1000" fill="hold"/>
                                        <p:tgtEl>
                                          <p:spTgt spid="131"/>
                                        </p:tgtEl>
                                        <p:attrNameLst>
                                          <p:attrName>ppt_x</p:attrName>
                                        </p:attrNameLst>
                                      </p:cBhvr>
                                      <p:tavLst>
                                        <p:tav tm="0">
                                          <p:val>
                                            <p:strVal val="#ppt_x"/>
                                          </p:val>
                                        </p:tav>
                                        <p:tav tm="100000">
                                          <p:val>
                                            <p:strVal val="#ppt_x"/>
                                          </p:val>
                                        </p:tav>
                                      </p:tavLst>
                                    </p:anim>
                                    <p:anim calcmode="lin" valueType="num">
                                      <p:cBhvr>
                                        <p:cTn id="64" dur="1000" fill="hold"/>
                                        <p:tgtEl>
                                          <p:spTgt spid="131"/>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22" presetClass="entr" presetSubtype="1" fill="hold" nodeType="afterEffect">
                                  <p:stCondLst>
                                    <p:cond delay="0"/>
                                  </p:stCondLst>
                                  <p:childTnLst>
                                    <p:set>
                                      <p:cBhvr>
                                        <p:cTn id="67" dur="1" fill="hold">
                                          <p:stCondLst>
                                            <p:cond delay="0"/>
                                          </p:stCondLst>
                                        </p:cTn>
                                        <p:tgtEl>
                                          <p:spTgt spid="132"/>
                                        </p:tgtEl>
                                        <p:attrNameLst>
                                          <p:attrName>style.visibility</p:attrName>
                                        </p:attrNameLst>
                                      </p:cBhvr>
                                      <p:to>
                                        <p:strVal val="visible"/>
                                      </p:to>
                                    </p:set>
                                    <p:animEffect transition="in" filter="wipe(up)">
                                      <p:cBhvr>
                                        <p:cTn id="68" dur="1000"/>
                                        <p:tgtEl>
                                          <p:spTgt spid="132"/>
                                        </p:tgtEl>
                                      </p:cBhvr>
                                    </p:animEffect>
                                  </p:childTnLst>
                                </p:cTn>
                              </p:par>
                            </p:childTnLst>
                          </p:cTn>
                        </p:par>
                        <p:par>
                          <p:cTn id="69" fill="hold">
                            <p:stCondLst>
                              <p:cond delay="11000"/>
                            </p:stCondLst>
                            <p:childTnLst>
                              <p:par>
                                <p:cTn id="70" presetID="47" presetClass="entr" presetSubtype="0" fill="hold" nodeType="afterEffect">
                                  <p:stCondLst>
                                    <p:cond delay="0"/>
                                  </p:stCondLst>
                                  <p:childTnLst>
                                    <p:set>
                                      <p:cBhvr>
                                        <p:cTn id="71" dur="1" fill="hold">
                                          <p:stCondLst>
                                            <p:cond delay="0"/>
                                          </p:stCondLst>
                                        </p:cTn>
                                        <p:tgtEl>
                                          <p:spTgt spid="148"/>
                                        </p:tgtEl>
                                        <p:attrNameLst>
                                          <p:attrName>style.visibility</p:attrName>
                                        </p:attrNameLst>
                                      </p:cBhvr>
                                      <p:to>
                                        <p:strVal val="visible"/>
                                      </p:to>
                                    </p:set>
                                    <p:animEffect transition="in" filter="fade">
                                      <p:cBhvr>
                                        <p:cTn id="72" dur="1000"/>
                                        <p:tgtEl>
                                          <p:spTgt spid="148"/>
                                        </p:tgtEl>
                                      </p:cBhvr>
                                    </p:animEffect>
                                    <p:anim calcmode="lin" valueType="num">
                                      <p:cBhvr>
                                        <p:cTn id="73" dur="1000" fill="hold"/>
                                        <p:tgtEl>
                                          <p:spTgt spid="148"/>
                                        </p:tgtEl>
                                        <p:attrNameLst>
                                          <p:attrName>ppt_x</p:attrName>
                                        </p:attrNameLst>
                                      </p:cBhvr>
                                      <p:tavLst>
                                        <p:tav tm="0">
                                          <p:val>
                                            <p:strVal val="#ppt_x"/>
                                          </p:val>
                                        </p:tav>
                                        <p:tav tm="100000">
                                          <p:val>
                                            <p:strVal val="#ppt_x"/>
                                          </p:val>
                                        </p:tav>
                                      </p:tavLst>
                                    </p:anim>
                                    <p:anim calcmode="lin" valueType="num">
                                      <p:cBhvr>
                                        <p:cTn id="74" dur="1000" fill="hold"/>
                                        <p:tgtEl>
                                          <p:spTgt spid="148"/>
                                        </p:tgtEl>
                                        <p:attrNameLst>
                                          <p:attrName>ppt_y</p:attrName>
                                        </p:attrNameLst>
                                      </p:cBhvr>
                                      <p:tavLst>
                                        <p:tav tm="0">
                                          <p:val>
                                            <p:strVal val="#ppt_y-.1"/>
                                          </p:val>
                                        </p:tav>
                                        <p:tav tm="100000">
                                          <p:val>
                                            <p:strVal val="#ppt_y"/>
                                          </p:val>
                                        </p:tav>
                                      </p:tavLst>
                                    </p:anim>
                                  </p:childTnLst>
                                </p:cTn>
                              </p:par>
                            </p:childTnLst>
                          </p:cTn>
                        </p:par>
                        <p:par>
                          <p:cTn id="75" fill="hold">
                            <p:stCondLst>
                              <p:cond delay="12000"/>
                            </p:stCondLst>
                            <p:childTnLst>
                              <p:par>
                                <p:cTn id="76" presetID="22" presetClass="entr" presetSubtype="1" fill="hold" nodeType="afterEffect">
                                  <p:stCondLst>
                                    <p:cond delay="0"/>
                                  </p:stCondLst>
                                  <p:childTnLst>
                                    <p:set>
                                      <p:cBhvr>
                                        <p:cTn id="77" dur="1" fill="hold">
                                          <p:stCondLst>
                                            <p:cond delay="0"/>
                                          </p:stCondLst>
                                        </p:cTn>
                                        <p:tgtEl>
                                          <p:spTgt spid="149"/>
                                        </p:tgtEl>
                                        <p:attrNameLst>
                                          <p:attrName>style.visibility</p:attrName>
                                        </p:attrNameLst>
                                      </p:cBhvr>
                                      <p:to>
                                        <p:strVal val="visible"/>
                                      </p:to>
                                    </p:set>
                                    <p:animEffect transition="in" filter="wipe(up)">
                                      <p:cBhvr>
                                        <p:cTn id="78"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2520CF9-B102-4EBA-AA53-C7C36FE09B6B}"/>
              </a:ext>
            </a:extLst>
          </p:cNvPr>
          <p:cNvSpPr>
            <a:spLocks noChangeAspect="1"/>
          </p:cNvSpPr>
          <p:nvPr/>
        </p:nvSpPr>
        <p:spPr>
          <a:xfrm>
            <a:off x="1905927" y="3608592"/>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3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ACF354A-6613-422F-BFDC-D0F570AB248A}"/>
              </a:ext>
            </a:extLst>
          </p:cNvPr>
          <p:cNvSpPr/>
          <p:nvPr/>
        </p:nvSpPr>
        <p:spPr>
          <a:xfrm rot="10800000">
            <a:off x="767571" y="6225065"/>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BD1DBB3-EC8D-4B37-962A-73BF703292DD}"/>
              </a:ext>
            </a:extLst>
          </p:cNvPr>
          <p:cNvSpPr/>
          <p:nvPr/>
        </p:nvSpPr>
        <p:spPr>
          <a:xfrm>
            <a:off x="749309" y="3910410"/>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03B0330-7EEF-4CE4-B787-E9F7C06A78BD}"/>
              </a:ext>
            </a:extLst>
          </p:cNvPr>
          <p:cNvGrpSpPr/>
          <p:nvPr/>
        </p:nvGrpSpPr>
        <p:grpSpPr>
          <a:xfrm>
            <a:off x="927936" y="3605609"/>
            <a:ext cx="1156922" cy="822960"/>
            <a:chOff x="850142" y="2680077"/>
            <a:chExt cx="1481329" cy="1053722"/>
          </a:xfrm>
        </p:grpSpPr>
        <p:grpSp>
          <p:nvGrpSpPr>
            <p:cNvPr id="10" name="Group 9">
              <a:extLst>
                <a:ext uri="{FF2B5EF4-FFF2-40B4-BE49-F238E27FC236}">
                  <a16:creationId xmlns:a16="http://schemas.microsoft.com/office/drawing/2014/main" id="{F24E4190-D10D-4BF3-B1E6-7AE427F0CCFB}"/>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12" name="Freeform: Shape 11">
                <a:extLst>
                  <a:ext uri="{FF2B5EF4-FFF2-40B4-BE49-F238E27FC236}">
                    <a16:creationId xmlns:a16="http://schemas.microsoft.com/office/drawing/2014/main" id="{3B5E8ED1-8408-4325-B91F-98FA9A679533}"/>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4BC3FB"/>
                  </a:gs>
                  <a:gs pos="17000">
                    <a:srgbClr val="0F87BF"/>
                  </a:gs>
                  <a:gs pos="0">
                    <a:srgbClr val="0073AB"/>
                  </a:gs>
                  <a:gs pos="48000">
                    <a:srgbClr val="239BD3"/>
                  </a:gs>
                  <a:gs pos="100000">
                    <a:srgbClr val="239BD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76A2A78-7589-4501-9C87-2EA5C746FB7F}"/>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1" name="TextBox 10">
              <a:extLst>
                <a:ext uri="{FF2B5EF4-FFF2-40B4-BE49-F238E27FC236}">
                  <a16:creationId xmlns:a16="http://schemas.microsoft.com/office/drawing/2014/main" id="{6AB64257-7617-4F5C-B1BF-B09888F67E9D}"/>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18" name="Text Box 10">
            <a:extLst>
              <a:ext uri="{FF2B5EF4-FFF2-40B4-BE49-F238E27FC236}">
                <a16:creationId xmlns:a16="http://schemas.microsoft.com/office/drawing/2014/main" id="{09633D78-4A27-40A8-A225-4B5EA0A66285}"/>
              </a:ext>
            </a:extLst>
          </p:cNvPr>
          <p:cNvSpPr txBox="1">
            <a:spLocks noChangeArrowheads="1"/>
          </p:cNvSpPr>
          <p:nvPr/>
        </p:nvSpPr>
        <p:spPr bwMode="auto">
          <a:xfrm>
            <a:off x="1115563" y="5212080"/>
            <a:ext cx="777240" cy="822960"/>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02</a:t>
            </a:r>
          </a:p>
        </p:txBody>
      </p:sp>
      <p:sp>
        <p:nvSpPr>
          <p:cNvPr id="19" name="TextBox 18">
            <a:extLst>
              <a:ext uri="{FF2B5EF4-FFF2-40B4-BE49-F238E27FC236}">
                <a16:creationId xmlns:a16="http://schemas.microsoft.com/office/drawing/2014/main" id="{0D6A65BA-C0F7-4715-B939-A7A78818D2D3}"/>
              </a:ext>
            </a:extLst>
          </p:cNvPr>
          <p:cNvSpPr txBox="1"/>
          <p:nvPr/>
        </p:nvSpPr>
        <p:spPr>
          <a:xfrm>
            <a:off x="2099636" y="4197917"/>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22" name="Group 21">
            <a:extLst>
              <a:ext uri="{FF2B5EF4-FFF2-40B4-BE49-F238E27FC236}">
                <a16:creationId xmlns:a16="http://schemas.microsoft.com/office/drawing/2014/main" id="{65280912-D6DB-478C-B7A5-8486693D5656}"/>
              </a:ext>
            </a:extLst>
          </p:cNvPr>
          <p:cNvGrpSpPr/>
          <p:nvPr/>
        </p:nvGrpSpPr>
        <p:grpSpPr>
          <a:xfrm>
            <a:off x="975733" y="6196409"/>
            <a:ext cx="1005840" cy="354686"/>
            <a:chOff x="6372397" y="6019800"/>
            <a:chExt cx="1005840" cy="354686"/>
          </a:xfrm>
        </p:grpSpPr>
        <p:sp>
          <p:nvSpPr>
            <p:cNvPr id="17" name="Freeform: Shape 16">
              <a:extLst>
                <a:ext uri="{FF2B5EF4-FFF2-40B4-BE49-F238E27FC236}">
                  <a16:creationId xmlns:a16="http://schemas.microsoft.com/office/drawing/2014/main" id="{2B0EE567-3434-4CD0-95EE-BBCEC3429BDC}"/>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FE34A93C-2764-4489-AC38-989615E234CD}"/>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23" name="Freeform: Shape 22">
            <a:extLst>
              <a:ext uri="{FF2B5EF4-FFF2-40B4-BE49-F238E27FC236}">
                <a16:creationId xmlns:a16="http://schemas.microsoft.com/office/drawing/2014/main" id="{4FF89355-8658-457A-BE66-F402EE0D175E}"/>
              </a:ext>
            </a:extLst>
          </p:cNvPr>
          <p:cNvSpPr>
            <a:spLocks noChangeAspect="1"/>
          </p:cNvSpPr>
          <p:nvPr/>
        </p:nvSpPr>
        <p:spPr>
          <a:xfrm>
            <a:off x="5804818" y="3601727"/>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56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E091DE2-F89E-4CD2-8DA0-86112A814553}"/>
              </a:ext>
            </a:extLst>
          </p:cNvPr>
          <p:cNvSpPr/>
          <p:nvPr/>
        </p:nvSpPr>
        <p:spPr>
          <a:xfrm rot="10800000">
            <a:off x="4666462" y="6218200"/>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3F5CF6D5-50B5-4331-8559-39800B5E13F8}"/>
              </a:ext>
            </a:extLst>
          </p:cNvPr>
          <p:cNvSpPr/>
          <p:nvPr/>
        </p:nvSpPr>
        <p:spPr>
          <a:xfrm>
            <a:off x="4648200" y="3903545"/>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886F9BA-0B07-4D58-85CB-0C2E91747FD7}"/>
              </a:ext>
            </a:extLst>
          </p:cNvPr>
          <p:cNvGrpSpPr/>
          <p:nvPr/>
        </p:nvGrpSpPr>
        <p:grpSpPr>
          <a:xfrm>
            <a:off x="4826827" y="3598744"/>
            <a:ext cx="1156922" cy="822960"/>
            <a:chOff x="850142" y="2680077"/>
            <a:chExt cx="1481329" cy="1053722"/>
          </a:xfrm>
        </p:grpSpPr>
        <p:grpSp>
          <p:nvGrpSpPr>
            <p:cNvPr id="27" name="Group 26">
              <a:extLst>
                <a:ext uri="{FF2B5EF4-FFF2-40B4-BE49-F238E27FC236}">
                  <a16:creationId xmlns:a16="http://schemas.microsoft.com/office/drawing/2014/main" id="{C645F2AE-AC93-46FF-9321-2BD00D2276DD}"/>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9" name="Freeform: Shape 28">
                <a:extLst>
                  <a:ext uri="{FF2B5EF4-FFF2-40B4-BE49-F238E27FC236}">
                    <a16:creationId xmlns:a16="http://schemas.microsoft.com/office/drawing/2014/main" id="{4283553F-13B8-4404-9A87-B6BDB9744374}"/>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3DA6E7"/>
                  </a:gs>
                  <a:gs pos="17000">
                    <a:srgbClr val="016AAB"/>
                  </a:gs>
                  <a:gs pos="0">
                    <a:srgbClr val="005697"/>
                  </a:gs>
                  <a:gs pos="48000">
                    <a:srgbClr val="157EBF"/>
                  </a:gs>
                  <a:gs pos="100000">
                    <a:srgbClr val="157EB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7FC1D73-396A-403C-8D9D-A806FD787870}"/>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TextBox 27">
              <a:extLst>
                <a:ext uri="{FF2B5EF4-FFF2-40B4-BE49-F238E27FC236}">
                  <a16:creationId xmlns:a16="http://schemas.microsoft.com/office/drawing/2014/main" id="{778BBD39-7C76-4EEE-B1B2-EF331E5A337A}"/>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31" name="Text Box 10">
            <a:extLst>
              <a:ext uri="{FF2B5EF4-FFF2-40B4-BE49-F238E27FC236}">
                <a16:creationId xmlns:a16="http://schemas.microsoft.com/office/drawing/2014/main" id="{11758BB3-A38F-44CD-A127-31BCBA8A3264}"/>
              </a:ext>
            </a:extLst>
          </p:cNvPr>
          <p:cNvSpPr txBox="1">
            <a:spLocks noChangeArrowheads="1"/>
          </p:cNvSpPr>
          <p:nvPr/>
        </p:nvSpPr>
        <p:spPr bwMode="auto">
          <a:xfrm>
            <a:off x="5014454" y="5212080"/>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03</a:t>
            </a:r>
          </a:p>
        </p:txBody>
      </p:sp>
      <p:sp>
        <p:nvSpPr>
          <p:cNvPr id="32" name="TextBox 31">
            <a:extLst>
              <a:ext uri="{FF2B5EF4-FFF2-40B4-BE49-F238E27FC236}">
                <a16:creationId xmlns:a16="http://schemas.microsoft.com/office/drawing/2014/main" id="{79BCF013-DDB6-460A-9E31-E709B5552124}"/>
              </a:ext>
            </a:extLst>
          </p:cNvPr>
          <p:cNvSpPr txBox="1"/>
          <p:nvPr/>
        </p:nvSpPr>
        <p:spPr>
          <a:xfrm>
            <a:off x="5998527" y="4191052"/>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A9CF3E42-7A44-4416-958A-61A578EFCE64}"/>
              </a:ext>
            </a:extLst>
          </p:cNvPr>
          <p:cNvGrpSpPr/>
          <p:nvPr/>
        </p:nvGrpSpPr>
        <p:grpSpPr>
          <a:xfrm>
            <a:off x="4874624" y="6189544"/>
            <a:ext cx="1005840" cy="354686"/>
            <a:chOff x="6372397" y="6019800"/>
            <a:chExt cx="1005840" cy="354686"/>
          </a:xfrm>
        </p:grpSpPr>
        <p:sp>
          <p:nvSpPr>
            <p:cNvPr id="34" name="Freeform: Shape 33">
              <a:extLst>
                <a:ext uri="{FF2B5EF4-FFF2-40B4-BE49-F238E27FC236}">
                  <a16:creationId xmlns:a16="http://schemas.microsoft.com/office/drawing/2014/main" id="{A632D0FE-27E3-44E9-9858-07C6EE5CC4ED}"/>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9DA8B6D1-E918-4075-9C91-D641244BFA5E}"/>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66" name="TextBox 65">
            <a:extLst>
              <a:ext uri="{FF2B5EF4-FFF2-40B4-BE49-F238E27FC236}">
                <a16:creationId xmlns:a16="http://schemas.microsoft.com/office/drawing/2014/main" id="{9A107E3D-18FE-4669-A3C7-A2C1914043D3}"/>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67" name="Freeform: Shape 66">
            <a:extLst>
              <a:ext uri="{FF2B5EF4-FFF2-40B4-BE49-F238E27FC236}">
                <a16:creationId xmlns:a16="http://schemas.microsoft.com/office/drawing/2014/main" id="{94D6747B-336A-4115-B8F8-518640C023A2}"/>
              </a:ext>
            </a:extLst>
          </p:cNvPr>
          <p:cNvSpPr>
            <a:spLocks noChangeAspect="1"/>
          </p:cNvSpPr>
          <p:nvPr/>
        </p:nvSpPr>
        <p:spPr>
          <a:xfrm>
            <a:off x="9681138" y="3553334"/>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F9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Shape 67">
            <a:extLst>
              <a:ext uri="{FF2B5EF4-FFF2-40B4-BE49-F238E27FC236}">
                <a16:creationId xmlns:a16="http://schemas.microsoft.com/office/drawing/2014/main" id="{244AB2BA-0884-40BF-BE96-E8ADB26720EE}"/>
              </a:ext>
            </a:extLst>
          </p:cNvPr>
          <p:cNvSpPr/>
          <p:nvPr/>
        </p:nvSpPr>
        <p:spPr>
          <a:xfrm rot="10800000">
            <a:off x="8542782" y="6169807"/>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3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956512F8-6425-4758-853F-EE7D5F6021BA}"/>
              </a:ext>
            </a:extLst>
          </p:cNvPr>
          <p:cNvSpPr/>
          <p:nvPr/>
        </p:nvSpPr>
        <p:spPr>
          <a:xfrm>
            <a:off x="8524520" y="3855152"/>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367A0EA6-9C9D-4570-8501-0DD2C3468AFE}"/>
              </a:ext>
            </a:extLst>
          </p:cNvPr>
          <p:cNvGrpSpPr/>
          <p:nvPr/>
        </p:nvGrpSpPr>
        <p:grpSpPr>
          <a:xfrm>
            <a:off x="8703147" y="3550351"/>
            <a:ext cx="1156922" cy="822960"/>
            <a:chOff x="850142" y="2680077"/>
            <a:chExt cx="1481329" cy="1053722"/>
          </a:xfrm>
        </p:grpSpPr>
        <p:grpSp>
          <p:nvGrpSpPr>
            <p:cNvPr id="71" name="Group 70">
              <a:extLst>
                <a:ext uri="{FF2B5EF4-FFF2-40B4-BE49-F238E27FC236}">
                  <a16:creationId xmlns:a16="http://schemas.microsoft.com/office/drawing/2014/main" id="{E8FF90E3-616D-4F59-949F-DDCFA98643EF}"/>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73" name="Freeform: Shape 72">
                <a:extLst>
                  <a:ext uri="{FF2B5EF4-FFF2-40B4-BE49-F238E27FC236}">
                    <a16:creationId xmlns:a16="http://schemas.microsoft.com/office/drawing/2014/main" id="{3E88669A-D23E-4B81-A570-6EED983C35D0}"/>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318FE1"/>
                  </a:gs>
                  <a:gs pos="17000">
                    <a:srgbClr val="0053A5"/>
                  </a:gs>
                  <a:gs pos="0">
                    <a:srgbClr val="003F91"/>
                  </a:gs>
                  <a:gs pos="48000">
                    <a:srgbClr val="0967B9"/>
                  </a:gs>
                  <a:gs pos="100000">
                    <a:srgbClr val="0967B9"/>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CD12D7B-3E9A-43A9-B5C7-6530039E5CAA}"/>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72" name="TextBox 71">
              <a:extLst>
                <a:ext uri="{FF2B5EF4-FFF2-40B4-BE49-F238E27FC236}">
                  <a16:creationId xmlns:a16="http://schemas.microsoft.com/office/drawing/2014/main" id="{49EEA774-8358-46F9-B94F-52B44E528BDE}"/>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75" name="Text Box 10">
            <a:extLst>
              <a:ext uri="{FF2B5EF4-FFF2-40B4-BE49-F238E27FC236}">
                <a16:creationId xmlns:a16="http://schemas.microsoft.com/office/drawing/2014/main" id="{C2C49CD5-32EC-4BE5-9CDF-2A37E7ED5025}"/>
              </a:ext>
            </a:extLst>
          </p:cNvPr>
          <p:cNvSpPr txBox="1">
            <a:spLocks noChangeArrowheads="1"/>
          </p:cNvSpPr>
          <p:nvPr/>
        </p:nvSpPr>
        <p:spPr bwMode="auto">
          <a:xfrm>
            <a:off x="8890774" y="5212080"/>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58B20BD2-B177-4930-B99B-8BF43CA178E1}"/>
              </a:ext>
            </a:extLst>
          </p:cNvPr>
          <p:cNvSpPr txBox="1"/>
          <p:nvPr/>
        </p:nvSpPr>
        <p:spPr>
          <a:xfrm>
            <a:off x="9874847" y="4142659"/>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77" name="Group 76">
            <a:extLst>
              <a:ext uri="{FF2B5EF4-FFF2-40B4-BE49-F238E27FC236}">
                <a16:creationId xmlns:a16="http://schemas.microsoft.com/office/drawing/2014/main" id="{C3D9B4E9-6244-4FDC-9A42-7E4B1F1FE789}"/>
              </a:ext>
            </a:extLst>
          </p:cNvPr>
          <p:cNvGrpSpPr/>
          <p:nvPr/>
        </p:nvGrpSpPr>
        <p:grpSpPr>
          <a:xfrm>
            <a:off x="8750944" y="6141151"/>
            <a:ext cx="1005840" cy="354686"/>
            <a:chOff x="6372397" y="6019800"/>
            <a:chExt cx="1005840" cy="354686"/>
          </a:xfrm>
        </p:grpSpPr>
        <p:sp>
          <p:nvSpPr>
            <p:cNvPr id="78" name="Freeform: Shape 77">
              <a:extLst>
                <a:ext uri="{FF2B5EF4-FFF2-40B4-BE49-F238E27FC236}">
                  <a16:creationId xmlns:a16="http://schemas.microsoft.com/office/drawing/2014/main" id="{304954AC-2123-4E28-B96C-198A6E2241C5}"/>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FDF4393B-AE90-40CA-9BD3-2657E391441F}"/>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81" name="Freeform: Shape 80">
            <a:extLst>
              <a:ext uri="{FF2B5EF4-FFF2-40B4-BE49-F238E27FC236}">
                <a16:creationId xmlns:a16="http://schemas.microsoft.com/office/drawing/2014/main" id="{151A1669-054C-4EAC-BCED-7ADE36DAD4B1}"/>
              </a:ext>
            </a:extLst>
          </p:cNvPr>
          <p:cNvSpPr>
            <a:spLocks noChangeAspect="1"/>
          </p:cNvSpPr>
          <p:nvPr/>
        </p:nvSpPr>
        <p:spPr>
          <a:xfrm>
            <a:off x="7690757" y="354520"/>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E90B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1DC6E85A-8F50-49F6-B335-225810C70FB6}"/>
              </a:ext>
            </a:extLst>
          </p:cNvPr>
          <p:cNvSpPr/>
          <p:nvPr/>
        </p:nvSpPr>
        <p:spPr>
          <a:xfrm rot="10800000">
            <a:off x="6552401" y="2970993"/>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E9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82">
            <a:extLst>
              <a:ext uri="{FF2B5EF4-FFF2-40B4-BE49-F238E27FC236}">
                <a16:creationId xmlns:a16="http://schemas.microsoft.com/office/drawing/2014/main" id="{7B830F08-B7A7-4AF7-B878-024B4AFA5950}"/>
              </a:ext>
            </a:extLst>
          </p:cNvPr>
          <p:cNvSpPr/>
          <p:nvPr/>
        </p:nvSpPr>
        <p:spPr>
          <a:xfrm>
            <a:off x="6534139" y="656338"/>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EB95462A-F9C5-45E0-9091-880E6A0E710F}"/>
              </a:ext>
            </a:extLst>
          </p:cNvPr>
          <p:cNvGrpSpPr/>
          <p:nvPr/>
        </p:nvGrpSpPr>
        <p:grpSpPr>
          <a:xfrm>
            <a:off x="6712766" y="351537"/>
            <a:ext cx="1156922" cy="822960"/>
            <a:chOff x="850142" y="2680077"/>
            <a:chExt cx="1481329" cy="1053722"/>
          </a:xfrm>
        </p:grpSpPr>
        <p:grpSp>
          <p:nvGrpSpPr>
            <p:cNvPr id="85" name="Group 84">
              <a:extLst>
                <a:ext uri="{FF2B5EF4-FFF2-40B4-BE49-F238E27FC236}">
                  <a16:creationId xmlns:a16="http://schemas.microsoft.com/office/drawing/2014/main" id="{C86286C7-20F8-4EBC-BFAA-9A9DB8FCCE13}"/>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87" name="Freeform: Shape 86">
                <a:extLst>
                  <a:ext uri="{FF2B5EF4-FFF2-40B4-BE49-F238E27FC236}">
                    <a16:creationId xmlns:a16="http://schemas.microsoft.com/office/drawing/2014/main" id="{C65C7499-B5C9-4578-A151-9350B2A6F41D}"/>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5EE0FF"/>
                  </a:gs>
                  <a:gs pos="17000">
                    <a:srgbClr val="22A4CF"/>
                  </a:gs>
                  <a:gs pos="0">
                    <a:srgbClr val="0E90BB"/>
                  </a:gs>
                  <a:gs pos="48000">
                    <a:srgbClr val="36B8E3"/>
                  </a:gs>
                  <a:gs pos="100000">
                    <a:srgbClr val="36B8E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9D08076-8E0B-4759-AC79-F178FF5966C6}"/>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6" name="TextBox 85">
              <a:extLst>
                <a:ext uri="{FF2B5EF4-FFF2-40B4-BE49-F238E27FC236}">
                  <a16:creationId xmlns:a16="http://schemas.microsoft.com/office/drawing/2014/main" id="{687414C1-BFCD-4C26-9A1B-0C945BEFFDF9}"/>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89" name="Text Box 10">
            <a:extLst>
              <a:ext uri="{FF2B5EF4-FFF2-40B4-BE49-F238E27FC236}">
                <a16:creationId xmlns:a16="http://schemas.microsoft.com/office/drawing/2014/main" id="{F3115FFD-07CC-4C47-92E5-8A888760289D}"/>
              </a:ext>
            </a:extLst>
          </p:cNvPr>
          <p:cNvSpPr txBox="1">
            <a:spLocks noChangeArrowheads="1"/>
          </p:cNvSpPr>
          <p:nvPr/>
        </p:nvSpPr>
        <p:spPr bwMode="auto">
          <a:xfrm>
            <a:off x="6900393" y="2012564"/>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01</a:t>
            </a:r>
          </a:p>
        </p:txBody>
      </p:sp>
      <p:sp>
        <p:nvSpPr>
          <p:cNvPr id="90" name="TextBox 89">
            <a:extLst>
              <a:ext uri="{FF2B5EF4-FFF2-40B4-BE49-F238E27FC236}">
                <a16:creationId xmlns:a16="http://schemas.microsoft.com/office/drawing/2014/main" id="{39B65C98-9434-45B9-B511-83291CB21259}"/>
              </a:ext>
            </a:extLst>
          </p:cNvPr>
          <p:cNvSpPr txBox="1"/>
          <p:nvPr/>
        </p:nvSpPr>
        <p:spPr>
          <a:xfrm>
            <a:off x="7884466" y="943845"/>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91" name="Group 90">
            <a:extLst>
              <a:ext uri="{FF2B5EF4-FFF2-40B4-BE49-F238E27FC236}">
                <a16:creationId xmlns:a16="http://schemas.microsoft.com/office/drawing/2014/main" id="{6D8215D7-101F-41F6-8DD3-91920153BFC0}"/>
              </a:ext>
            </a:extLst>
          </p:cNvPr>
          <p:cNvGrpSpPr/>
          <p:nvPr/>
        </p:nvGrpSpPr>
        <p:grpSpPr>
          <a:xfrm>
            <a:off x="6760563" y="2942337"/>
            <a:ext cx="1005840" cy="354686"/>
            <a:chOff x="6372397" y="6019800"/>
            <a:chExt cx="1005840" cy="354686"/>
          </a:xfrm>
        </p:grpSpPr>
        <p:sp>
          <p:nvSpPr>
            <p:cNvPr id="92" name="Freeform: Shape 91">
              <a:extLst>
                <a:ext uri="{FF2B5EF4-FFF2-40B4-BE49-F238E27FC236}">
                  <a16:creationId xmlns:a16="http://schemas.microsoft.com/office/drawing/2014/main" id="{B70AF95D-756E-4D27-8C42-93E0F3A78412}"/>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53614B64-0AA1-4F8D-AB59-FD147A782A31}"/>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94" name="Freeform 101">
            <a:extLst>
              <a:ext uri="{FF2B5EF4-FFF2-40B4-BE49-F238E27FC236}">
                <a16:creationId xmlns:a16="http://schemas.microsoft.com/office/drawing/2014/main" id="{9178F2F4-AA31-4119-A580-AAC5C6B9DF1C}"/>
              </a:ext>
            </a:extLst>
          </p:cNvPr>
          <p:cNvSpPr>
            <a:spLocks noChangeAspect="1" noEditPoints="1"/>
          </p:cNvSpPr>
          <p:nvPr/>
        </p:nvSpPr>
        <p:spPr bwMode="auto">
          <a:xfrm>
            <a:off x="7015127" y="1425810"/>
            <a:ext cx="494181"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5" name="Group 349">
            <a:extLst>
              <a:ext uri="{FF2B5EF4-FFF2-40B4-BE49-F238E27FC236}">
                <a16:creationId xmlns:a16="http://schemas.microsoft.com/office/drawing/2014/main" id="{879CC490-728C-44B2-9AD4-130DCC615B31}"/>
              </a:ext>
            </a:extLst>
          </p:cNvPr>
          <p:cNvGrpSpPr>
            <a:grpSpLocks noChangeAspect="1"/>
          </p:cNvGrpSpPr>
          <p:nvPr/>
        </p:nvGrpSpPr>
        <p:grpSpPr>
          <a:xfrm>
            <a:off x="1275583" y="4652118"/>
            <a:ext cx="457200" cy="462118"/>
            <a:chOff x="2163763" y="2366963"/>
            <a:chExt cx="442913" cy="447676"/>
          </a:xfrm>
          <a:solidFill>
            <a:srgbClr val="3B3B3B"/>
          </a:solidFill>
        </p:grpSpPr>
        <p:sp>
          <p:nvSpPr>
            <p:cNvPr id="96" name="Freeform 312">
              <a:extLst>
                <a:ext uri="{FF2B5EF4-FFF2-40B4-BE49-F238E27FC236}">
                  <a16:creationId xmlns:a16="http://schemas.microsoft.com/office/drawing/2014/main" id="{10318333-520D-4C06-BDB1-E00D4DD19C81}"/>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13">
              <a:extLst>
                <a:ext uri="{FF2B5EF4-FFF2-40B4-BE49-F238E27FC236}">
                  <a16:creationId xmlns:a16="http://schemas.microsoft.com/office/drawing/2014/main" id="{A2246090-EC6E-4E05-AE98-69DD5421A58C}"/>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14">
              <a:extLst>
                <a:ext uri="{FF2B5EF4-FFF2-40B4-BE49-F238E27FC236}">
                  <a16:creationId xmlns:a16="http://schemas.microsoft.com/office/drawing/2014/main" id="{F297F814-14D8-40CB-8817-162DD0C20320}"/>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15">
              <a:extLst>
                <a:ext uri="{FF2B5EF4-FFF2-40B4-BE49-F238E27FC236}">
                  <a16:creationId xmlns:a16="http://schemas.microsoft.com/office/drawing/2014/main" id="{B83792A0-2345-45B9-ACA1-68DD2C5DBC25}"/>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23">
            <a:extLst>
              <a:ext uri="{FF2B5EF4-FFF2-40B4-BE49-F238E27FC236}">
                <a16:creationId xmlns:a16="http://schemas.microsoft.com/office/drawing/2014/main" id="{05A7B28B-AA1E-4666-99E9-A1D25A75C6AE}"/>
              </a:ext>
            </a:extLst>
          </p:cNvPr>
          <p:cNvSpPr>
            <a:spLocks noChangeAspect="1" noEditPoints="1"/>
          </p:cNvSpPr>
          <p:nvPr/>
        </p:nvSpPr>
        <p:spPr bwMode="auto">
          <a:xfrm>
            <a:off x="5143156" y="4650171"/>
            <a:ext cx="468775" cy="45720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1" name="Freeform 131">
            <a:extLst>
              <a:ext uri="{FF2B5EF4-FFF2-40B4-BE49-F238E27FC236}">
                <a16:creationId xmlns:a16="http://schemas.microsoft.com/office/drawing/2014/main" id="{1DC133B6-3088-4FA9-AC3C-C25517168729}"/>
              </a:ext>
            </a:extLst>
          </p:cNvPr>
          <p:cNvSpPr>
            <a:spLocks noChangeAspect="1" noEditPoints="1"/>
          </p:cNvSpPr>
          <p:nvPr/>
        </p:nvSpPr>
        <p:spPr bwMode="auto">
          <a:xfrm>
            <a:off x="9025264" y="4607325"/>
            <a:ext cx="457200" cy="43043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0436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p:cTn id="11" dur="500" fill="hold"/>
                                        <p:tgtEl>
                                          <p:spTgt spid="83"/>
                                        </p:tgtEl>
                                        <p:attrNameLst>
                                          <p:attrName>ppt_w</p:attrName>
                                        </p:attrNameLst>
                                      </p:cBhvr>
                                      <p:tavLst>
                                        <p:tav tm="0">
                                          <p:val>
                                            <p:fltVal val="0"/>
                                          </p:val>
                                        </p:tav>
                                        <p:tav tm="100000">
                                          <p:val>
                                            <p:strVal val="#ppt_w"/>
                                          </p:val>
                                        </p:tav>
                                      </p:tavLst>
                                    </p:anim>
                                    <p:anim calcmode="lin" valueType="num">
                                      <p:cBhvr>
                                        <p:cTn id="12" dur="500" fill="hold"/>
                                        <p:tgtEl>
                                          <p:spTgt spid="83"/>
                                        </p:tgtEl>
                                        <p:attrNameLst>
                                          <p:attrName>ppt_h</p:attrName>
                                        </p:attrNameLst>
                                      </p:cBhvr>
                                      <p:tavLst>
                                        <p:tav tm="0">
                                          <p:val>
                                            <p:fltVal val="0"/>
                                          </p:val>
                                        </p:tav>
                                        <p:tav tm="100000">
                                          <p:val>
                                            <p:strVal val="#ppt_h"/>
                                          </p:val>
                                        </p:tav>
                                      </p:tavLst>
                                    </p:anim>
                                    <p:animEffect transition="in" filter="fade">
                                      <p:cBhvr>
                                        <p:cTn id="13" dur="500"/>
                                        <p:tgtEl>
                                          <p:spTgt spid="83"/>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wipe(up)">
                                      <p:cBhvr>
                                        <p:cTn id="21" dur="500"/>
                                        <p:tgtEl>
                                          <p:spTgt spid="8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wipe(up)">
                                      <p:cBhvr>
                                        <p:cTn id="25" dur="500"/>
                                        <p:tgtEl>
                                          <p:spTgt spid="82"/>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91"/>
                                        </p:tgtEl>
                                        <p:attrNameLst>
                                          <p:attrName>style.visibility</p:attrName>
                                        </p:attrNameLst>
                                      </p:cBhvr>
                                      <p:to>
                                        <p:strVal val="visible"/>
                                      </p:to>
                                    </p:set>
                                    <p:animEffect transition="in" filter="wipe(down)">
                                      <p:cBhvr>
                                        <p:cTn id="29" dur="500"/>
                                        <p:tgtEl>
                                          <p:spTgt spid="91"/>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fade">
                                      <p:cBhvr>
                                        <p:cTn id="33" dur="1000"/>
                                        <p:tgtEl>
                                          <p:spTgt spid="89"/>
                                        </p:tgtEl>
                                      </p:cBhvr>
                                    </p:animEffect>
                                    <p:anim calcmode="lin" valueType="num">
                                      <p:cBhvr>
                                        <p:cTn id="34" dur="1000" fill="hold"/>
                                        <p:tgtEl>
                                          <p:spTgt spid="89"/>
                                        </p:tgtEl>
                                        <p:attrNameLst>
                                          <p:attrName>ppt_x</p:attrName>
                                        </p:attrNameLst>
                                      </p:cBhvr>
                                      <p:tavLst>
                                        <p:tav tm="0">
                                          <p:val>
                                            <p:strVal val="#ppt_x"/>
                                          </p:val>
                                        </p:tav>
                                        <p:tav tm="100000">
                                          <p:val>
                                            <p:strVal val="#ppt_x"/>
                                          </p:val>
                                        </p:tav>
                                      </p:tavLst>
                                    </p:anim>
                                    <p:anim calcmode="lin" valueType="num">
                                      <p:cBhvr>
                                        <p:cTn id="35" dur="1000" fill="hold"/>
                                        <p:tgtEl>
                                          <p:spTgt spid="8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4"/>
                                        </p:tgtEl>
                                        <p:attrNameLst>
                                          <p:attrName>style.visibility</p:attrName>
                                        </p:attrNameLst>
                                      </p:cBhvr>
                                      <p:to>
                                        <p:strVal val="visible"/>
                                      </p:to>
                                    </p:set>
                                    <p:animEffect transition="in" filter="fade">
                                      <p:cBhvr>
                                        <p:cTn id="38" dur="1000"/>
                                        <p:tgtEl>
                                          <p:spTgt spid="94"/>
                                        </p:tgtEl>
                                      </p:cBhvr>
                                    </p:animEffect>
                                    <p:anim calcmode="lin" valueType="num">
                                      <p:cBhvr>
                                        <p:cTn id="39" dur="1000" fill="hold"/>
                                        <p:tgtEl>
                                          <p:spTgt spid="94"/>
                                        </p:tgtEl>
                                        <p:attrNameLst>
                                          <p:attrName>ppt_x</p:attrName>
                                        </p:attrNameLst>
                                      </p:cBhvr>
                                      <p:tavLst>
                                        <p:tav tm="0">
                                          <p:val>
                                            <p:strVal val="#ppt_x"/>
                                          </p:val>
                                        </p:tav>
                                        <p:tav tm="100000">
                                          <p:val>
                                            <p:strVal val="#ppt_x"/>
                                          </p:val>
                                        </p:tav>
                                      </p:tavLst>
                                    </p:anim>
                                    <p:anim calcmode="lin" valueType="num">
                                      <p:cBhvr>
                                        <p:cTn id="40" dur="1000" fill="hold"/>
                                        <p:tgtEl>
                                          <p:spTgt spid="94"/>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wipe(up)">
                                      <p:cBhvr>
                                        <p:cTn id="44" dur="1000"/>
                                        <p:tgtEl>
                                          <p:spTgt spid="90"/>
                                        </p:tgtEl>
                                      </p:cBhvr>
                                    </p:animEffect>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cTn>
                              </p:par>
                            </p:childTnLst>
                          </p:cTn>
                        </p:par>
                        <p:par>
                          <p:cTn id="51" fill="hold">
                            <p:stCondLst>
                              <p:cond delay="6000"/>
                            </p:stCondLst>
                            <p:childTnLst>
                              <p:par>
                                <p:cTn id="52" presetID="22" presetClass="entr" presetSubtype="4"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00"/>
                                        <p:tgtEl>
                                          <p:spTgt spid="9"/>
                                        </p:tgtEl>
                                      </p:cBhvr>
                                    </p:animEffect>
                                  </p:childTnLst>
                                </p:cTn>
                              </p:par>
                            </p:childTnLst>
                          </p:cTn>
                        </p:par>
                        <p:par>
                          <p:cTn id="55" fill="hold">
                            <p:stCondLst>
                              <p:cond delay="6500"/>
                            </p:stCondLst>
                            <p:childTnLst>
                              <p:par>
                                <p:cTn id="56" presetID="22" presetClass="entr" presetSubtype="1"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up)">
                                      <p:cBhvr>
                                        <p:cTn id="58" dur="500"/>
                                        <p:tgtEl>
                                          <p:spTgt spid="8"/>
                                        </p:tgtEl>
                                      </p:cBhvr>
                                    </p:animEffect>
                                  </p:childTnLst>
                                </p:cTn>
                              </p:par>
                            </p:childTnLst>
                          </p:cTn>
                        </p:par>
                        <p:par>
                          <p:cTn id="59" fill="hold">
                            <p:stCondLst>
                              <p:cond delay="7000"/>
                            </p:stCondLst>
                            <p:childTnLst>
                              <p:par>
                                <p:cTn id="60" presetID="22" presetClass="entr" presetSubtype="1"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up)">
                                      <p:cBhvr>
                                        <p:cTn id="62" dur="500"/>
                                        <p:tgtEl>
                                          <p:spTgt spid="14"/>
                                        </p:tgtEl>
                                      </p:cBhvr>
                                    </p:animEffect>
                                  </p:childTnLst>
                                </p:cTn>
                              </p:par>
                            </p:childTnLst>
                          </p:cTn>
                        </p:par>
                        <p:par>
                          <p:cTn id="63" fill="hold">
                            <p:stCondLst>
                              <p:cond delay="7500"/>
                            </p:stCondLst>
                            <p:childTnLst>
                              <p:par>
                                <p:cTn id="64" presetID="22" presetClass="entr" presetSubtype="4"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down)">
                                      <p:cBhvr>
                                        <p:cTn id="66" dur="500"/>
                                        <p:tgtEl>
                                          <p:spTgt spid="22"/>
                                        </p:tgtEl>
                                      </p:cBhvr>
                                    </p:animEffect>
                                  </p:childTnLst>
                                </p:cTn>
                              </p:par>
                            </p:childTnLst>
                          </p:cTn>
                        </p:par>
                        <p:par>
                          <p:cTn id="67" fill="hold">
                            <p:stCondLst>
                              <p:cond delay="8000"/>
                            </p:stCondLst>
                            <p:childTnLst>
                              <p:par>
                                <p:cTn id="68" presetID="42" presetClass="entr" presetSubtype="0"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95"/>
                                        </p:tgtEl>
                                        <p:attrNameLst>
                                          <p:attrName>style.visibility</p:attrName>
                                        </p:attrNameLst>
                                      </p:cBhvr>
                                      <p:to>
                                        <p:strVal val="visible"/>
                                      </p:to>
                                    </p:set>
                                    <p:animEffect transition="in" filter="fade">
                                      <p:cBhvr>
                                        <p:cTn id="75" dur="1000"/>
                                        <p:tgtEl>
                                          <p:spTgt spid="95"/>
                                        </p:tgtEl>
                                      </p:cBhvr>
                                    </p:animEffect>
                                    <p:anim calcmode="lin" valueType="num">
                                      <p:cBhvr>
                                        <p:cTn id="76" dur="1000" fill="hold"/>
                                        <p:tgtEl>
                                          <p:spTgt spid="95"/>
                                        </p:tgtEl>
                                        <p:attrNameLst>
                                          <p:attrName>ppt_x</p:attrName>
                                        </p:attrNameLst>
                                      </p:cBhvr>
                                      <p:tavLst>
                                        <p:tav tm="0">
                                          <p:val>
                                            <p:strVal val="#ppt_x"/>
                                          </p:val>
                                        </p:tav>
                                        <p:tav tm="100000">
                                          <p:val>
                                            <p:strVal val="#ppt_x"/>
                                          </p:val>
                                        </p:tav>
                                      </p:tavLst>
                                    </p:anim>
                                    <p:anim calcmode="lin" valueType="num">
                                      <p:cBhvr>
                                        <p:cTn id="77" dur="1000" fill="hold"/>
                                        <p:tgtEl>
                                          <p:spTgt spid="95"/>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up)">
                                      <p:cBhvr>
                                        <p:cTn id="81" dur="1000"/>
                                        <p:tgtEl>
                                          <p:spTgt spid="19"/>
                                        </p:tgtEl>
                                      </p:cBhvr>
                                    </p:animEffect>
                                  </p:childTnLst>
                                </p:cTn>
                              </p:par>
                            </p:childTnLst>
                          </p:cTn>
                        </p:par>
                        <p:par>
                          <p:cTn id="82" fill="hold">
                            <p:stCondLst>
                              <p:cond delay="100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par>
                          <p:cTn id="92" fill="hold">
                            <p:stCondLst>
                              <p:cond delay="11000"/>
                            </p:stCondLst>
                            <p:childTnLst>
                              <p:par>
                                <p:cTn id="93" presetID="22" presetClass="entr" presetSubtype="1"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ipe(up)">
                                      <p:cBhvr>
                                        <p:cTn id="95" dur="500"/>
                                        <p:tgtEl>
                                          <p:spTgt spid="23"/>
                                        </p:tgtEl>
                                      </p:cBhvr>
                                    </p:animEffect>
                                  </p:childTnLst>
                                </p:cTn>
                              </p:par>
                            </p:childTnLst>
                          </p:cTn>
                        </p:par>
                        <p:par>
                          <p:cTn id="96" fill="hold">
                            <p:stCondLst>
                              <p:cond delay="11500"/>
                            </p:stCondLst>
                            <p:childTnLst>
                              <p:par>
                                <p:cTn id="97" presetID="22" presetClass="entr" presetSubtype="1"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wipe(up)">
                                      <p:cBhvr>
                                        <p:cTn id="99" dur="500"/>
                                        <p:tgtEl>
                                          <p:spTgt spid="24"/>
                                        </p:tgtEl>
                                      </p:cBhvr>
                                    </p:animEffect>
                                  </p:childTnLst>
                                </p:cTn>
                              </p:par>
                            </p:childTnLst>
                          </p:cTn>
                        </p:par>
                        <p:par>
                          <p:cTn id="100" fill="hold">
                            <p:stCondLst>
                              <p:cond delay="12000"/>
                            </p:stCondLst>
                            <p:childTnLst>
                              <p:par>
                                <p:cTn id="101" presetID="22" presetClass="entr" presetSubtype="4" fill="hold"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wipe(down)">
                                      <p:cBhvr>
                                        <p:cTn id="103" dur="500"/>
                                        <p:tgtEl>
                                          <p:spTgt spid="33"/>
                                        </p:tgtEl>
                                      </p:cBhvr>
                                    </p:animEffect>
                                  </p:childTnLst>
                                </p:cTn>
                              </p:par>
                            </p:childTnLst>
                          </p:cTn>
                        </p:par>
                        <p:par>
                          <p:cTn id="104" fill="hold">
                            <p:stCondLst>
                              <p:cond delay="12500"/>
                            </p:stCondLst>
                            <p:childTnLst>
                              <p:par>
                                <p:cTn id="105" presetID="42" presetClass="entr" presetSubtype="0" fill="hold" grpId="0"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1000"/>
                                        <p:tgtEl>
                                          <p:spTgt spid="31"/>
                                        </p:tgtEl>
                                      </p:cBhvr>
                                    </p:animEffect>
                                    <p:anim calcmode="lin" valueType="num">
                                      <p:cBhvr>
                                        <p:cTn id="108" dur="1000" fill="hold"/>
                                        <p:tgtEl>
                                          <p:spTgt spid="31"/>
                                        </p:tgtEl>
                                        <p:attrNameLst>
                                          <p:attrName>ppt_x</p:attrName>
                                        </p:attrNameLst>
                                      </p:cBhvr>
                                      <p:tavLst>
                                        <p:tav tm="0">
                                          <p:val>
                                            <p:strVal val="#ppt_x"/>
                                          </p:val>
                                        </p:tav>
                                        <p:tav tm="100000">
                                          <p:val>
                                            <p:strVal val="#ppt_x"/>
                                          </p:val>
                                        </p:tav>
                                      </p:tavLst>
                                    </p:anim>
                                    <p:anim calcmode="lin" valueType="num">
                                      <p:cBhvr>
                                        <p:cTn id="109" dur="1000" fill="hold"/>
                                        <p:tgtEl>
                                          <p:spTgt spid="31"/>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00"/>
                                        </p:tgtEl>
                                        <p:attrNameLst>
                                          <p:attrName>style.visibility</p:attrName>
                                        </p:attrNameLst>
                                      </p:cBhvr>
                                      <p:to>
                                        <p:strVal val="visible"/>
                                      </p:to>
                                    </p:set>
                                    <p:animEffect transition="in" filter="fade">
                                      <p:cBhvr>
                                        <p:cTn id="112" dur="1000"/>
                                        <p:tgtEl>
                                          <p:spTgt spid="100"/>
                                        </p:tgtEl>
                                      </p:cBhvr>
                                    </p:animEffect>
                                    <p:anim calcmode="lin" valueType="num">
                                      <p:cBhvr>
                                        <p:cTn id="113" dur="1000" fill="hold"/>
                                        <p:tgtEl>
                                          <p:spTgt spid="100"/>
                                        </p:tgtEl>
                                        <p:attrNameLst>
                                          <p:attrName>ppt_x</p:attrName>
                                        </p:attrNameLst>
                                      </p:cBhvr>
                                      <p:tavLst>
                                        <p:tav tm="0">
                                          <p:val>
                                            <p:strVal val="#ppt_x"/>
                                          </p:val>
                                        </p:tav>
                                        <p:tav tm="100000">
                                          <p:val>
                                            <p:strVal val="#ppt_x"/>
                                          </p:val>
                                        </p:tav>
                                      </p:tavLst>
                                    </p:anim>
                                    <p:anim calcmode="lin" valueType="num">
                                      <p:cBhvr>
                                        <p:cTn id="114" dur="1000" fill="hold"/>
                                        <p:tgtEl>
                                          <p:spTgt spid="100"/>
                                        </p:tgtEl>
                                        <p:attrNameLst>
                                          <p:attrName>ppt_y</p:attrName>
                                        </p:attrNameLst>
                                      </p:cBhvr>
                                      <p:tavLst>
                                        <p:tav tm="0">
                                          <p:val>
                                            <p:strVal val="#ppt_y+.1"/>
                                          </p:val>
                                        </p:tav>
                                        <p:tav tm="100000">
                                          <p:val>
                                            <p:strVal val="#ppt_y"/>
                                          </p:val>
                                        </p:tav>
                                      </p:tavLst>
                                    </p:anim>
                                  </p:childTnLst>
                                </p:cTn>
                              </p:par>
                            </p:childTnLst>
                          </p:cTn>
                        </p:par>
                        <p:par>
                          <p:cTn id="115" fill="hold">
                            <p:stCondLst>
                              <p:cond delay="13500"/>
                            </p:stCondLst>
                            <p:childTnLst>
                              <p:par>
                                <p:cTn id="116" presetID="22" presetClass="entr" presetSubtype="1"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wipe(up)">
                                      <p:cBhvr>
                                        <p:cTn id="118" dur="1000"/>
                                        <p:tgtEl>
                                          <p:spTgt spid="32"/>
                                        </p:tgtEl>
                                      </p:cBhvr>
                                    </p:animEffect>
                                  </p:childTnLst>
                                </p:cTn>
                              </p:par>
                            </p:childTnLst>
                          </p:cTn>
                        </p:par>
                        <p:par>
                          <p:cTn id="119" fill="hold">
                            <p:stCondLst>
                              <p:cond delay="14500"/>
                            </p:stCondLst>
                            <p:childTnLst>
                              <p:par>
                                <p:cTn id="120" presetID="53" presetClass="entr" presetSubtype="16" fill="hold" grpId="0" nodeType="afterEffect">
                                  <p:stCondLst>
                                    <p:cond delay="0"/>
                                  </p:stCondLst>
                                  <p:childTnLst>
                                    <p:set>
                                      <p:cBhvr>
                                        <p:cTn id="121" dur="1" fill="hold">
                                          <p:stCondLst>
                                            <p:cond delay="0"/>
                                          </p:stCondLst>
                                        </p:cTn>
                                        <p:tgtEl>
                                          <p:spTgt spid="69"/>
                                        </p:tgtEl>
                                        <p:attrNameLst>
                                          <p:attrName>style.visibility</p:attrName>
                                        </p:attrNameLst>
                                      </p:cBhvr>
                                      <p:to>
                                        <p:strVal val="visible"/>
                                      </p:to>
                                    </p:set>
                                    <p:anim calcmode="lin" valueType="num">
                                      <p:cBhvr>
                                        <p:cTn id="122" dur="500" fill="hold"/>
                                        <p:tgtEl>
                                          <p:spTgt spid="69"/>
                                        </p:tgtEl>
                                        <p:attrNameLst>
                                          <p:attrName>ppt_w</p:attrName>
                                        </p:attrNameLst>
                                      </p:cBhvr>
                                      <p:tavLst>
                                        <p:tav tm="0">
                                          <p:val>
                                            <p:fltVal val="0"/>
                                          </p:val>
                                        </p:tav>
                                        <p:tav tm="100000">
                                          <p:val>
                                            <p:strVal val="#ppt_w"/>
                                          </p:val>
                                        </p:tav>
                                      </p:tavLst>
                                    </p:anim>
                                    <p:anim calcmode="lin" valueType="num">
                                      <p:cBhvr>
                                        <p:cTn id="123" dur="500" fill="hold"/>
                                        <p:tgtEl>
                                          <p:spTgt spid="69"/>
                                        </p:tgtEl>
                                        <p:attrNameLst>
                                          <p:attrName>ppt_h</p:attrName>
                                        </p:attrNameLst>
                                      </p:cBhvr>
                                      <p:tavLst>
                                        <p:tav tm="0">
                                          <p:val>
                                            <p:fltVal val="0"/>
                                          </p:val>
                                        </p:tav>
                                        <p:tav tm="100000">
                                          <p:val>
                                            <p:strVal val="#ppt_h"/>
                                          </p:val>
                                        </p:tav>
                                      </p:tavLst>
                                    </p:anim>
                                    <p:animEffect transition="in" filter="fade">
                                      <p:cBhvr>
                                        <p:cTn id="124" dur="500"/>
                                        <p:tgtEl>
                                          <p:spTgt spid="69"/>
                                        </p:tgtEl>
                                      </p:cBhvr>
                                    </p:animEffect>
                                  </p:childTnLst>
                                </p:cTn>
                              </p:par>
                            </p:childTnLst>
                          </p:cTn>
                        </p:par>
                        <p:par>
                          <p:cTn id="125" fill="hold">
                            <p:stCondLst>
                              <p:cond delay="15000"/>
                            </p:stCondLst>
                            <p:childTnLst>
                              <p:par>
                                <p:cTn id="126" presetID="22" presetClass="entr" presetSubtype="4" fill="hold" nodeType="afterEffect">
                                  <p:stCondLst>
                                    <p:cond delay="0"/>
                                  </p:stCondLst>
                                  <p:childTnLst>
                                    <p:set>
                                      <p:cBhvr>
                                        <p:cTn id="127" dur="1" fill="hold">
                                          <p:stCondLst>
                                            <p:cond delay="0"/>
                                          </p:stCondLst>
                                        </p:cTn>
                                        <p:tgtEl>
                                          <p:spTgt spid="70"/>
                                        </p:tgtEl>
                                        <p:attrNameLst>
                                          <p:attrName>style.visibility</p:attrName>
                                        </p:attrNameLst>
                                      </p:cBhvr>
                                      <p:to>
                                        <p:strVal val="visible"/>
                                      </p:to>
                                    </p:set>
                                    <p:animEffect transition="in" filter="wipe(down)">
                                      <p:cBhvr>
                                        <p:cTn id="128" dur="500"/>
                                        <p:tgtEl>
                                          <p:spTgt spid="70"/>
                                        </p:tgtEl>
                                      </p:cBhvr>
                                    </p:animEffect>
                                  </p:childTnLst>
                                </p:cTn>
                              </p:par>
                            </p:childTnLst>
                          </p:cTn>
                        </p:par>
                        <p:par>
                          <p:cTn id="129" fill="hold">
                            <p:stCondLst>
                              <p:cond delay="15500"/>
                            </p:stCondLst>
                            <p:childTnLst>
                              <p:par>
                                <p:cTn id="130" presetID="22" presetClass="entr" presetSubtype="1" fill="hold" grpId="0"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up)">
                                      <p:cBhvr>
                                        <p:cTn id="132" dur="500"/>
                                        <p:tgtEl>
                                          <p:spTgt spid="67"/>
                                        </p:tgtEl>
                                      </p:cBhvr>
                                    </p:animEffect>
                                  </p:childTnLst>
                                </p:cTn>
                              </p:par>
                            </p:childTnLst>
                          </p:cTn>
                        </p:par>
                        <p:par>
                          <p:cTn id="133" fill="hold">
                            <p:stCondLst>
                              <p:cond delay="16000"/>
                            </p:stCondLst>
                            <p:childTnLst>
                              <p:par>
                                <p:cTn id="134" presetID="22" presetClass="entr" presetSubtype="1" fill="hold" grpId="0" nodeType="afterEffect">
                                  <p:stCondLst>
                                    <p:cond delay="0"/>
                                  </p:stCondLst>
                                  <p:childTnLst>
                                    <p:set>
                                      <p:cBhvr>
                                        <p:cTn id="135" dur="1" fill="hold">
                                          <p:stCondLst>
                                            <p:cond delay="0"/>
                                          </p:stCondLst>
                                        </p:cTn>
                                        <p:tgtEl>
                                          <p:spTgt spid="68"/>
                                        </p:tgtEl>
                                        <p:attrNameLst>
                                          <p:attrName>style.visibility</p:attrName>
                                        </p:attrNameLst>
                                      </p:cBhvr>
                                      <p:to>
                                        <p:strVal val="visible"/>
                                      </p:to>
                                    </p:set>
                                    <p:animEffect transition="in" filter="wipe(up)">
                                      <p:cBhvr>
                                        <p:cTn id="136" dur="500"/>
                                        <p:tgtEl>
                                          <p:spTgt spid="68"/>
                                        </p:tgtEl>
                                      </p:cBhvr>
                                    </p:animEffect>
                                  </p:childTnLst>
                                </p:cTn>
                              </p:par>
                            </p:childTnLst>
                          </p:cTn>
                        </p:par>
                        <p:par>
                          <p:cTn id="137" fill="hold">
                            <p:stCondLst>
                              <p:cond delay="16500"/>
                            </p:stCondLst>
                            <p:childTnLst>
                              <p:par>
                                <p:cTn id="138" presetID="22" presetClass="entr" presetSubtype="4" fill="hold" nodeType="afterEffect">
                                  <p:stCondLst>
                                    <p:cond delay="0"/>
                                  </p:stCondLst>
                                  <p:childTnLst>
                                    <p:set>
                                      <p:cBhvr>
                                        <p:cTn id="139" dur="1" fill="hold">
                                          <p:stCondLst>
                                            <p:cond delay="0"/>
                                          </p:stCondLst>
                                        </p:cTn>
                                        <p:tgtEl>
                                          <p:spTgt spid="77"/>
                                        </p:tgtEl>
                                        <p:attrNameLst>
                                          <p:attrName>style.visibility</p:attrName>
                                        </p:attrNameLst>
                                      </p:cBhvr>
                                      <p:to>
                                        <p:strVal val="visible"/>
                                      </p:to>
                                    </p:set>
                                    <p:animEffect transition="in" filter="wipe(down)">
                                      <p:cBhvr>
                                        <p:cTn id="140" dur="500"/>
                                        <p:tgtEl>
                                          <p:spTgt spid="77"/>
                                        </p:tgtEl>
                                      </p:cBhvr>
                                    </p:animEffect>
                                  </p:childTnLst>
                                </p:cTn>
                              </p:par>
                            </p:childTnLst>
                          </p:cTn>
                        </p:par>
                        <p:par>
                          <p:cTn id="141" fill="hold">
                            <p:stCondLst>
                              <p:cond delay="17000"/>
                            </p:stCondLst>
                            <p:childTnLst>
                              <p:par>
                                <p:cTn id="142" presetID="42" presetClass="entr" presetSubtype="0" fill="hold" grpId="0" nodeType="afterEffect">
                                  <p:stCondLst>
                                    <p:cond delay="0"/>
                                  </p:stCondLst>
                                  <p:childTnLst>
                                    <p:set>
                                      <p:cBhvr>
                                        <p:cTn id="143" dur="1" fill="hold">
                                          <p:stCondLst>
                                            <p:cond delay="0"/>
                                          </p:stCondLst>
                                        </p:cTn>
                                        <p:tgtEl>
                                          <p:spTgt spid="75"/>
                                        </p:tgtEl>
                                        <p:attrNameLst>
                                          <p:attrName>style.visibility</p:attrName>
                                        </p:attrNameLst>
                                      </p:cBhvr>
                                      <p:to>
                                        <p:strVal val="visible"/>
                                      </p:to>
                                    </p:set>
                                    <p:animEffect transition="in" filter="fade">
                                      <p:cBhvr>
                                        <p:cTn id="144" dur="1000"/>
                                        <p:tgtEl>
                                          <p:spTgt spid="75"/>
                                        </p:tgtEl>
                                      </p:cBhvr>
                                    </p:animEffect>
                                    <p:anim calcmode="lin" valueType="num">
                                      <p:cBhvr>
                                        <p:cTn id="145" dur="1000" fill="hold"/>
                                        <p:tgtEl>
                                          <p:spTgt spid="75"/>
                                        </p:tgtEl>
                                        <p:attrNameLst>
                                          <p:attrName>ppt_x</p:attrName>
                                        </p:attrNameLst>
                                      </p:cBhvr>
                                      <p:tavLst>
                                        <p:tav tm="0">
                                          <p:val>
                                            <p:strVal val="#ppt_x"/>
                                          </p:val>
                                        </p:tav>
                                        <p:tav tm="100000">
                                          <p:val>
                                            <p:strVal val="#ppt_x"/>
                                          </p:val>
                                        </p:tav>
                                      </p:tavLst>
                                    </p:anim>
                                    <p:anim calcmode="lin" valueType="num">
                                      <p:cBhvr>
                                        <p:cTn id="146" dur="1000" fill="hold"/>
                                        <p:tgtEl>
                                          <p:spTgt spid="75"/>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01"/>
                                        </p:tgtEl>
                                        <p:attrNameLst>
                                          <p:attrName>style.visibility</p:attrName>
                                        </p:attrNameLst>
                                      </p:cBhvr>
                                      <p:to>
                                        <p:strVal val="visible"/>
                                      </p:to>
                                    </p:set>
                                    <p:animEffect transition="in" filter="fade">
                                      <p:cBhvr>
                                        <p:cTn id="149" dur="1000"/>
                                        <p:tgtEl>
                                          <p:spTgt spid="101"/>
                                        </p:tgtEl>
                                      </p:cBhvr>
                                    </p:animEffect>
                                    <p:anim calcmode="lin" valueType="num">
                                      <p:cBhvr>
                                        <p:cTn id="150" dur="1000" fill="hold"/>
                                        <p:tgtEl>
                                          <p:spTgt spid="101"/>
                                        </p:tgtEl>
                                        <p:attrNameLst>
                                          <p:attrName>ppt_x</p:attrName>
                                        </p:attrNameLst>
                                      </p:cBhvr>
                                      <p:tavLst>
                                        <p:tav tm="0">
                                          <p:val>
                                            <p:strVal val="#ppt_x"/>
                                          </p:val>
                                        </p:tav>
                                        <p:tav tm="100000">
                                          <p:val>
                                            <p:strVal val="#ppt_x"/>
                                          </p:val>
                                        </p:tav>
                                      </p:tavLst>
                                    </p:anim>
                                    <p:anim calcmode="lin" valueType="num">
                                      <p:cBhvr>
                                        <p:cTn id="151" dur="1000" fill="hold"/>
                                        <p:tgtEl>
                                          <p:spTgt spid="101"/>
                                        </p:tgtEl>
                                        <p:attrNameLst>
                                          <p:attrName>ppt_y</p:attrName>
                                        </p:attrNameLst>
                                      </p:cBhvr>
                                      <p:tavLst>
                                        <p:tav tm="0">
                                          <p:val>
                                            <p:strVal val="#ppt_y+.1"/>
                                          </p:val>
                                        </p:tav>
                                        <p:tav tm="100000">
                                          <p:val>
                                            <p:strVal val="#ppt_y"/>
                                          </p:val>
                                        </p:tav>
                                      </p:tavLst>
                                    </p:anim>
                                  </p:childTnLst>
                                </p:cTn>
                              </p:par>
                            </p:childTnLst>
                          </p:cTn>
                        </p:par>
                        <p:par>
                          <p:cTn id="152" fill="hold">
                            <p:stCondLst>
                              <p:cond delay="18000"/>
                            </p:stCondLst>
                            <p:childTnLst>
                              <p:par>
                                <p:cTn id="153" presetID="22" presetClass="entr" presetSubtype="1" fill="hold" grpId="0" nodeType="afterEffect">
                                  <p:stCondLst>
                                    <p:cond delay="0"/>
                                  </p:stCondLst>
                                  <p:childTnLst>
                                    <p:set>
                                      <p:cBhvr>
                                        <p:cTn id="154" dur="1" fill="hold">
                                          <p:stCondLst>
                                            <p:cond delay="0"/>
                                          </p:stCondLst>
                                        </p:cTn>
                                        <p:tgtEl>
                                          <p:spTgt spid="76"/>
                                        </p:tgtEl>
                                        <p:attrNameLst>
                                          <p:attrName>style.visibility</p:attrName>
                                        </p:attrNameLst>
                                      </p:cBhvr>
                                      <p:to>
                                        <p:strVal val="visible"/>
                                      </p:to>
                                    </p:set>
                                    <p:animEffect transition="in" filter="wipe(up)">
                                      <p:cBhvr>
                                        <p:cTn id="155"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3" grpId="0" animBg="1"/>
      <p:bldP spid="18" grpId="0"/>
      <p:bldP spid="19" grpId="0"/>
      <p:bldP spid="23" grpId="0" animBg="1"/>
      <p:bldP spid="24" grpId="0" animBg="1"/>
      <p:bldP spid="25" grpId="0" animBg="1"/>
      <p:bldP spid="31" grpId="0"/>
      <p:bldP spid="32" grpId="0"/>
      <p:bldP spid="66" grpId="0"/>
      <p:bldP spid="67" grpId="0" animBg="1"/>
      <p:bldP spid="68" grpId="0" animBg="1"/>
      <p:bldP spid="69" grpId="0" animBg="1"/>
      <p:bldP spid="75" grpId="0"/>
      <p:bldP spid="76" grpId="0"/>
      <p:bldP spid="81" grpId="0" animBg="1"/>
      <p:bldP spid="82" grpId="0" animBg="1"/>
      <p:bldP spid="83" grpId="0" animBg="1"/>
      <p:bldP spid="89" grpId="0"/>
      <p:bldP spid="90" grpId="0"/>
      <p:bldP spid="94" grpId="0" animBg="1"/>
      <p:bldP spid="100" grpId="0" animBg="1"/>
      <p:bldP spid="10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E5B5B777-3D9C-4D3D-A35C-948934BFB777}"/>
              </a:ext>
            </a:extLst>
          </p:cNvPr>
          <p:cNvGrpSpPr/>
          <p:nvPr/>
        </p:nvGrpSpPr>
        <p:grpSpPr>
          <a:xfrm>
            <a:off x="533401" y="1999239"/>
            <a:ext cx="5244973" cy="1170681"/>
            <a:chOff x="533400" y="1301266"/>
            <a:chExt cx="7262269" cy="1620943"/>
          </a:xfrm>
        </p:grpSpPr>
        <p:sp>
          <p:nvSpPr>
            <p:cNvPr id="32" name="Rectangle 31">
              <a:extLst>
                <a:ext uri="{FF2B5EF4-FFF2-40B4-BE49-F238E27FC236}">
                  <a16:creationId xmlns:a16="http://schemas.microsoft.com/office/drawing/2014/main" id="{A09039B8-7828-4385-B5CB-A5D83A37403A}"/>
                </a:ext>
              </a:extLst>
            </p:cNvPr>
            <p:cNvSpPr/>
            <p:nvPr/>
          </p:nvSpPr>
          <p:spPr>
            <a:xfrm>
              <a:off x="533400" y="1329606"/>
              <a:ext cx="7262269" cy="1592603"/>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095122B9-4824-4D98-99AE-91622FDD32EA}"/>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4" name="TextBox 33">
              <a:extLst>
                <a:ext uri="{FF2B5EF4-FFF2-40B4-BE49-F238E27FC236}">
                  <a16:creationId xmlns:a16="http://schemas.microsoft.com/office/drawing/2014/main" id="{2A046F7E-545D-4C9D-A422-461A0CDF4476}"/>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sp>
        <p:nvSpPr>
          <p:cNvPr id="31" name="Freeform: Shape 30">
            <a:extLst>
              <a:ext uri="{FF2B5EF4-FFF2-40B4-BE49-F238E27FC236}">
                <a16:creationId xmlns:a16="http://schemas.microsoft.com/office/drawing/2014/main" id="{422CC374-9D46-483D-9A66-C02687D00BD8}"/>
              </a:ext>
            </a:extLst>
          </p:cNvPr>
          <p:cNvSpPr/>
          <p:nvPr/>
        </p:nvSpPr>
        <p:spPr>
          <a:xfrm>
            <a:off x="1244543" y="1995002"/>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01">
            <a:extLst>
              <a:ext uri="{FF2B5EF4-FFF2-40B4-BE49-F238E27FC236}">
                <a16:creationId xmlns:a16="http://schemas.microsoft.com/office/drawing/2014/main" id="{699A77D1-1400-4940-8A7E-2941A317520E}"/>
              </a:ext>
            </a:extLst>
          </p:cNvPr>
          <p:cNvSpPr>
            <a:spLocks noChangeAspect="1" noEditPoints="1"/>
          </p:cNvSpPr>
          <p:nvPr/>
        </p:nvSpPr>
        <p:spPr bwMode="auto">
          <a:xfrm>
            <a:off x="5088245" y="2429183"/>
            <a:ext cx="417731" cy="386471"/>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3" name="Group 112">
            <a:extLst>
              <a:ext uri="{FF2B5EF4-FFF2-40B4-BE49-F238E27FC236}">
                <a16:creationId xmlns:a16="http://schemas.microsoft.com/office/drawing/2014/main" id="{540009FA-7505-4DB1-8FAD-EFB922F25E0C}"/>
              </a:ext>
            </a:extLst>
          </p:cNvPr>
          <p:cNvGrpSpPr/>
          <p:nvPr/>
        </p:nvGrpSpPr>
        <p:grpSpPr>
          <a:xfrm>
            <a:off x="1729624" y="2146669"/>
            <a:ext cx="3204510" cy="976530"/>
            <a:chOff x="2189708" y="1505400"/>
            <a:chExt cx="4437013" cy="1352119"/>
          </a:xfrm>
        </p:grpSpPr>
        <p:sp>
          <p:nvSpPr>
            <p:cNvPr id="36" name="TextBox 35">
              <a:extLst>
                <a:ext uri="{FF2B5EF4-FFF2-40B4-BE49-F238E27FC236}">
                  <a16:creationId xmlns:a16="http://schemas.microsoft.com/office/drawing/2014/main" id="{81426D03-8E5A-458B-8745-B10301DE5367}"/>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01</a:t>
              </a:r>
            </a:p>
          </p:txBody>
        </p:sp>
        <p:sp>
          <p:nvSpPr>
            <p:cNvPr id="37" name="TextBox 36">
              <a:extLst>
                <a:ext uri="{FF2B5EF4-FFF2-40B4-BE49-F238E27FC236}">
                  <a16:creationId xmlns:a16="http://schemas.microsoft.com/office/drawing/2014/main" id="{ABFC9786-DCFA-4D39-86AD-9C0CF4AD5A70}"/>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38" name="Straight Connector 37">
              <a:extLst>
                <a:ext uri="{FF2B5EF4-FFF2-40B4-BE49-F238E27FC236}">
                  <a16:creationId xmlns:a16="http://schemas.microsoft.com/office/drawing/2014/main" id="{6B72C144-06B1-4846-BF2D-BD4EA3285565}"/>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DB9662BF-709B-4721-96CF-63FBFCAFD7C7}"/>
              </a:ext>
            </a:extLst>
          </p:cNvPr>
          <p:cNvGrpSpPr/>
          <p:nvPr/>
        </p:nvGrpSpPr>
        <p:grpSpPr>
          <a:xfrm>
            <a:off x="6197041" y="1985437"/>
            <a:ext cx="5244973" cy="1170681"/>
            <a:chOff x="533400" y="1301266"/>
            <a:chExt cx="7262269" cy="1620943"/>
          </a:xfrm>
        </p:grpSpPr>
        <p:sp>
          <p:nvSpPr>
            <p:cNvPr id="136" name="Rectangle 135">
              <a:extLst>
                <a:ext uri="{FF2B5EF4-FFF2-40B4-BE49-F238E27FC236}">
                  <a16:creationId xmlns:a16="http://schemas.microsoft.com/office/drawing/2014/main" id="{A002397C-2A00-45C3-A71F-4F3A12CFB89B}"/>
                </a:ext>
              </a:extLst>
            </p:cNvPr>
            <p:cNvSpPr/>
            <p:nvPr/>
          </p:nvSpPr>
          <p:spPr>
            <a:xfrm>
              <a:off x="533400" y="1329606"/>
              <a:ext cx="7262269" cy="1592603"/>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 Box 10">
              <a:extLst>
                <a:ext uri="{FF2B5EF4-FFF2-40B4-BE49-F238E27FC236}">
                  <a16:creationId xmlns:a16="http://schemas.microsoft.com/office/drawing/2014/main" id="{CA103DAC-A02B-41D2-AEF3-C94CA1A4E9AD}"/>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138" name="TextBox 137">
              <a:extLst>
                <a:ext uri="{FF2B5EF4-FFF2-40B4-BE49-F238E27FC236}">
                  <a16:creationId xmlns:a16="http://schemas.microsoft.com/office/drawing/2014/main" id="{6645E50F-BC90-41A9-969B-4FC12B28D87A}"/>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sp>
        <p:nvSpPr>
          <p:cNvPr id="130" name="Freeform: Shape 129">
            <a:extLst>
              <a:ext uri="{FF2B5EF4-FFF2-40B4-BE49-F238E27FC236}">
                <a16:creationId xmlns:a16="http://schemas.microsoft.com/office/drawing/2014/main" id="{E8DCEC72-FCB5-4876-8778-9F9DA10B0046}"/>
              </a:ext>
            </a:extLst>
          </p:cNvPr>
          <p:cNvSpPr/>
          <p:nvPr/>
        </p:nvSpPr>
        <p:spPr>
          <a:xfrm>
            <a:off x="6908183" y="1981200"/>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a:extLst>
              <a:ext uri="{FF2B5EF4-FFF2-40B4-BE49-F238E27FC236}">
                <a16:creationId xmlns:a16="http://schemas.microsoft.com/office/drawing/2014/main" id="{2B5AF3BC-6894-4025-A3BC-DA6C9E38C33E}"/>
              </a:ext>
            </a:extLst>
          </p:cNvPr>
          <p:cNvGrpSpPr/>
          <p:nvPr/>
        </p:nvGrpSpPr>
        <p:grpSpPr>
          <a:xfrm>
            <a:off x="7393264" y="2132867"/>
            <a:ext cx="3204510" cy="976530"/>
            <a:chOff x="2189708" y="1505400"/>
            <a:chExt cx="4437013" cy="1352119"/>
          </a:xfrm>
        </p:grpSpPr>
        <p:sp>
          <p:nvSpPr>
            <p:cNvPr id="133" name="TextBox 132">
              <a:extLst>
                <a:ext uri="{FF2B5EF4-FFF2-40B4-BE49-F238E27FC236}">
                  <a16:creationId xmlns:a16="http://schemas.microsoft.com/office/drawing/2014/main" id="{D38DCE6D-3D48-4105-A7C1-CDD87D8CC6FE}"/>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02</a:t>
              </a:r>
            </a:p>
          </p:txBody>
        </p:sp>
        <p:sp>
          <p:nvSpPr>
            <p:cNvPr id="134" name="TextBox 133">
              <a:extLst>
                <a:ext uri="{FF2B5EF4-FFF2-40B4-BE49-F238E27FC236}">
                  <a16:creationId xmlns:a16="http://schemas.microsoft.com/office/drawing/2014/main" id="{AAFADCCE-C65F-4AE3-9C77-BF55F43F3AE2}"/>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35" name="Straight Connector 134">
              <a:extLst>
                <a:ext uri="{FF2B5EF4-FFF2-40B4-BE49-F238E27FC236}">
                  <a16:creationId xmlns:a16="http://schemas.microsoft.com/office/drawing/2014/main" id="{881A3D70-62B4-4089-B268-D42A542A0F13}"/>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40" name="Group 139">
            <a:extLst>
              <a:ext uri="{FF2B5EF4-FFF2-40B4-BE49-F238E27FC236}">
                <a16:creationId xmlns:a16="http://schemas.microsoft.com/office/drawing/2014/main" id="{03A1E7F4-20BB-4F2C-B33D-5634753F4C10}"/>
              </a:ext>
            </a:extLst>
          </p:cNvPr>
          <p:cNvGrpSpPr/>
          <p:nvPr/>
        </p:nvGrpSpPr>
        <p:grpSpPr>
          <a:xfrm>
            <a:off x="533401" y="3538479"/>
            <a:ext cx="5244973" cy="1170681"/>
            <a:chOff x="533400" y="1301266"/>
            <a:chExt cx="7262269" cy="1620943"/>
          </a:xfrm>
        </p:grpSpPr>
        <p:sp>
          <p:nvSpPr>
            <p:cNvPr id="147" name="Rectangle 146">
              <a:extLst>
                <a:ext uri="{FF2B5EF4-FFF2-40B4-BE49-F238E27FC236}">
                  <a16:creationId xmlns:a16="http://schemas.microsoft.com/office/drawing/2014/main" id="{CAF88ACE-B8D9-4F37-828E-7A8E9E044822}"/>
                </a:ext>
              </a:extLst>
            </p:cNvPr>
            <p:cNvSpPr/>
            <p:nvPr/>
          </p:nvSpPr>
          <p:spPr>
            <a:xfrm>
              <a:off x="533400" y="1329606"/>
              <a:ext cx="7262269" cy="1592603"/>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 Box 10">
              <a:extLst>
                <a:ext uri="{FF2B5EF4-FFF2-40B4-BE49-F238E27FC236}">
                  <a16:creationId xmlns:a16="http://schemas.microsoft.com/office/drawing/2014/main" id="{CE4F0187-969D-4761-985C-30C0AA608DC8}"/>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149" name="TextBox 148">
              <a:extLst>
                <a:ext uri="{FF2B5EF4-FFF2-40B4-BE49-F238E27FC236}">
                  <a16:creationId xmlns:a16="http://schemas.microsoft.com/office/drawing/2014/main" id="{B6214D2D-DB15-40B9-80BA-68116F05E7C7}"/>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sp>
        <p:nvSpPr>
          <p:cNvPr id="141" name="Freeform: Shape 140">
            <a:extLst>
              <a:ext uri="{FF2B5EF4-FFF2-40B4-BE49-F238E27FC236}">
                <a16:creationId xmlns:a16="http://schemas.microsoft.com/office/drawing/2014/main" id="{B7EE67B8-8159-4E71-BDEE-87CA3641DC31}"/>
              </a:ext>
            </a:extLst>
          </p:cNvPr>
          <p:cNvSpPr/>
          <p:nvPr/>
        </p:nvSpPr>
        <p:spPr>
          <a:xfrm>
            <a:off x="1244543" y="3534242"/>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20D4E2B-0298-4BD4-8123-2BAB5E73C2FD}"/>
              </a:ext>
            </a:extLst>
          </p:cNvPr>
          <p:cNvGrpSpPr/>
          <p:nvPr/>
        </p:nvGrpSpPr>
        <p:grpSpPr>
          <a:xfrm>
            <a:off x="1729624" y="3685909"/>
            <a:ext cx="3204510" cy="976530"/>
            <a:chOff x="2189708" y="1505400"/>
            <a:chExt cx="4437013" cy="1352119"/>
          </a:xfrm>
        </p:grpSpPr>
        <p:sp>
          <p:nvSpPr>
            <p:cNvPr id="144" name="TextBox 143">
              <a:extLst>
                <a:ext uri="{FF2B5EF4-FFF2-40B4-BE49-F238E27FC236}">
                  <a16:creationId xmlns:a16="http://schemas.microsoft.com/office/drawing/2014/main" id="{9E247787-1D6C-4C0E-B708-42CC03331458}"/>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03</a:t>
              </a:r>
            </a:p>
          </p:txBody>
        </p:sp>
        <p:sp>
          <p:nvSpPr>
            <p:cNvPr id="145" name="TextBox 144">
              <a:extLst>
                <a:ext uri="{FF2B5EF4-FFF2-40B4-BE49-F238E27FC236}">
                  <a16:creationId xmlns:a16="http://schemas.microsoft.com/office/drawing/2014/main" id="{2B2FB39B-C1B7-4D35-8F2F-5F75E9BA2BC8}"/>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46" name="Straight Connector 145">
              <a:extLst>
                <a:ext uri="{FF2B5EF4-FFF2-40B4-BE49-F238E27FC236}">
                  <a16:creationId xmlns:a16="http://schemas.microsoft.com/office/drawing/2014/main" id="{9FC132CD-963B-478F-8550-7A3186966F3A}"/>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51" name="Group 150">
            <a:extLst>
              <a:ext uri="{FF2B5EF4-FFF2-40B4-BE49-F238E27FC236}">
                <a16:creationId xmlns:a16="http://schemas.microsoft.com/office/drawing/2014/main" id="{250D85F5-E20E-4118-990C-2DA88B43D462}"/>
              </a:ext>
            </a:extLst>
          </p:cNvPr>
          <p:cNvGrpSpPr/>
          <p:nvPr/>
        </p:nvGrpSpPr>
        <p:grpSpPr>
          <a:xfrm>
            <a:off x="6197041" y="3524677"/>
            <a:ext cx="5244973" cy="1170681"/>
            <a:chOff x="533400" y="1301266"/>
            <a:chExt cx="7262269" cy="1620943"/>
          </a:xfrm>
        </p:grpSpPr>
        <p:sp>
          <p:nvSpPr>
            <p:cNvPr id="158" name="Rectangle 157">
              <a:extLst>
                <a:ext uri="{FF2B5EF4-FFF2-40B4-BE49-F238E27FC236}">
                  <a16:creationId xmlns:a16="http://schemas.microsoft.com/office/drawing/2014/main" id="{8C4A93E5-6696-4262-A2D9-C885AAEBCEF0}"/>
                </a:ext>
              </a:extLst>
            </p:cNvPr>
            <p:cNvSpPr/>
            <p:nvPr/>
          </p:nvSpPr>
          <p:spPr>
            <a:xfrm>
              <a:off x="533400" y="1329606"/>
              <a:ext cx="7262269" cy="1592603"/>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 Box 10">
              <a:extLst>
                <a:ext uri="{FF2B5EF4-FFF2-40B4-BE49-F238E27FC236}">
                  <a16:creationId xmlns:a16="http://schemas.microsoft.com/office/drawing/2014/main" id="{FA74CD50-065F-4A52-BEF6-653E9855862F}"/>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160" name="TextBox 159">
              <a:extLst>
                <a:ext uri="{FF2B5EF4-FFF2-40B4-BE49-F238E27FC236}">
                  <a16:creationId xmlns:a16="http://schemas.microsoft.com/office/drawing/2014/main" id="{1951B6B0-4F6D-4BAC-9E4C-3674D8E7D833}"/>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sp>
        <p:nvSpPr>
          <p:cNvPr id="152" name="Freeform: Shape 151">
            <a:extLst>
              <a:ext uri="{FF2B5EF4-FFF2-40B4-BE49-F238E27FC236}">
                <a16:creationId xmlns:a16="http://schemas.microsoft.com/office/drawing/2014/main" id="{17DBC4CF-A1BC-45F0-95C8-F60C6BD9067D}"/>
              </a:ext>
            </a:extLst>
          </p:cNvPr>
          <p:cNvSpPr/>
          <p:nvPr/>
        </p:nvSpPr>
        <p:spPr>
          <a:xfrm>
            <a:off x="6908183" y="3520440"/>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a:extLst>
              <a:ext uri="{FF2B5EF4-FFF2-40B4-BE49-F238E27FC236}">
                <a16:creationId xmlns:a16="http://schemas.microsoft.com/office/drawing/2014/main" id="{93A25551-E2F1-41D2-B76A-0D9F38AEAFBD}"/>
              </a:ext>
            </a:extLst>
          </p:cNvPr>
          <p:cNvGrpSpPr/>
          <p:nvPr/>
        </p:nvGrpSpPr>
        <p:grpSpPr>
          <a:xfrm>
            <a:off x="7393264" y="3672107"/>
            <a:ext cx="3204510" cy="976530"/>
            <a:chOff x="2189708" y="1505400"/>
            <a:chExt cx="4437013" cy="1352119"/>
          </a:xfrm>
        </p:grpSpPr>
        <p:sp>
          <p:nvSpPr>
            <p:cNvPr id="155" name="TextBox 154">
              <a:extLst>
                <a:ext uri="{FF2B5EF4-FFF2-40B4-BE49-F238E27FC236}">
                  <a16:creationId xmlns:a16="http://schemas.microsoft.com/office/drawing/2014/main" id="{7D6C56C1-06D3-41B8-88A9-7249A7817D20}"/>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04</a:t>
              </a:r>
            </a:p>
          </p:txBody>
        </p:sp>
        <p:sp>
          <p:nvSpPr>
            <p:cNvPr id="156" name="TextBox 155">
              <a:extLst>
                <a:ext uri="{FF2B5EF4-FFF2-40B4-BE49-F238E27FC236}">
                  <a16:creationId xmlns:a16="http://schemas.microsoft.com/office/drawing/2014/main" id="{ED296B76-CF55-408D-899B-035A6E82B3A6}"/>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57" name="Straight Connector 156">
              <a:extLst>
                <a:ext uri="{FF2B5EF4-FFF2-40B4-BE49-F238E27FC236}">
                  <a16:creationId xmlns:a16="http://schemas.microsoft.com/office/drawing/2014/main" id="{33D4FE20-B44D-4158-B503-CA23155E3308}"/>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62" name="Group 161">
            <a:extLst>
              <a:ext uri="{FF2B5EF4-FFF2-40B4-BE49-F238E27FC236}">
                <a16:creationId xmlns:a16="http://schemas.microsoft.com/office/drawing/2014/main" id="{68966576-0996-44ED-9C7E-B43C47B39B6D}"/>
              </a:ext>
            </a:extLst>
          </p:cNvPr>
          <p:cNvGrpSpPr/>
          <p:nvPr/>
        </p:nvGrpSpPr>
        <p:grpSpPr>
          <a:xfrm>
            <a:off x="528234" y="5051180"/>
            <a:ext cx="5244973" cy="1170681"/>
            <a:chOff x="533400" y="1301266"/>
            <a:chExt cx="7262269" cy="1620943"/>
          </a:xfrm>
        </p:grpSpPr>
        <p:sp>
          <p:nvSpPr>
            <p:cNvPr id="169" name="Rectangle 168">
              <a:extLst>
                <a:ext uri="{FF2B5EF4-FFF2-40B4-BE49-F238E27FC236}">
                  <a16:creationId xmlns:a16="http://schemas.microsoft.com/office/drawing/2014/main" id="{64D7A737-6978-4366-B193-7375B1455CA3}"/>
                </a:ext>
              </a:extLst>
            </p:cNvPr>
            <p:cNvSpPr/>
            <p:nvPr/>
          </p:nvSpPr>
          <p:spPr>
            <a:xfrm>
              <a:off x="533400" y="1329606"/>
              <a:ext cx="7262269" cy="1592603"/>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Text Box 10">
              <a:extLst>
                <a:ext uri="{FF2B5EF4-FFF2-40B4-BE49-F238E27FC236}">
                  <a16:creationId xmlns:a16="http://schemas.microsoft.com/office/drawing/2014/main" id="{1BE91406-6B51-46B7-8772-3A1CB2BA87ED}"/>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05</a:t>
              </a:r>
            </a:p>
            <a:p>
              <a:pPr algn="ctr"/>
              <a:r>
                <a:rPr lang="en-US" sz="1100" dirty="0">
                  <a:solidFill>
                    <a:schemeClr val="bg1"/>
                  </a:solidFill>
                </a:rPr>
                <a:t>OPTION</a:t>
              </a:r>
            </a:p>
          </p:txBody>
        </p:sp>
        <p:sp>
          <p:nvSpPr>
            <p:cNvPr id="171" name="TextBox 170">
              <a:extLst>
                <a:ext uri="{FF2B5EF4-FFF2-40B4-BE49-F238E27FC236}">
                  <a16:creationId xmlns:a16="http://schemas.microsoft.com/office/drawing/2014/main" id="{749EA944-467F-43A2-ABA3-EAC1165E3F18}"/>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sp>
        <p:nvSpPr>
          <p:cNvPr id="163" name="Freeform: Shape 162">
            <a:extLst>
              <a:ext uri="{FF2B5EF4-FFF2-40B4-BE49-F238E27FC236}">
                <a16:creationId xmlns:a16="http://schemas.microsoft.com/office/drawing/2014/main" id="{76AE1257-79F8-4076-BB16-3758EA8F432D}"/>
              </a:ext>
            </a:extLst>
          </p:cNvPr>
          <p:cNvSpPr/>
          <p:nvPr/>
        </p:nvSpPr>
        <p:spPr>
          <a:xfrm>
            <a:off x="1239376" y="5046943"/>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a:extLst>
              <a:ext uri="{FF2B5EF4-FFF2-40B4-BE49-F238E27FC236}">
                <a16:creationId xmlns:a16="http://schemas.microsoft.com/office/drawing/2014/main" id="{198E2833-CA8F-4F28-9991-4DFC04843F26}"/>
              </a:ext>
            </a:extLst>
          </p:cNvPr>
          <p:cNvGrpSpPr/>
          <p:nvPr/>
        </p:nvGrpSpPr>
        <p:grpSpPr>
          <a:xfrm>
            <a:off x="1724457" y="5198610"/>
            <a:ext cx="3204510" cy="976530"/>
            <a:chOff x="2189708" y="1505400"/>
            <a:chExt cx="4437013" cy="1352119"/>
          </a:xfrm>
        </p:grpSpPr>
        <p:sp>
          <p:nvSpPr>
            <p:cNvPr id="166" name="TextBox 165">
              <a:extLst>
                <a:ext uri="{FF2B5EF4-FFF2-40B4-BE49-F238E27FC236}">
                  <a16:creationId xmlns:a16="http://schemas.microsoft.com/office/drawing/2014/main" id="{DD925F29-55EB-4CF5-A996-9EB268A6A70F}"/>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05</a:t>
              </a:r>
            </a:p>
          </p:txBody>
        </p:sp>
        <p:sp>
          <p:nvSpPr>
            <p:cNvPr id="167" name="TextBox 166">
              <a:extLst>
                <a:ext uri="{FF2B5EF4-FFF2-40B4-BE49-F238E27FC236}">
                  <a16:creationId xmlns:a16="http://schemas.microsoft.com/office/drawing/2014/main" id="{C289028A-2CD8-48F6-A545-67EDF24ABB0F}"/>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68" name="Straight Connector 167">
              <a:extLst>
                <a:ext uri="{FF2B5EF4-FFF2-40B4-BE49-F238E27FC236}">
                  <a16:creationId xmlns:a16="http://schemas.microsoft.com/office/drawing/2014/main" id="{0C39EA78-D07E-4FD2-980E-E8626A2C3450}"/>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73" name="Group 172">
            <a:extLst>
              <a:ext uri="{FF2B5EF4-FFF2-40B4-BE49-F238E27FC236}">
                <a16:creationId xmlns:a16="http://schemas.microsoft.com/office/drawing/2014/main" id="{DDDA4EF8-2EA4-433F-9195-D7DC0A2F2AE6}"/>
              </a:ext>
            </a:extLst>
          </p:cNvPr>
          <p:cNvGrpSpPr/>
          <p:nvPr/>
        </p:nvGrpSpPr>
        <p:grpSpPr>
          <a:xfrm>
            <a:off x="6191874" y="5037378"/>
            <a:ext cx="5244973" cy="1170681"/>
            <a:chOff x="533400" y="1301266"/>
            <a:chExt cx="7262269" cy="1620943"/>
          </a:xfrm>
        </p:grpSpPr>
        <p:sp>
          <p:nvSpPr>
            <p:cNvPr id="180" name="Rectangle 179">
              <a:extLst>
                <a:ext uri="{FF2B5EF4-FFF2-40B4-BE49-F238E27FC236}">
                  <a16:creationId xmlns:a16="http://schemas.microsoft.com/office/drawing/2014/main" id="{E9B15DB0-ECAB-41BA-BC68-D4886A9DA32A}"/>
                </a:ext>
              </a:extLst>
            </p:cNvPr>
            <p:cNvSpPr/>
            <p:nvPr/>
          </p:nvSpPr>
          <p:spPr>
            <a:xfrm>
              <a:off x="533400" y="1329606"/>
              <a:ext cx="7262269" cy="1592603"/>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 Box 10">
              <a:extLst>
                <a:ext uri="{FF2B5EF4-FFF2-40B4-BE49-F238E27FC236}">
                  <a16:creationId xmlns:a16="http://schemas.microsoft.com/office/drawing/2014/main" id="{4B72703C-EF16-43AA-9F08-EF0F859F5D63}"/>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06</a:t>
              </a:r>
            </a:p>
            <a:p>
              <a:pPr algn="ctr"/>
              <a:r>
                <a:rPr lang="en-US" sz="1100" dirty="0">
                  <a:solidFill>
                    <a:schemeClr val="bg1"/>
                  </a:solidFill>
                </a:rPr>
                <a:t>OPTION</a:t>
              </a:r>
            </a:p>
          </p:txBody>
        </p:sp>
        <p:sp>
          <p:nvSpPr>
            <p:cNvPr id="182" name="TextBox 181">
              <a:extLst>
                <a:ext uri="{FF2B5EF4-FFF2-40B4-BE49-F238E27FC236}">
                  <a16:creationId xmlns:a16="http://schemas.microsoft.com/office/drawing/2014/main" id="{6AE55689-B75F-49E8-BE14-5AD0F6F10551}"/>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06</a:t>
              </a:r>
            </a:p>
          </p:txBody>
        </p:sp>
      </p:grpSp>
      <p:sp>
        <p:nvSpPr>
          <p:cNvPr id="174" name="Freeform: Shape 173">
            <a:extLst>
              <a:ext uri="{FF2B5EF4-FFF2-40B4-BE49-F238E27FC236}">
                <a16:creationId xmlns:a16="http://schemas.microsoft.com/office/drawing/2014/main" id="{E8A50AC4-2EA0-48DF-AEA2-A623D5DC5D83}"/>
              </a:ext>
            </a:extLst>
          </p:cNvPr>
          <p:cNvSpPr/>
          <p:nvPr/>
        </p:nvSpPr>
        <p:spPr>
          <a:xfrm>
            <a:off x="6903016" y="5033141"/>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a:extLst>
              <a:ext uri="{FF2B5EF4-FFF2-40B4-BE49-F238E27FC236}">
                <a16:creationId xmlns:a16="http://schemas.microsoft.com/office/drawing/2014/main" id="{8C5B54AB-BFC7-4A80-9EAC-4F32FF0E626C}"/>
              </a:ext>
            </a:extLst>
          </p:cNvPr>
          <p:cNvGrpSpPr/>
          <p:nvPr/>
        </p:nvGrpSpPr>
        <p:grpSpPr>
          <a:xfrm>
            <a:off x="7388097" y="5184808"/>
            <a:ext cx="3204510" cy="976530"/>
            <a:chOff x="2189708" y="1505400"/>
            <a:chExt cx="4437013" cy="1352119"/>
          </a:xfrm>
        </p:grpSpPr>
        <p:sp>
          <p:nvSpPr>
            <p:cNvPr id="177" name="TextBox 176">
              <a:extLst>
                <a:ext uri="{FF2B5EF4-FFF2-40B4-BE49-F238E27FC236}">
                  <a16:creationId xmlns:a16="http://schemas.microsoft.com/office/drawing/2014/main" id="{51649505-7E4C-40CA-B4CD-CBDDE9B609B0}"/>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06</a:t>
              </a:r>
            </a:p>
          </p:txBody>
        </p:sp>
        <p:sp>
          <p:nvSpPr>
            <p:cNvPr id="178" name="TextBox 177">
              <a:extLst>
                <a:ext uri="{FF2B5EF4-FFF2-40B4-BE49-F238E27FC236}">
                  <a16:creationId xmlns:a16="http://schemas.microsoft.com/office/drawing/2014/main" id="{D78FD63D-110D-4461-B8CF-E46ABD3FE25A}"/>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79" name="Straight Connector 178">
              <a:extLst>
                <a:ext uri="{FF2B5EF4-FFF2-40B4-BE49-F238E27FC236}">
                  <a16:creationId xmlns:a16="http://schemas.microsoft.com/office/drawing/2014/main" id="{E804B7C4-C5E5-497A-8CE3-FF93005D8CA8}"/>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83" name="Group 349">
            <a:extLst>
              <a:ext uri="{FF2B5EF4-FFF2-40B4-BE49-F238E27FC236}">
                <a16:creationId xmlns:a16="http://schemas.microsoft.com/office/drawing/2014/main" id="{ED3479EE-E32E-44BC-856B-4C4BBEA61F3A}"/>
              </a:ext>
            </a:extLst>
          </p:cNvPr>
          <p:cNvGrpSpPr>
            <a:grpSpLocks noChangeAspect="1"/>
          </p:cNvGrpSpPr>
          <p:nvPr/>
        </p:nvGrpSpPr>
        <p:grpSpPr>
          <a:xfrm>
            <a:off x="5146293" y="3949106"/>
            <a:ext cx="361868" cy="365760"/>
            <a:chOff x="2163763" y="2366963"/>
            <a:chExt cx="442913" cy="447676"/>
          </a:xfrm>
          <a:solidFill>
            <a:srgbClr val="4D4D4D"/>
          </a:solidFill>
        </p:grpSpPr>
        <p:sp>
          <p:nvSpPr>
            <p:cNvPr id="184" name="Freeform 312">
              <a:extLst>
                <a:ext uri="{FF2B5EF4-FFF2-40B4-BE49-F238E27FC236}">
                  <a16:creationId xmlns:a16="http://schemas.microsoft.com/office/drawing/2014/main" id="{FDA3B057-9210-481D-96F4-BB689453A186}"/>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5" name="Freeform 313">
              <a:extLst>
                <a:ext uri="{FF2B5EF4-FFF2-40B4-BE49-F238E27FC236}">
                  <a16:creationId xmlns:a16="http://schemas.microsoft.com/office/drawing/2014/main" id="{5A283FC6-117E-4930-AABD-74B470841E62}"/>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6" name="Freeform 314">
              <a:extLst>
                <a:ext uri="{FF2B5EF4-FFF2-40B4-BE49-F238E27FC236}">
                  <a16:creationId xmlns:a16="http://schemas.microsoft.com/office/drawing/2014/main" id="{44A3B554-CA6E-4727-8ADE-32044CD0A1CD}"/>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315">
              <a:extLst>
                <a:ext uri="{FF2B5EF4-FFF2-40B4-BE49-F238E27FC236}">
                  <a16:creationId xmlns:a16="http://schemas.microsoft.com/office/drawing/2014/main" id="{24B71324-A9D2-4CFA-94BE-45F54E98F926}"/>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8" name="Group 187">
            <a:extLst>
              <a:ext uri="{FF2B5EF4-FFF2-40B4-BE49-F238E27FC236}">
                <a16:creationId xmlns:a16="http://schemas.microsoft.com/office/drawing/2014/main" id="{59BB3AE2-2649-4F9D-A142-F240B1D2AFF8}"/>
              </a:ext>
            </a:extLst>
          </p:cNvPr>
          <p:cNvGrpSpPr>
            <a:grpSpLocks noChangeAspect="1"/>
          </p:cNvGrpSpPr>
          <p:nvPr/>
        </p:nvGrpSpPr>
        <p:grpSpPr>
          <a:xfrm>
            <a:off x="5190995" y="5444621"/>
            <a:ext cx="398273" cy="365760"/>
            <a:chOff x="2828925" y="2020888"/>
            <a:chExt cx="311151" cy="285750"/>
          </a:xfrm>
          <a:solidFill>
            <a:srgbClr val="4D4D4D"/>
          </a:solidFill>
        </p:grpSpPr>
        <p:sp>
          <p:nvSpPr>
            <p:cNvPr id="189" name="Freeform 5">
              <a:extLst>
                <a:ext uri="{FF2B5EF4-FFF2-40B4-BE49-F238E27FC236}">
                  <a16:creationId xmlns:a16="http://schemas.microsoft.com/office/drawing/2014/main" id="{5EA76A21-392C-4D96-B32A-489A376D6B1E}"/>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6">
              <a:extLst>
                <a:ext uri="{FF2B5EF4-FFF2-40B4-BE49-F238E27FC236}">
                  <a16:creationId xmlns:a16="http://schemas.microsoft.com/office/drawing/2014/main" id="{C48AAAB6-748B-4C55-AFDA-54430A3FAD3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Oval 7">
              <a:extLst>
                <a:ext uri="{FF2B5EF4-FFF2-40B4-BE49-F238E27FC236}">
                  <a16:creationId xmlns:a16="http://schemas.microsoft.com/office/drawing/2014/main" id="{CADF0387-4C19-4F3B-8B24-19CB14FDB7D0}"/>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8">
              <a:extLst>
                <a:ext uri="{FF2B5EF4-FFF2-40B4-BE49-F238E27FC236}">
                  <a16:creationId xmlns:a16="http://schemas.microsoft.com/office/drawing/2014/main" id="{E74DB79A-AE63-4720-89A9-4AD5E7A94216}"/>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3" name="Freeform 223">
            <a:extLst>
              <a:ext uri="{FF2B5EF4-FFF2-40B4-BE49-F238E27FC236}">
                <a16:creationId xmlns:a16="http://schemas.microsoft.com/office/drawing/2014/main" id="{1B4B42E8-163E-4FC2-A921-ADCB21383429}"/>
              </a:ext>
            </a:extLst>
          </p:cNvPr>
          <p:cNvSpPr>
            <a:spLocks noChangeAspect="1" noEditPoints="1"/>
          </p:cNvSpPr>
          <p:nvPr/>
        </p:nvSpPr>
        <p:spPr bwMode="auto">
          <a:xfrm>
            <a:off x="10850064" y="3924102"/>
            <a:ext cx="375020" cy="36576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94" name="Freeform 131">
            <a:extLst>
              <a:ext uri="{FF2B5EF4-FFF2-40B4-BE49-F238E27FC236}">
                <a16:creationId xmlns:a16="http://schemas.microsoft.com/office/drawing/2014/main" id="{860C6502-82C4-489C-943E-C891BEAC5B52}"/>
              </a:ext>
            </a:extLst>
          </p:cNvPr>
          <p:cNvSpPr>
            <a:spLocks noChangeAspect="1" noEditPoints="1"/>
          </p:cNvSpPr>
          <p:nvPr/>
        </p:nvSpPr>
        <p:spPr bwMode="auto">
          <a:xfrm>
            <a:off x="10843323" y="5486215"/>
            <a:ext cx="388501" cy="36576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95" name="Group 85">
            <a:extLst>
              <a:ext uri="{FF2B5EF4-FFF2-40B4-BE49-F238E27FC236}">
                <a16:creationId xmlns:a16="http://schemas.microsoft.com/office/drawing/2014/main" id="{DBF3D7C3-84A3-4487-8BE7-BE4C1FAF6AFA}"/>
              </a:ext>
            </a:extLst>
          </p:cNvPr>
          <p:cNvGrpSpPr/>
          <p:nvPr/>
        </p:nvGrpSpPr>
        <p:grpSpPr>
          <a:xfrm>
            <a:off x="10876748" y="2393556"/>
            <a:ext cx="332317" cy="355600"/>
            <a:chOff x="3911601" y="3687763"/>
            <a:chExt cx="249238" cy="266700"/>
          </a:xfrm>
          <a:solidFill>
            <a:srgbClr val="4D4D4D"/>
          </a:solidFill>
        </p:grpSpPr>
        <p:sp>
          <p:nvSpPr>
            <p:cNvPr id="196" name="Freeform 33">
              <a:extLst>
                <a:ext uri="{FF2B5EF4-FFF2-40B4-BE49-F238E27FC236}">
                  <a16:creationId xmlns:a16="http://schemas.microsoft.com/office/drawing/2014/main" id="{684BDE88-6123-4164-A724-626AD9DBFBC6}"/>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34">
              <a:extLst>
                <a:ext uri="{FF2B5EF4-FFF2-40B4-BE49-F238E27FC236}">
                  <a16:creationId xmlns:a16="http://schemas.microsoft.com/office/drawing/2014/main" id="{D7C99237-B3BB-467A-A3F7-7685E39E2FD5}"/>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8" name="Freeform 35">
              <a:extLst>
                <a:ext uri="{FF2B5EF4-FFF2-40B4-BE49-F238E27FC236}">
                  <a16:creationId xmlns:a16="http://schemas.microsoft.com/office/drawing/2014/main" id="{ED049D28-1AB0-466D-B533-59030CF2E3B4}"/>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9" name="Freeform 36">
              <a:extLst>
                <a:ext uri="{FF2B5EF4-FFF2-40B4-BE49-F238E27FC236}">
                  <a16:creationId xmlns:a16="http://schemas.microsoft.com/office/drawing/2014/main" id="{ADF1932D-AF05-42C0-869F-5B1AD3A79230}"/>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0" name="TextBox 199">
            <a:extLst>
              <a:ext uri="{FF2B5EF4-FFF2-40B4-BE49-F238E27FC236}">
                <a16:creationId xmlns:a16="http://schemas.microsoft.com/office/drawing/2014/main" id="{A9D3AEE4-E795-4DC8-8D2E-44C30D6CDB3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4307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wipe(left)">
                                      <p:cBhvr>
                                        <p:cTn id="7" dur="1000"/>
                                        <p:tgtEl>
                                          <p:spTgt spid="200"/>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dissolve">
                                      <p:cBhvr>
                                        <p:cTn id="11" dur="1000"/>
                                        <p:tgtEl>
                                          <p:spTgt spid="31"/>
                                        </p:tgtEl>
                                      </p:cBhvr>
                                    </p:animEffect>
                                  </p:childTnLst>
                                </p:cTn>
                              </p:par>
                            </p:childTnLst>
                          </p:cTn>
                        </p:par>
                        <p:par>
                          <p:cTn id="12" fill="hold">
                            <p:stCondLst>
                              <p:cond delay="2000"/>
                            </p:stCondLst>
                            <p:childTnLst>
                              <p:par>
                                <p:cTn id="13" presetID="47" presetClass="entr" presetSubtype="0"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1000"/>
                                        <p:tgtEl>
                                          <p:spTgt spid="110"/>
                                        </p:tgtEl>
                                      </p:cBhvr>
                                    </p:animEffect>
                                    <p:anim calcmode="lin" valueType="num">
                                      <p:cBhvr>
                                        <p:cTn id="16" dur="1000" fill="hold"/>
                                        <p:tgtEl>
                                          <p:spTgt spid="110"/>
                                        </p:tgtEl>
                                        <p:attrNameLst>
                                          <p:attrName>ppt_x</p:attrName>
                                        </p:attrNameLst>
                                      </p:cBhvr>
                                      <p:tavLst>
                                        <p:tav tm="0">
                                          <p:val>
                                            <p:strVal val="#ppt_x"/>
                                          </p:val>
                                        </p:tav>
                                        <p:tav tm="100000">
                                          <p:val>
                                            <p:strVal val="#ppt_x"/>
                                          </p:val>
                                        </p:tav>
                                      </p:tavLst>
                                    </p:anim>
                                    <p:anim calcmode="lin" valueType="num">
                                      <p:cBhvr>
                                        <p:cTn id="17" dur="1000" fill="hold"/>
                                        <p:tgtEl>
                                          <p:spTgt spid="110"/>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000"/>
                                        <p:tgtEl>
                                          <p:spTgt spid="1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1000" fill="hold"/>
                                        <p:tgtEl>
                                          <p:spTgt spid="35"/>
                                        </p:tgtEl>
                                        <p:attrNameLst>
                                          <p:attrName>ppt_w</p:attrName>
                                        </p:attrNameLst>
                                      </p:cBhvr>
                                      <p:tavLst>
                                        <p:tav tm="0">
                                          <p:val>
                                            <p:fltVal val="0"/>
                                          </p:val>
                                        </p:tav>
                                        <p:tav tm="100000">
                                          <p:val>
                                            <p:strVal val="#ppt_w"/>
                                          </p:val>
                                        </p:tav>
                                      </p:tavLst>
                                    </p:anim>
                                    <p:anim calcmode="lin" valueType="num">
                                      <p:cBhvr>
                                        <p:cTn id="25" dur="1000" fill="hold"/>
                                        <p:tgtEl>
                                          <p:spTgt spid="35"/>
                                        </p:tgtEl>
                                        <p:attrNameLst>
                                          <p:attrName>ppt_h</p:attrName>
                                        </p:attrNameLst>
                                      </p:cBhvr>
                                      <p:tavLst>
                                        <p:tav tm="0">
                                          <p:val>
                                            <p:fltVal val="0"/>
                                          </p:val>
                                        </p:tav>
                                        <p:tav tm="100000">
                                          <p:val>
                                            <p:strVal val="#ppt_h"/>
                                          </p:val>
                                        </p:tav>
                                      </p:tavLst>
                                    </p:anim>
                                    <p:animEffect transition="in" filter="fade">
                                      <p:cBhvr>
                                        <p:cTn id="26" dur="1000"/>
                                        <p:tgtEl>
                                          <p:spTgt spid="35"/>
                                        </p:tgtEl>
                                      </p:cBhvr>
                                    </p:animEffect>
                                  </p:childTnLst>
                                </p:cTn>
                              </p:par>
                            </p:childTnLst>
                          </p:cTn>
                        </p:par>
                        <p:par>
                          <p:cTn id="27" fill="hold">
                            <p:stCondLst>
                              <p:cond delay="4000"/>
                            </p:stCondLst>
                            <p:childTnLst>
                              <p:par>
                                <p:cTn id="28" presetID="9" presetClass="entr" presetSubtype="0" fill="hold" grpId="0" nodeType="afterEffect">
                                  <p:stCondLst>
                                    <p:cond delay="0"/>
                                  </p:stCondLst>
                                  <p:childTnLst>
                                    <p:set>
                                      <p:cBhvr>
                                        <p:cTn id="29" dur="1" fill="hold">
                                          <p:stCondLst>
                                            <p:cond delay="0"/>
                                          </p:stCondLst>
                                        </p:cTn>
                                        <p:tgtEl>
                                          <p:spTgt spid="130"/>
                                        </p:tgtEl>
                                        <p:attrNameLst>
                                          <p:attrName>style.visibility</p:attrName>
                                        </p:attrNameLst>
                                      </p:cBhvr>
                                      <p:to>
                                        <p:strVal val="visible"/>
                                      </p:to>
                                    </p:set>
                                    <p:animEffect transition="in" filter="dissolve">
                                      <p:cBhvr>
                                        <p:cTn id="30" dur="1000"/>
                                        <p:tgtEl>
                                          <p:spTgt spid="130"/>
                                        </p:tgtEl>
                                      </p:cBhvr>
                                    </p:animEffect>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Effect transition="in" filter="fade">
                                      <p:cBhvr>
                                        <p:cTn id="34" dur="1000"/>
                                        <p:tgtEl>
                                          <p:spTgt spid="129"/>
                                        </p:tgtEl>
                                      </p:cBhvr>
                                    </p:animEffect>
                                    <p:anim calcmode="lin" valueType="num">
                                      <p:cBhvr>
                                        <p:cTn id="35" dur="1000" fill="hold"/>
                                        <p:tgtEl>
                                          <p:spTgt spid="129"/>
                                        </p:tgtEl>
                                        <p:attrNameLst>
                                          <p:attrName>ppt_x</p:attrName>
                                        </p:attrNameLst>
                                      </p:cBhvr>
                                      <p:tavLst>
                                        <p:tav tm="0">
                                          <p:val>
                                            <p:strVal val="#ppt_x"/>
                                          </p:val>
                                        </p:tav>
                                        <p:tav tm="100000">
                                          <p:val>
                                            <p:strVal val="#ppt_x"/>
                                          </p:val>
                                        </p:tav>
                                      </p:tavLst>
                                    </p:anim>
                                    <p:anim calcmode="lin" valueType="num">
                                      <p:cBhvr>
                                        <p:cTn id="36" dur="1000" fill="hold"/>
                                        <p:tgtEl>
                                          <p:spTgt spid="129"/>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132"/>
                                        </p:tgtEl>
                                        <p:attrNameLst>
                                          <p:attrName>style.visibility</p:attrName>
                                        </p:attrNameLst>
                                      </p:cBhvr>
                                      <p:to>
                                        <p:strVal val="visible"/>
                                      </p:to>
                                    </p:set>
                                    <p:animEffect transition="in" filter="wipe(left)">
                                      <p:cBhvr>
                                        <p:cTn id="40" dur="1000"/>
                                        <p:tgtEl>
                                          <p:spTgt spid="132"/>
                                        </p:tgtEl>
                                      </p:cBhvr>
                                    </p:animEffect>
                                  </p:childTnLst>
                                </p:cTn>
                              </p:par>
                              <p:par>
                                <p:cTn id="41" presetID="53" presetClass="entr" presetSubtype="16" fill="hold"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p:cTn id="43" dur="1000" fill="hold"/>
                                        <p:tgtEl>
                                          <p:spTgt spid="195"/>
                                        </p:tgtEl>
                                        <p:attrNameLst>
                                          <p:attrName>ppt_w</p:attrName>
                                        </p:attrNameLst>
                                      </p:cBhvr>
                                      <p:tavLst>
                                        <p:tav tm="0">
                                          <p:val>
                                            <p:fltVal val="0"/>
                                          </p:val>
                                        </p:tav>
                                        <p:tav tm="100000">
                                          <p:val>
                                            <p:strVal val="#ppt_w"/>
                                          </p:val>
                                        </p:tav>
                                      </p:tavLst>
                                    </p:anim>
                                    <p:anim calcmode="lin" valueType="num">
                                      <p:cBhvr>
                                        <p:cTn id="44" dur="1000" fill="hold"/>
                                        <p:tgtEl>
                                          <p:spTgt spid="195"/>
                                        </p:tgtEl>
                                        <p:attrNameLst>
                                          <p:attrName>ppt_h</p:attrName>
                                        </p:attrNameLst>
                                      </p:cBhvr>
                                      <p:tavLst>
                                        <p:tav tm="0">
                                          <p:val>
                                            <p:fltVal val="0"/>
                                          </p:val>
                                        </p:tav>
                                        <p:tav tm="100000">
                                          <p:val>
                                            <p:strVal val="#ppt_h"/>
                                          </p:val>
                                        </p:tav>
                                      </p:tavLst>
                                    </p:anim>
                                    <p:animEffect transition="in" filter="fade">
                                      <p:cBhvr>
                                        <p:cTn id="45" dur="1000"/>
                                        <p:tgtEl>
                                          <p:spTgt spid="195"/>
                                        </p:tgtEl>
                                      </p:cBhvr>
                                    </p:animEffect>
                                  </p:childTnLst>
                                </p:cTn>
                              </p:par>
                            </p:childTnLst>
                          </p:cTn>
                        </p:par>
                        <p:par>
                          <p:cTn id="46" fill="hold">
                            <p:stCondLst>
                              <p:cond delay="7000"/>
                            </p:stCondLst>
                            <p:childTnLst>
                              <p:par>
                                <p:cTn id="47" presetID="9" presetClass="entr" presetSubtype="0" fill="hold" grpId="0" nodeType="afterEffect">
                                  <p:stCondLst>
                                    <p:cond delay="0"/>
                                  </p:stCondLst>
                                  <p:childTnLst>
                                    <p:set>
                                      <p:cBhvr>
                                        <p:cTn id="48" dur="1" fill="hold">
                                          <p:stCondLst>
                                            <p:cond delay="0"/>
                                          </p:stCondLst>
                                        </p:cTn>
                                        <p:tgtEl>
                                          <p:spTgt spid="141"/>
                                        </p:tgtEl>
                                        <p:attrNameLst>
                                          <p:attrName>style.visibility</p:attrName>
                                        </p:attrNameLst>
                                      </p:cBhvr>
                                      <p:to>
                                        <p:strVal val="visible"/>
                                      </p:to>
                                    </p:set>
                                    <p:animEffect transition="in" filter="dissolve">
                                      <p:cBhvr>
                                        <p:cTn id="49" dur="1000"/>
                                        <p:tgtEl>
                                          <p:spTgt spid="141"/>
                                        </p:tgtEl>
                                      </p:cBhvr>
                                    </p:animEffect>
                                  </p:childTnLst>
                                </p:cTn>
                              </p:par>
                            </p:childTnLst>
                          </p:cTn>
                        </p:par>
                        <p:par>
                          <p:cTn id="50" fill="hold">
                            <p:stCondLst>
                              <p:cond delay="8000"/>
                            </p:stCondLst>
                            <p:childTnLst>
                              <p:par>
                                <p:cTn id="51" presetID="47" presetClass="entr" presetSubtype="0" fill="hold" nodeType="afterEffect">
                                  <p:stCondLst>
                                    <p:cond delay="0"/>
                                  </p:stCondLst>
                                  <p:childTnLst>
                                    <p:set>
                                      <p:cBhvr>
                                        <p:cTn id="52" dur="1" fill="hold">
                                          <p:stCondLst>
                                            <p:cond delay="0"/>
                                          </p:stCondLst>
                                        </p:cTn>
                                        <p:tgtEl>
                                          <p:spTgt spid="140"/>
                                        </p:tgtEl>
                                        <p:attrNameLst>
                                          <p:attrName>style.visibility</p:attrName>
                                        </p:attrNameLst>
                                      </p:cBhvr>
                                      <p:to>
                                        <p:strVal val="visible"/>
                                      </p:to>
                                    </p:set>
                                    <p:animEffect transition="in" filter="fade">
                                      <p:cBhvr>
                                        <p:cTn id="53" dur="1000"/>
                                        <p:tgtEl>
                                          <p:spTgt spid="140"/>
                                        </p:tgtEl>
                                      </p:cBhvr>
                                    </p:animEffect>
                                    <p:anim calcmode="lin" valueType="num">
                                      <p:cBhvr>
                                        <p:cTn id="54" dur="1000" fill="hold"/>
                                        <p:tgtEl>
                                          <p:spTgt spid="140"/>
                                        </p:tgtEl>
                                        <p:attrNameLst>
                                          <p:attrName>ppt_x</p:attrName>
                                        </p:attrNameLst>
                                      </p:cBhvr>
                                      <p:tavLst>
                                        <p:tav tm="0">
                                          <p:val>
                                            <p:strVal val="#ppt_x"/>
                                          </p:val>
                                        </p:tav>
                                        <p:tav tm="100000">
                                          <p:val>
                                            <p:strVal val="#ppt_x"/>
                                          </p:val>
                                        </p:tav>
                                      </p:tavLst>
                                    </p:anim>
                                    <p:anim calcmode="lin" valueType="num">
                                      <p:cBhvr>
                                        <p:cTn id="55" dur="1000" fill="hold"/>
                                        <p:tgtEl>
                                          <p:spTgt spid="140"/>
                                        </p:tgtEl>
                                        <p:attrNameLst>
                                          <p:attrName>ppt_y</p:attrName>
                                        </p:attrNameLst>
                                      </p:cBhvr>
                                      <p:tavLst>
                                        <p:tav tm="0">
                                          <p:val>
                                            <p:strVal val="#ppt_y-.1"/>
                                          </p:val>
                                        </p:tav>
                                        <p:tav tm="100000">
                                          <p:val>
                                            <p:strVal val="#ppt_y"/>
                                          </p:val>
                                        </p:tav>
                                      </p:tavLst>
                                    </p:anim>
                                  </p:childTnLst>
                                </p:cTn>
                              </p:par>
                            </p:childTnLst>
                          </p:cTn>
                        </p:par>
                        <p:par>
                          <p:cTn id="56" fill="hold">
                            <p:stCondLst>
                              <p:cond delay="9000"/>
                            </p:stCondLst>
                            <p:childTnLst>
                              <p:par>
                                <p:cTn id="57" presetID="22" presetClass="entr" presetSubtype="8" fill="hold" nodeType="afterEffect">
                                  <p:stCondLst>
                                    <p:cond delay="0"/>
                                  </p:stCondLst>
                                  <p:childTnLst>
                                    <p:set>
                                      <p:cBhvr>
                                        <p:cTn id="58" dur="1" fill="hold">
                                          <p:stCondLst>
                                            <p:cond delay="0"/>
                                          </p:stCondLst>
                                        </p:cTn>
                                        <p:tgtEl>
                                          <p:spTgt spid="143"/>
                                        </p:tgtEl>
                                        <p:attrNameLst>
                                          <p:attrName>style.visibility</p:attrName>
                                        </p:attrNameLst>
                                      </p:cBhvr>
                                      <p:to>
                                        <p:strVal val="visible"/>
                                      </p:to>
                                    </p:set>
                                    <p:animEffect transition="in" filter="wipe(left)">
                                      <p:cBhvr>
                                        <p:cTn id="59" dur="1000"/>
                                        <p:tgtEl>
                                          <p:spTgt spid="143"/>
                                        </p:tgtEl>
                                      </p:cBhvr>
                                    </p:animEffect>
                                  </p:childTnLst>
                                </p:cTn>
                              </p:par>
                              <p:par>
                                <p:cTn id="60" presetID="53" presetClass="entr" presetSubtype="16" fill="hold" nodeType="withEffect">
                                  <p:stCondLst>
                                    <p:cond delay="0"/>
                                  </p:stCondLst>
                                  <p:childTnLst>
                                    <p:set>
                                      <p:cBhvr>
                                        <p:cTn id="61" dur="1" fill="hold">
                                          <p:stCondLst>
                                            <p:cond delay="0"/>
                                          </p:stCondLst>
                                        </p:cTn>
                                        <p:tgtEl>
                                          <p:spTgt spid="183"/>
                                        </p:tgtEl>
                                        <p:attrNameLst>
                                          <p:attrName>style.visibility</p:attrName>
                                        </p:attrNameLst>
                                      </p:cBhvr>
                                      <p:to>
                                        <p:strVal val="visible"/>
                                      </p:to>
                                    </p:set>
                                    <p:anim calcmode="lin" valueType="num">
                                      <p:cBhvr>
                                        <p:cTn id="62" dur="1000" fill="hold"/>
                                        <p:tgtEl>
                                          <p:spTgt spid="183"/>
                                        </p:tgtEl>
                                        <p:attrNameLst>
                                          <p:attrName>ppt_w</p:attrName>
                                        </p:attrNameLst>
                                      </p:cBhvr>
                                      <p:tavLst>
                                        <p:tav tm="0">
                                          <p:val>
                                            <p:fltVal val="0"/>
                                          </p:val>
                                        </p:tav>
                                        <p:tav tm="100000">
                                          <p:val>
                                            <p:strVal val="#ppt_w"/>
                                          </p:val>
                                        </p:tav>
                                      </p:tavLst>
                                    </p:anim>
                                    <p:anim calcmode="lin" valueType="num">
                                      <p:cBhvr>
                                        <p:cTn id="63" dur="1000" fill="hold"/>
                                        <p:tgtEl>
                                          <p:spTgt spid="183"/>
                                        </p:tgtEl>
                                        <p:attrNameLst>
                                          <p:attrName>ppt_h</p:attrName>
                                        </p:attrNameLst>
                                      </p:cBhvr>
                                      <p:tavLst>
                                        <p:tav tm="0">
                                          <p:val>
                                            <p:fltVal val="0"/>
                                          </p:val>
                                        </p:tav>
                                        <p:tav tm="100000">
                                          <p:val>
                                            <p:strVal val="#ppt_h"/>
                                          </p:val>
                                        </p:tav>
                                      </p:tavLst>
                                    </p:anim>
                                    <p:animEffect transition="in" filter="fade">
                                      <p:cBhvr>
                                        <p:cTn id="64" dur="1000"/>
                                        <p:tgtEl>
                                          <p:spTgt spid="183"/>
                                        </p:tgtEl>
                                      </p:cBhvr>
                                    </p:animEffect>
                                  </p:childTnLst>
                                </p:cTn>
                              </p:par>
                            </p:childTnLst>
                          </p:cTn>
                        </p:par>
                        <p:par>
                          <p:cTn id="65" fill="hold">
                            <p:stCondLst>
                              <p:cond delay="10000"/>
                            </p:stCondLst>
                            <p:childTnLst>
                              <p:par>
                                <p:cTn id="66" presetID="9" presetClass="entr" presetSubtype="0" fill="hold" grpId="0" nodeType="afterEffect">
                                  <p:stCondLst>
                                    <p:cond delay="0"/>
                                  </p:stCondLst>
                                  <p:childTnLst>
                                    <p:set>
                                      <p:cBhvr>
                                        <p:cTn id="67" dur="1" fill="hold">
                                          <p:stCondLst>
                                            <p:cond delay="0"/>
                                          </p:stCondLst>
                                        </p:cTn>
                                        <p:tgtEl>
                                          <p:spTgt spid="152"/>
                                        </p:tgtEl>
                                        <p:attrNameLst>
                                          <p:attrName>style.visibility</p:attrName>
                                        </p:attrNameLst>
                                      </p:cBhvr>
                                      <p:to>
                                        <p:strVal val="visible"/>
                                      </p:to>
                                    </p:set>
                                    <p:animEffect transition="in" filter="dissolve">
                                      <p:cBhvr>
                                        <p:cTn id="68" dur="1000"/>
                                        <p:tgtEl>
                                          <p:spTgt spid="152"/>
                                        </p:tgtEl>
                                      </p:cBhvr>
                                    </p:animEffect>
                                  </p:childTnLst>
                                </p:cTn>
                              </p:par>
                            </p:childTnLst>
                          </p:cTn>
                        </p:par>
                        <p:par>
                          <p:cTn id="69" fill="hold">
                            <p:stCondLst>
                              <p:cond delay="11000"/>
                            </p:stCondLst>
                            <p:childTnLst>
                              <p:par>
                                <p:cTn id="70" presetID="47" presetClass="entr" presetSubtype="0" fill="hold" nodeType="afterEffect">
                                  <p:stCondLst>
                                    <p:cond delay="0"/>
                                  </p:stCondLst>
                                  <p:childTnLst>
                                    <p:set>
                                      <p:cBhvr>
                                        <p:cTn id="71" dur="1" fill="hold">
                                          <p:stCondLst>
                                            <p:cond delay="0"/>
                                          </p:stCondLst>
                                        </p:cTn>
                                        <p:tgtEl>
                                          <p:spTgt spid="151"/>
                                        </p:tgtEl>
                                        <p:attrNameLst>
                                          <p:attrName>style.visibility</p:attrName>
                                        </p:attrNameLst>
                                      </p:cBhvr>
                                      <p:to>
                                        <p:strVal val="visible"/>
                                      </p:to>
                                    </p:set>
                                    <p:animEffect transition="in" filter="fade">
                                      <p:cBhvr>
                                        <p:cTn id="72" dur="1000"/>
                                        <p:tgtEl>
                                          <p:spTgt spid="151"/>
                                        </p:tgtEl>
                                      </p:cBhvr>
                                    </p:animEffect>
                                    <p:anim calcmode="lin" valueType="num">
                                      <p:cBhvr>
                                        <p:cTn id="73" dur="1000" fill="hold"/>
                                        <p:tgtEl>
                                          <p:spTgt spid="151"/>
                                        </p:tgtEl>
                                        <p:attrNameLst>
                                          <p:attrName>ppt_x</p:attrName>
                                        </p:attrNameLst>
                                      </p:cBhvr>
                                      <p:tavLst>
                                        <p:tav tm="0">
                                          <p:val>
                                            <p:strVal val="#ppt_x"/>
                                          </p:val>
                                        </p:tav>
                                        <p:tav tm="100000">
                                          <p:val>
                                            <p:strVal val="#ppt_x"/>
                                          </p:val>
                                        </p:tav>
                                      </p:tavLst>
                                    </p:anim>
                                    <p:anim calcmode="lin" valueType="num">
                                      <p:cBhvr>
                                        <p:cTn id="74" dur="1000" fill="hold"/>
                                        <p:tgtEl>
                                          <p:spTgt spid="151"/>
                                        </p:tgtEl>
                                        <p:attrNameLst>
                                          <p:attrName>ppt_y</p:attrName>
                                        </p:attrNameLst>
                                      </p:cBhvr>
                                      <p:tavLst>
                                        <p:tav tm="0">
                                          <p:val>
                                            <p:strVal val="#ppt_y-.1"/>
                                          </p:val>
                                        </p:tav>
                                        <p:tav tm="100000">
                                          <p:val>
                                            <p:strVal val="#ppt_y"/>
                                          </p:val>
                                        </p:tav>
                                      </p:tavLst>
                                    </p:anim>
                                  </p:childTnLst>
                                </p:cTn>
                              </p:par>
                            </p:childTnLst>
                          </p:cTn>
                        </p:par>
                        <p:par>
                          <p:cTn id="75" fill="hold">
                            <p:stCondLst>
                              <p:cond delay="12000"/>
                            </p:stCondLst>
                            <p:childTnLst>
                              <p:par>
                                <p:cTn id="76" presetID="22" presetClass="entr" presetSubtype="8" fill="hold" nodeType="afterEffect">
                                  <p:stCondLst>
                                    <p:cond delay="0"/>
                                  </p:stCondLst>
                                  <p:childTnLst>
                                    <p:set>
                                      <p:cBhvr>
                                        <p:cTn id="77" dur="1" fill="hold">
                                          <p:stCondLst>
                                            <p:cond delay="0"/>
                                          </p:stCondLst>
                                        </p:cTn>
                                        <p:tgtEl>
                                          <p:spTgt spid="154"/>
                                        </p:tgtEl>
                                        <p:attrNameLst>
                                          <p:attrName>style.visibility</p:attrName>
                                        </p:attrNameLst>
                                      </p:cBhvr>
                                      <p:to>
                                        <p:strVal val="visible"/>
                                      </p:to>
                                    </p:set>
                                    <p:animEffect transition="in" filter="wipe(left)">
                                      <p:cBhvr>
                                        <p:cTn id="78" dur="1000"/>
                                        <p:tgtEl>
                                          <p:spTgt spid="15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93"/>
                                        </p:tgtEl>
                                        <p:attrNameLst>
                                          <p:attrName>style.visibility</p:attrName>
                                        </p:attrNameLst>
                                      </p:cBhvr>
                                      <p:to>
                                        <p:strVal val="visible"/>
                                      </p:to>
                                    </p:set>
                                    <p:anim calcmode="lin" valueType="num">
                                      <p:cBhvr>
                                        <p:cTn id="81" dur="1000" fill="hold"/>
                                        <p:tgtEl>
                                          <p:spTgt spid="193"/>
                                        </p:tgtEl>
                                        <p:attrNameLst>
                                          <p:attrName>ppt_w</p:attrName>
                                        </p:attrNameLst>
                                      </p:cBhvr>
                                      <p:tavLst>
                                        <p:tav tm="0">
                                          <p:val>
                                            <p:fltVal val="0"/>
                                          </p:val>
                                        </p:tav>
                                        <p:tav tm="100000">
                                          <p:val>
                                            <p:strVal val="#ppt_w"/>
                                          </p:val>
                                        </p:tav>
                                      </p:tavLst>
                                    </p:anim>
                                    <p:anim calcmode="lin" valueType="num">
                                      <p:cBhvr>
                                        <p:cTn id="82" dur="1000" fill="hold"/>
                                        <p:tgtEl>
                                          <p:spTgt spid="193"/>
                                        </p:tgtEl>
                                        <p:attrNameLst>
                                          <p:attrName>ppt_h</p:attrName>
                                        </p:attrNameLst>
                                      </p:cBhvr>
                                      <p:tavLst>
                                        <p:tav tm="0">
                                          <p:val>
                                            <p:fltVal val="0"/>
                                          </p:val>
                                        </p:tav>
                                        <p:tav tm="100000">
                                          <p:val>
                                            <p:strVal val="#ppt_h"/>
                                          </p:val>
                                        </p:tav>
                                      </p:tavLst>
                                    </p:anim>
                                    <p:animEffect transition="in" filter="fade">
                                      <p:cBhvr>
                                        <p:cTn id="83" dur="1000"/>
                                        <p:tgtEl>
                                          <p:spTgt spid="193"/>
                                        </p:tgtEl>
                                      </p:cBhvr>
                                    </p:animEffect>
                                  </p:childTnLst>
                                </p:cTn>
                              </p:par>
                            </p:childTnLst>
                          </p:cTn>
                        </p:par>
                        <p:par>
                          <p:cTn id="84" fill="hold">
                            <p:stCondLst>
                              <p:cond delay="13000"/>
                            </p:stCondLst>
                            <p:childTnLst>
                              <p:par>
                                <p:cTn id="85" presetID="9" presetClass="entr" presetSubtype="0" fill="hold" grpId="0" nodeType="afterEffect">
                                  <p:stCondLst>
                                    <p:cond delay="0"/>
                                  </p:stCondLst>
                                  <p:childTnLst>
                                    <p:set>
                                      <p:cBhvr>
                                        <p:cTn id="86" dur="1" fill="hold">
                                          <p:stCondLst>
                                            <p:cond delay="0"/>
                                          </p:stCondLst>
                                        </p:cTn>
                                        <p:tgtEl>
                                          <p:spTgt spid="163"/>
                                        </p:tgtEl>
                                        <p:attrNameLst>
                                          <p:attrName>style.visibility</p:attrName>
                                        </p:attrNameLst>
                                      </p:cBhvr>
                                      <p:to>
                                        <p:strVal val="visible"/>
                                      </p:to>
                                    </p:set>
                                    <p:animEffect transition="in" filter="dissolve">
                                      <p:cBhvr>
                                        <p:cTn id="87" dur="1000"/>
                                        <p:tgtEl>
                                          <p:spTgt spid="163"/>
                                        </p:tgtEl>
                                      </p:cBhvr>
                                    </p:animEffect>
                                  </p:childTnLst>
                                </p:cTn>
                              </p:par>
                            </p:childTnLst>
                          </p:cTn>
                        </p:par>
                        <p:par>
                          <p:cTn id="88" fill="hold">
                            <p:stCondLst>
                              <p:cond delay="14000"/>
                            </p:stCondLst>
                            <p:childTnLst>
                              <p:par>
                                <p:cTn id="89" presetID="47" presetClass="entr" presetSubtype="0" fill="hold"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fade">
                                      <p:cBhvr>
                                        <p:cTn id="91" dur="1000"/>
                                        <p:tgtEl>
                                          <p:spTgt spid="162"/>
                                        </p:tgtEl>
                                      </p:cBhvr>
                                    </p:animEffect>
                                    <p:anim calcmode="lin" valueType="num">
                                      <p:cBhvr>
                                        <p:cTn id="92" dur="1000" fill="hold"/>
                                        <p:tgtEl>
                                          <p:spTgt spid="162"/>
                                        </p:tgtEl>
                                        <p:attrNameLst>
                                          <p:attrName>ppt_x</p:attrName>
                                        </p:attrNameLst>
                                      </p:cBhvr>
                                      <p:tavLst>
                                        <p:tav tm="0">
                                          <p:val>
                                            <p:strVal val="#ppt_x"/>
                                          </p:val>
                                        </p:tav>
                                        <p:tav tm="100000">
                                          <p:val>
                                            <p:strVal val="#ppt_x"/>
                                          </p:val>
                                        </p:tav>
                                      </p:tavLst>
                                    </p:anim>
                                    <p:anim calcmode="lin" valueType="num">
                                      <p:cBhvr>
                                        <p:cTn id="93" dur="1000" fill="hold"/>
                                        <p:tgtEl>
                                          <p:spTgt spid="162"/>
                                        </p:tgtEl>
                                        <p:attrNameLst>
                                          <p:attrName>ppt_y</p:attrName>
                                        </p:attrNameLst>
                                      </p:cBhvr>
                                      <p:tavLst>
                                        <p:tav tm="0">
                                          <p:val>
                                            <p:strVal val="#ppt_y-.1"/>
                                          </p:val>
                                        </p:tav>
                                        <p:tav tm="100000">
                                          <p:val>
                                            <p:strVal val="#ppt_y"/>
                                          </p:val>
                                        </p:tav>
                                      </p:tavLst>
                                    </p:anim>
                                  </p:childTnLst>
                                </p:cTn>
                              </p:par>
                            </p:childTnLst>
                          </p:cTn>
                        </p:par>
                        <p:par>
                          <p:cTn id="94" fill="hold">
                            <p:stCondLst>
                              <p:cond delay="15000"/>
                            </p:stCondLst>
                            <p:childTnLst>
                              <p:par>
                                <p:cTn id="95" presetID="22" presetClass="entr" presetSubtype="8" fill="hold" nodeType="afterEffect">
                                  <p:stCondLst>
                                    <p:cond delay="0"/>
                                  </p:stCondLst>
                                  <p:childTnLst>
                                    <p:set>
                                      <p:cBhvr>
                                        <p:cTn id="96" dur="1" fill="hold">
                                          <p:stCondLst>
                                            <p:cond delay="0"/>
                                          </p:stCondLst>
                                        </p:cTn>
                                        <p:tgtEl>
                                          <p:spTgt spid="165"/>
                                        </p:tgtEl>
                                        <p:attrNameLst>
                                          <p:attrName>style.visibility</p:attrName>
                                        </p:attrNameLst>
                                      </p:cBhvr>
                                      <p:to>
                                        <p:strVal val="visible"/>
                                      </p:to>
                                    </p:set>
                                    <p:animEffect transition="in" filter="wipe(left)">
                                      <p:cBhvr>
                                        <p:cTn id="97" dur="1000"/>
                                        <p:tgtEl>
                                          <p:spTgt spid="165"/>
                                        </p:tgtEl>
                                      </p:cBhvr>
                                    </p:animEffect>
                                  </p:childTnLst>
                                </p:cTn>
                              </p:par>
                              <p:par>
                                <p:cTn id="98" presetID="53" presetClass="entr" presetSubtype="16" fill="hold" nodeType="withEffect">
                                  <p:stCondLst>
                                    <p:cond delay="0"/>
                                  </p:stCondLst>
                                  <p:childTnLst>
                                    <p:set>
                                      <p:cBhvr>
                                        <p:cTn id="99" dur="1" fill="hold">
                                          <p:stCondLst>
                                            <p:cond delay="0"/>
                                          </p:stCondLst>
                                        </p:cTn>
                                        <p:tgtEl>
                                          <p:spTgt spid="188"/>
                                        </p:tgtEl>
                                        <p:attrNameLst>
                                          <p:attrName>style.visibility</p:attrName>
                                        </p:attrNameLst>
                                      </p:cBhvr>
                                      <p:to>
                                        <p:strVal val="visible"/>
                                      </p:to>
                                    </p:set>
                                    <p:anim calcmode="lin" valueType="num">
                                      <p:cBhvr>
                                        <p:cTn id="100" dur="1000" fill="hold"/>
                                        <p:tgtEl>
                                          <p:spTgt spid="188"/>
                                        </p:tgtEl>
                                        <p:attrNameLst>
                                          <p:attrName>ppt_w</p:attrName>
                                        </p:attrNameLst>
                                      </p:cBhvr>
                                      <p:tavLst>
                                        <p:tav tm="0">
                                          <p:val>
                                            <p:fltVal val="0"/>
                                          </p:val>
                                        </p:tav>
                                        <p:tav tm="100000">
                                          <p:val>
                                            <p:strVal val="#ppt_w"/>
                                          </p:val>
                                        </p:tav>
                                      </p:tavLst>
                                    </p:anim>
                                    <p:anim calcmode="lin" valueType="num">
                                      <p:cBhvr>
                                        <p:cTn id="101" dur="1000" fill="hold"/>
                                        <p:tgtEl>
                                          <p:spTgt spid="188"/>
                                        </p:tgtEl>
                                        <p:attrNameLst>
                                          <p:attrName>ppt_h</p:attrName>
                                        </p:attrNameLst>
                                      </p:cBhvr>
                                      <p:tavLst>
                                        <p:tav tm="0">
                                          <p:val>
                                            <p:fltVal val="0"/>
                                          </p:val>
                                        </p:tav>
                                        <p:tav tm="100000">
                                          <p:val>
                                            <p:strVal val="#ppt_h"/>
                                          </p:val>
                                        </p:tav>
                                      </p:tavLst>
                                    </p:anim>
                                    <p:animEffect transition="in" filter="fade">
                                      <p:cBhvr>
                                        <p:cTn id="102" dur="1000"/>
                                        <p:tgtEl>
                                          <p:spTgt spid="188"/>
                                        </p:tgtEl>
                                      </p:cBhvr>
                                    </p:animEffect>
                                  </p:childTnLst>
                                </p:cTn>
                              </p:par>
                            </p:childTnLst>
                          </p:cTn>
                        </p:par>
                        <p:par>
                          <p:cTn id="103" fill="hold">
                            <p:stCondLst>
                              <p:cond delay="16000"/>
                            </p:stCondLst>
                            <p:childTnLst>
                              <p:par>
                                <p:cTn id="104" presetID="9" presetClass="entr" presetSubtype="0" fill="hold" grpId="0" nodeType="afterEffect">
                                  <p:stCondLst>
                                    <p:cond delay="0"/>
                                  </p:stCondLst>
                                  <p:childTnLst>
                                    <p:set>
                                      <p:cBhvr>
                                        <p:cTn id="105" dur="1" fill="hold">
                                          <p:stCondLst>
                                            <p:cond delay="0"/>
                                          </p:stCondLst>
                                        </p:cTn>
                                        <p:tgtEl>
                                          <p:spTgt spid="174"/>
                                        </p:tgtEl>
                                        <p:attrNameLst>
                                          <p:attrName>style.visibility</p:attrName>
                                        </p:attrNameLst>
                                      </p:cBhvr>
                                      <p:to>
                                        <p:strVal val="visible"/>
                                      </p:to>
                                    </p:set>
                                    <p:animEffect transition="in" filter="dissolve">
                                      <p:cBhvr>
                                        <p:cTn id="106" dur="1000"/>
                                        <p:tgtEl>
                                          <p:spTgt spid="174"/>
                                        </p:tgtEl>
                                      </p:cBhvr>
                                    </p:animEffect>
                                  </p:childTnLst>
                                </p:cTn>
                              </p:par>
                            </p:childTnLst>
                          </p:cTn>
                        </p:par>
                        <p:par>
                          <p:cTn id="107" fill="hold">
                            <p:stCondLst>
                              <p:cond delay="17000"/>
                            </p:stCondLst>
                            <p:childTnLst>
                              <p:par>
                                <p:cTn id="108" presetID="47" presetClass="entr" presetSubtype="0" fill="hold" nodeType="afterEffect">
                                  <p:stCondLst>
                                    <p:cond delay="0"/>
                                  </p:stCondLst>
                                  <p:childTnLst>
                                    <p:set>
                                      <p:cBhvr>
                                        <p:cTn id="109" dur="1" fill="hold">
                                          <p:stCondLst>
                                            <p:cond delay="0"/>
                                          </p:stCondLst>
                                        </p:cTn>
                                        <p:tgtEl>
                                          <p:spTgt spid="173"/>
                                        </p:tgtEl>
                                        <p:attrNameLst>
                                          <p:attrName>style.visibility</p:attrName>
                                        </p:attrNameLst>
                                      </p:cBhvr>
                                      <p:to>
                                        <p:strVal val="visible"/>
                                      </p:to>
                                    </p:set>
                                    <p:animEffect transition="in" filter="fade">
                                      <p:cBhvr>
                                        <p:cTn id="110" dur="1000"/>
                                        <p:tgtEl>
                                          <p:spTgt spid="173"/>
                                        </p:tgtEl>
                                      </p:cBhvr>
                                    </p:animEffect>
                                    <p:anim calcmode="lin" valueType="num">
                                      <p:cBhvr>
                                        <p:cTn id="111" dur="1000" fill="hold"/>
                                        <p:tgtEl>
                                          <p:spTgt spid="173"/>
                                        </p:tgtEl>
                                        <p:attrNameLst>
                                          <p:attrName>ppt_x</p:attrName>
                                        </p:attrNameLst>
                                      </p:cBhvr>
                                      <p:tavLst>
                                        <p:tav tm="0">
                                          <p:val>
                                            <p:strVal val="#ppt_x"/>
                                          </p:val>
                                        </p:tav>
                                        <p:tav tm="100000">
                                          <p:val>
                                            <p:strVal val="#ppt_x"/>
                                          </p:val>
                                        </p:tav>
                                      </p:tavLst>
                                    </p:anim>
                                    <p:anim calcmode="lin" valueType="num">
                                      <p:cBhvr>
                                        <p:cTn id="112" dur="1000" fill="hold"/>
                                        <p:tgtEl>
                                          <p:spTgt spid="173"/>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22" presetClass="entr" presetSubtype="8" fill="hold" nodeType="afterEffect">
                                  <p:stCondLst>
                                    <p:cond delay="0"/>
                                  </p:stCondLst>
                                  <p:childTnLst>
                                    <p:set>
                                      <p:cBhvr>
                                        <p:cTn id="115" dur="1" fill="hold">
                                          <p:stCondLst>
                                            <p:cond delay="0"/>
                                          </p:stCondLst>
                                        </p:cTn>
                                        <p:tgtEl>
                                          <p:spTgt spid="176"/>
                                        </p:tgtEl>
                                        <p:attrNameLst>
                                          <p:attrName>style.visibility</p:attrName>
                                        </p:attrNameLst>
                                      </p:cBhvr>
                                      <p:to>
                                        <p:strVal val="visible"/>
                                      </p:to>
                                    </p:set>
                                    <p:animEffect transition="in" filter="wipe(left)">
                                      <p:cBhvr>
                                        <p:cTn id="116" dur="1000"/>
                                        <p:tgtEl>
                                          <p:spTgt spid="1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194"/>
                                        </p:tgtEl>
                                        <p:attrNameLst>
                                          <p:attrName>style.visibility</p:attrName>
                                        </p:attrNameLst>
                                      </p:cBhvr>
                                      <p:to>
                                        <p:strVal val="visible"/>
                                      </p:to>
                                    </p:set>
                                    <p:anim calcmode="lin" valueType="num">
                                      <p:cBhvr>
                                        <p:cTn id="119" dur="1000" fill="hold"/>
                                        <p:tgtEl>
                                          <p:spTgt spid="194"/>
                                        </p:tgtEl>
                                        <p:attrNameLst>
                                          <p:attrName>ppt_w</p:attrName>
                                        </p:attrNameLst>
                                      </p:cBhvr>
                                      <p:tavLst>
                                        <p:tav tm="0">
                                          <p:val>
                                            <p:fltVal val="0"/>
                                          </p:val>
                                        </p:tav>
                                        <p:tav tm="100000">
                                          <p:val>
                                            <p:strVal val="#ppt_w"/>
                                          </p:val>
                                        </p:tav>
                                      </p:tavLst>
                                    </p:anim>
                                    <p:anim calcmode="lin" valueType="num">
                                      <p:cBhvr>
                                        <p:cTn id="120" dur="1000" fill="hold"/>
                                        <p:tgtEl>
                                          <p:spTgt spid="194"/>
                                        </p:tgtEl>
                                        <p:attrNameLst>
                                          <p:attrName>ppt_h</p:attrName>
                                        </p:attrNameLst>
                                      </p:cBhvr>
                                      <p:tavLst>
                                        <p:tav tm="0">
                                          <p:val>
                                            <p:fltVal val="0"/>
                                          </p:val>
                                        </p:tav>
                                        <p:tav tm="100000">
                                          <p:val>
                                            <p:strVal val="#ppt_h"/>
                                          </p:val>
                                        </p:tav>
                                      </p:tavLst>
                                    </p:anim>
                                    <p:animEffect transition="in" filter="fade">
                                      <p:cBhvr>
                                        <p:cTn id="121" dur="1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130" grpId="0" animBg="1"/>
      <p:bldP spid="141" grpId="0" animBg="1"/>
      <p:bldP spid="152" grpId="0" animBg="1"/>
      <p:bldP spid="163" grpId="0" animBg="1"/>
      <p:bldP spid="174" grpId="0" animBg="1"/>
      <p:bldP spid="193" grpId="0" animBg="1"/>
      <p:bldP spid="194" grpId="0" animBg="1"/>
      <p:bldP spid="20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FA9DE6E7-30DE-4020-806A-46907D887AD4}"/>
              </a:ext>
            </a:extLst>
          </p:cNvPr>
          <p:cNvGrpSpPr/>
          <p:nvPr/>
        </p:nvGrpSpPr>
        <p:grpSpPr>
          <a:xfrm>
            <a:off x="4191000" y="4987206"/>
            <a:ext cx="7262269" cy="1592603"/>
            <a:chOff x="4191000" y="4987206"/>
            <a:chExt cx="7262269" cy="1592603"/>
          </a:xfrm>
        </p:grpSpPr>
        <p:sp>
          <p:nvSpPr>
            <p:cNvPr id="86" name="Rectangle 85">
              <a:extLst>
                <a:ext uri="{FF2B5EF4-FFF2-40B4-BE49-F238E27FC236}">
                  <a16:creationId xmlns:a16="http://schemas.microsoft.com/office/drawing/2014/main" id="{6E206BF0-2585-48D3-8CA3-FFFC0776F52C}"/>
                </a:ext>
              </a:extLst>
            </p:cNvPr>
            <p:cNvSpPr/>
            <p:nvPr/>
          </p:nvSpPr>
          <p:spPr>
            <a:xfrm>
              <a:off x="4191000" y="4987206"/>
              <a:ext cx="7262269" cy="1592603"/>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 Box 10">
              <a:extLst>
                <a:ext uri="{FF2B5EF4-FFF2-40B4-BE49-F238E27FC236}">
                  <a16:creationId xmlns:a16="http://schemas.microsoft.com/office/drawing/2014/main" id="{8E070126-7209-46BC-A2E9-D1AED96159CA}"/>
                </a:ext>
              </a:extLst>
            </p:cNvPr>
            <p:cNvSpPr txBox="1">
              <a:spLocks noChangeArrowheads="1"/>
            </p:cNvSpPr>
            <p:nvPr/>
          </p:nvSpPr>
          <p:spPr bwMode="auto">
            <a:xfrm>
              <a:off x="4474913" y="5398777"/>
              <a:ext cx="756873"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03</a:t>
              </a:r>
            </a:p>
            <a:p>
              <a:pPr algn="ctr"/>
              <a:r>
                <a:rPr lang="en-US" sz="1200" dirty="0">
                  <a:solidFill>
                    <a:schemeClr val="bg1"/>
                  </a:solidFill>
                </a:rPr>
                <a:t>OPTION</a:t>
              </a:r>
            </a:p>
          </p:txBody>
        </p:sp>
        <p:sp>
          <p:nvSpPr>
            <p:cNvPr id="89" name="TextBox 88">
              <a:extLst>
                <a:ext uri="{FF2B5EF4-FFF2-40B4-BE49-F238E27FC236}">
                  <a16:creationId xmlns:a16="http://schemas.microsoft.com/office/drawing/2014/main" id="{D8548DAB-1C78-42CB-B9B2-97F07F4F45D8}"/>
                </a:ext>
              </a:extLst>
            </p:cNvPr>
            <p:cNvSpPr txBox="1"/>
            <p:nvPr/>
          </p:nvSpPr>
          <p:spPr>
            <a:xfrm>
              <a:off x="8479315" y="5018063"/>
              <a:ext cx="1399032" cy="32316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grpSp>
      <p:grpSp>
        <p:nvGrpSpPr>
          <p:cNvPr id="111" name="Group 110">
            <a:extLst>
              <a:ext uri="{FF2B5EF4-FFF2-40B4-BE49-F238E27FC236}">
                <a16:creationId xmlns:a16="http://schemas.microsoft.com/office/drawing/2014/main" id="{C975B91B-18EA-4366-B430-BB007D55E516}"/>
              </a:ext>
            </a:extLst>
          </p:cNvPr>
          <p:cNvGrpSpPr/>
          <p:nvPr/>
        </p:nvGrpSpPr>
        <p:grpSpPr>
          <a:xfrm>
            <a:off x="2362200" y="3158406"/>
            <a:ext cx="7262269" cy="1592603"/>
            <a:chOff x="2362200" y="3158406"/>
            <a:chExt cx="7262269" cy="1592603"/>
          </a:xfrm>
        </p:grpSpPr>
        <p:sp>
          <p:nvSpPr>
            <p:cNvPr id="95" name="Rectangle 94">
              <a:extLst>
                <a:ext uri="{FF2B5EF4-FFF2-40B4-BE49-F238E27FC236}">
                  <a16:creationId xmlns:a16="http://schemas.microsoft.com/office/drawing/2014/main" id="{FED76AB0-4E88-4455-AFA7-D304BF34CEFD}"/>
                </a:ext>
              </a:extLst>
            </p:cNvPr>
            <p:cNvSpPr/>
            <p:nvPr/>
          </p:nvSpPr>
          <p:spPr>
            <a:xfrm>
              <a:off x="2362200" y="3158406"/>
              <a:ext cx="7262269" cy="1592603"/>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7BB2C709-0BDF-4EF5-919F-81C956D33053}"/>
                </a:ext>
              </a:extLst>
            </p:cNvPr>
            <p:cNvSpPr txBox="1">
              <a:spLocks noChangeArrowheads="1"/>
            </p:cNvSpPr>
            <p:nvPr/>
          </p:nvSpPr>
          <p:spPr bwMode="auto">
            <a:xfrm>
              <a:off x="2646113" y="3569977"/>
              <a:ext cx="756873"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02</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7780063F-2B5A-424F-8379-81B2753762C2}"/>
                </a:ext>
              </a:extLst>
            </p:cNvPr>
            <p:cNvSpPr txBox="1"/>
            <p:nvPr/>
          </p:nvSpPr>
          <p:spPr>
            <a:xfrm>
              <a:off x="6650515" y="3189263"/>
              <a:ext cx="1399032" cy="32316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grpSp>
      <p:grpSp>
        <p:nvGrpSpPr>
          <p:cNvPr id="110" name="Group 109">
            <a:extLst>
              <a:ext uri="{FF2B5EF4-FFF2-40B4-BE49-F238E27FC236}">
                <a16:creationId xmlns:a16="http://schemas.microsoft.com/office/drawing/2014/main" id="{E5B5B777-3D9C-4D3D-A35C-948934BFB777}"/>
              </a:ext>
            </a:extLst>
          </p:cNvPr>
          <p:cNvGrpSpPr/>
          <p:nvPr/>
        </p:nvGrpSpPr>
        <p:grpSpPr>
          <a:xfrm>
            <a:off x="533400" y="1329606"/>
            <a:ext cx="7262269" cy="1592603"/>
            <a:chOff x="533400" y="1329606"/>
            <a:chExt cx="7262269" cy="1592603"/>
          </a:xfrm>
        </p:grpSpPr>
        <p:sp>
          <p:nvSpPr>
            <p:cNvPr id="32" name="Rectangle 31">
              <a:extLst>
                <a:ext uri="{FF2B5EF4-FFF2-40B4-BE49-F238E27FC236}">
                  <a16:creationId xmlns:a16="http://schemas.microsoft.com/office/drawing/2014/main" id="{A09039B8-7828-4385-B5CB-A5D83A37403A}"/>
                </a:ext>
              </a:extLst>
            </p:cNvPr>
            <p:cNvSpPr/>
            <p:nvPr/>
          </p:nvSpPr>
          <p:spPr>
            <a:xfrm>
              <a:off x="533400" y="1329606"/>
              <a:ext cx="7262269" cy="1592603"/>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095122B9-4824-4D98-99AE-91622FDD32EA}"/>
                </a:ext>
              </a:extLst>
            </p:cNvPr>
            <p:cNvSpPr txBox="1">
              <a:spLocks noChangeArrowheads="1"/>
            </p:cNvSpPr>
            <p:nvPr/>
          </p:nvSpPr>
          <p:spPr bwMode="auto">
            <a:xfrm>
              <a:off x="817313" y="1741177"/>
              <a:ext cx="756873"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01</a:t>
              </a:r>
            </a:p>
            <a:p>
              <a:pPr algn="ctr"/>
              <a:r>
                <a:rPr lang="en-US" sz="1200" dirty="0">
                  <a:solidFill>
                    <a:schemeClr val="bg1"/>
                  </a:solidFill>
                </a:rPr>
                <a:t>OPTION</a:t>
              </a:r>
            </a:p>
          </p:txBody>
        </p:sp>
        <p:sp>
          <p:nvSpPr>
            <p:cNvPr id="34" name="TextBox 33">
              <a:extLst>
                <a:ext uri="{FF2B5EF4-FFF2-40B4-BE49-F238E27FC236}">
                  <a16:creationId xmlns:a16="http://schemas.microsoft.com/office/drawing/2014/main" id="{2A046F7E-545D-4C9D-A422-461A0CDF4476}"/>
                </a:ext>
              </a:extLst>
            </p:cNvPr>
            <p:cNvSpPr txBox="1"/>
            <p:nvPr/>
          </p:nvSpPr>
          <p:spPr>
            <a:xfrm>
              <a:off x="4821715" y="1360463"/>
              <a:ext cx="1399032" cy="290849"/>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grpSp>
      <p:sp>
        <p:nvSpPr>
          <p:cNvPr id="31" name="Freeform: Shape 30">
            <a:extLst>
              <a:ext uri="{FF2B5EF4-FFF2-40B4-BE49-F238E27FC236}">
                <a16:creationId xmlns:a16="http://schemas.microsoft.com/office/drawing/2014/main" id="{422CC374-9D46-483D-9A66-C02687D00BD8}"/>
              </a:ext>
            </a:extLst>
          </p:cNvPr>
          <p:cNvSpPr/>
          <p:nvPr/>
        </p:nvSpPr>
        <p:spPr>
          <a:xfrm>
            <a:off x="1518058" y="12954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01">
            <a:extLst>
              <a:ext uri="{FF2B5EF4-FFF2-40B4-BE49-F238E27FC236}">
                <a16:creationId xmlns:a16="http://schemas.microsoft.com/office/drawing/2014/main" id="{699A77D1-1400-4940-8A7E-2941A317520E}"/>
              </a:ext>
            </a:extLst>
          </p:cNvPr>
          <p:cNvSpPr>
            <a:spLocks noChangeAspect="1" noEditPoints="1"/>
          </p:cNvSpPr>
          <p:nvPr/>
        </p:nvSpPr>
        <p:spPr bwMode="auto">
          <a:xfrm>
            <a:off x="6840107" y="1896573"/>
            <a:ext cx="578397" cy="53511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nvGrpSpPr>
          <p:cNvPr id="113" name="Group 112">
            <a:extLst>
              <a:ext uri="{FF2B5EF4-FFF2-40B4-BE49-F238E27FC236}">
                <a16:creationId xmlns:a16="http://schemas.microsoft.com/office/drawing/2014/main" id="{540009FA-7505-4DB1-8FAD-EFB922F25E0C}"/>
              </a:ext>
            </a:extLst>
          </p:cNvPr>
          <p:cNvGrpSpPr/>
          <p:nvPr/>
        </p:nvGrpSpPr>
        <p:grpSpPr>
          <a:xfrm>
            <a:off x="2189708" y="1505400"/>
            <a:ext cx="4437013" cy="1334363"/>
            <a:chOff x="2189708" y="1505400"/>
            <a:chExt cx="4437013" cy="1334363"/>
          </a:xfrm>
        </p:grpSpPr>
        <p:sp>
          <p:nvSpPr>
            <p:cNvPr id="36" name="TextBox 35">
              <a:extLst>
                <a:ext uri="{FF2B5EF4-FFF2-40B4-BE49-F238E27FC236}">
                  <a16:creationId xmlns:a16="http://schemas.microsoft.com/office/drawing/2014/main" id="{81426D03-8E5A-458B-8745-B10301DE5367}"/>
                </a:ext>
              </a:extLst>
            </p:cNvPr>
            <p:cNvSpPr txBox="1"/>
            <p:nvPr/>
          </p:nvSpPr>
          <p:spPr>
            <a:xfrm>
              <a:off x="2189708" y="15054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01</a:t>
              </a:r>
            </a:p>
          </p:txBody>
        </p:sp>
        <p:sp>
          <p:nvSpPr>
            <p:cNvPr id="37" name="TextBox 36">
              <a:extLst>
                <a:ext uri="{FF2B5EF4-FFF2-40B4-BE49-F238E27FC236}">
                  <a16:creationId xmlns:a16="http://schemas.microsoft.com/office/drawing/2014/main" id="{ABFC9786-DCFA-4D39-86AD-9C0CF4AD5A70}"/>
                </a:ext>
              </a:extLst>
            </p:cNvPr>
            <p:cNvSpPr txBox="1"/>
            <p:nvPr/>
          </p:nvSpPr>
          <p:spPr>
            <a:xfrm>
              <a:off x="2364460" y="19626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38" name="Straight Connector 37">
              <a:extLst>
                <a:ext uri="{FF2B5EF4-FFF2-40B4-BE49-F238E27FC236}">
                  <a16:creationId xmlns:a16="http://schemas.microsoft.com/office/drawing/2014/main" id="{6B72C144-06B1-4846-BF2D-BD4EA3285565}"/>
                </a:ext>
              </a:extLst>
            </p:cNvPr>
            <p:cNvCxnSpPr>
              <a:cxnSpLocks/>
            </p:cNvCxnSpPr>
            <p:nvPr/>
          </p:nvCxnSpPr>
          <p:spPr>
            <a:xfrm flipH="1">
              <a:off x="2283321" y="19168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87" name="Freeform: Shape 86">
            <a:extLst>
              <a:ext uri="{FF2B5EF4-FFF2-40B4-BE49-F238E27FC236}">
                <a16:creationId xmlns:a16="http://schemas.microsoft.com/office/drawing/2014/main" id="{2002F3A3-E068-4B5C-B99F-3E0BBF5BE7D5}"/>
              </a:ext>
            </a:extLst>
          </p:cNvPr>
          <p:cNvSpPr/>
          <p:nvPr/>
        </p:nvSpPr>
        <p:spPr>
          <a:xfrm>
            <a:off x="5175658" y="49530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D4EC99D1-5C9A-4F87-8157-B1ACD400219D}"/>
              </a:ext>
            </a:extLst>
          </p:cNvPr>
          <p:cNvGrpSpPr/>
          <p:nvPr/>
        </p:nvGrpSpPr>
        <p:grpSpPr>
          <a:xfrm>
            <a:off x="5847308" y="5163000"/>
            <a:ext cx="4437013" cy="1334363"/>
            <a:chOff x="5847308" y="5163000"/>
            <a:chExt cx="4437013" cy="1334363"/>
          </a:xfrm>
        </p:grpSpPr>
        <p:sp>
          <p:nvSpPr>
            <p:cNvPr id="91" name="TextBox 90">
              <a:extLst>
                <a:ext uri="{FF2B5EF4-FFF2-40B4-BE49-F238E27FC236}">
                  <a16:creationId xmlns:a16="http://schemas.microsoft.com/office/drawing/2014/main" id="{E67EB1DA-78ED-4D9A-82D6-9A77E6039EE8}"/>
                </a:ext>
              </a:extLst>
            </p:cNvPr>
            <p:cNvSpPr txBox="1"/>
            <p:nvPr/>
          </p:nvSpPr>
          <p:spPr>
            <a:xfrm>
              <a:off x="5847308" y="51630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03</a:t>
              </a:r>
            </a:p>
          </p:txBody>
        </p:sp>
        <p:sp>
          <p:nvSpPr>
            <p:cNvPr id="92" name="TextBox 91">
              <a:extLst>
                <a:ext uri="{FF2B5EF4-FFF2-40B4-BE49-F238E27FC236}">
                  <a16:creationId xmlns:a16="http://schemas.microsoft.com/office/drawing/2014/main" id="{730456BC-310E-4D6B-B302-EB8F88E57409}"/>
                </a:ext>
              </a:extLst>
            </p:cNvPr>
            <p:cNvSpPr txBox="1"/>
            <p:nvPr/>
          </p:nvSpPr>
          <p:spPr>
            <a:xfrm>
              <a:off x="6022060" y="56202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93" name="Straight Connector 92">
              <a:extLst>
                <a:ext uri="{FF2B5EF4-FFF2-40B4-BE49-F238E27FC236}">
                  <a16:creationId xmlns:a16="http://schemas.microsoft.com/office/drawing/2014/main" id="{300DC4FF-D9CF-4FA7-B992-95D6153D49AE}"/>
                </a:ext>
              </a:extLst>
            </p:cNvPr>
            <p:cNvCxnSpPr>
              <a:cxnSpLocks/>
            </p:cNvCxnSpPr>
            <p:nvPr/>
          </p:nvCxnSpPr>
          <p:spPr>
            <a:xfrm flipH="1">
              <a:off x="5940921" y="55744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96" name="Freeform: Shape 95">
            <a:extLst>
              <a:ext uri="{FF2B5EF4-FFF2-40B4-BE49-F238E27FC236}">
                <a16:creationId xmlns:a16="http://schemas.microsoft.com/office/drawing/2014/main" id="{E45F4CEB-CDA0-4B0B-B697-0FBCB21402FB}"/>
              </a:ext>
            </a:extLst>
          </p:cNvPr>
          <p:cNvSpPr/>
          <p:nvPr/>
        </p:nvSpPr>
        <p:spPr>
          <a:xfrm>
            <a:off x="3346858" y="31242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CE7003E1-D534-4C5A-A4BD-E34F110D2C90}"/>
              </a:ext>
            </a:extLst>
          </p:cNvPr>
          <p:cNvGrpSpPr/>
          <p:nvPr/>
        </p:nvGrpSpPr>
        <p:grpSpPr>
          <a:xfrm>
            <a:off x="4018508" y="3334200"/>
            <a:ext cx="4437013" cy="1334363"/>
            <a:chOff x="4018508" y="3334200"/>
            <a:chExt cx="4437013" cy="1334363"/>
          </a:xfrm>
        </p:grpSpPr>
        <p:sp>
          <p:nvSpPr>
            <p:cNvPr id="100" name="TextBox 99">
              <a:extLst>
                <a:ext uri="{FF2B5EF4-FFF2-40B4-BE49-F238E27FC236}">
                  <a16:creationId xmlns:a16="http://schemas.microsoft.com/office/drawing/2014/main" id="{E60A6025-22A6-4D99-9F58-794E63BD660B}"/>
                </a:ext>
              </a:extLst>
            </p:cNvPr>
            <p:cNvSpPr txBox="1"/>
            <p:nvPr/>
          </p:nvSpPr>
          <p:spPr>
            <a:xfrm>
              <a:off x="4018508" y="33342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02</a:t>
              </a:r>
            </a:p>
          </p:txBody>
        </p:sp>
        <p:sp>
          <p:nvSpPr>
            <p:cNvPr id="101" name="TextBox 100">
              <a:extLst>
                <a:ext uri="{FF2B5EF4-FFF2-40B4-BE49-F238E27FC236}">
                  <a16:creationId xmlns:a16="http://schemas.microsoft.com/office/drawing/2014/main" id="{02AAFEB6-2898-42D4-A3FD-806809C21C1C}"/>
                </a:ext>
              </a:extLst>
            </p:cNvPr>
            <p:cNvSpPr txBox="1"/>
            <p:nvPr/>
          </p:nvSpPr>
          <p:spPr>
            <a:xfrm>
              <a:off x="4193260" y="37914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102" name="Straight Connector 101">
              <a:extLst>
                <a:ext uri="{FF2B5EF4-FFF2-40B4-BE49-F238E27FC236}">
                  <a16:creationId xmlns:a16="http://schemas.microsoft.com/office/drawing/2014/main" id="{DAACDC5A-2CFF-41CF-AC43-48A7B41682C4}"/>
                </a:ext>
              </a:extLst>
            </p:cNvPr>
            <p:cNvCxnSpPr>
              <a:cxnSpLocks/>
            </p:cNvCxnSpPr>
            <p:nvPr/>
          </p:nvCxnSpPr>
          <p:spPr>
            <a:xfrm flipH="1">
              <a:off x="4112121" y="37456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103" name="TextBox 102">
            <a:extLst>
              <a:ext uri="{FF2B5EF4-FFF2-40B4-BE49-F238E27FC236}">
                <a16:creationId xmlns:a16="http://schemas.microsoft.com/office/drawing/2014/main" id="{C315174D-73F2-441E-917D-C3A5A8098064}"/>
              </a:ext>
            </a:extLst>
          </p:cNvPr>
          <p:cNvSpPr txBox="1"/>
          <p:nvPr/>
        </p:nvSpPr>
        <p:spPr>
          <a:xfrm>
            <a:off x="7116901" y="258228"/>
            <a:ext cx="4702565" cy="984885"/>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Your Subtitle</a:t>
            </a:r>
          </a:p>
        </p:txBody>
      </p:sp>
      <p:grpSp>
        <p:nvGrpSpPr>
          <p:cNvPr id="104" name="Group 103">
            <a:extLst>
              <a:ext uri="{FF2B5EF4-FFF2-40B4-BE49-F238E27FC236}">
                <a16:creationId xmlns:a16="http://schemas.microsoft.com/office/drawing/2014/main" id="{3721207B-6F0E-43D9-A29C-25D83B6C14C0}"/>
              </a:ext>
            </a:extLst>
          </p:cNvPr>
          <p:cNvGrpSpPr>
            <a:grpSpLocks noChangeAspect="1"/>
          </p:cNvGrpSpPr>
          <p:nvPr/>
        </p:nvGrpSpPr>
        <p:grpSpPr>
          <a:xfrm>
            <a:off x="8823912" y="3680387"/>
            <a:ext cx="597409" cy="548640"/>
            <a:chOff x="2828925" y="2020888"/>
            <a:chExt cx="311151" cy="285750"/>
          </a:xfrm>
          <a:solidFill>
            <a:srgbClr val="4D4D4D"/>
          </a:solidFill>
        </p:grpSpPr>
        <p:sp>
          <p:nvSpPr>
            <p:cNvPr id="105" name="Freeform 5">
              <a:extLst>
                <a:ext uri="{FF2B5EF4-FFF2-40B4-BE49-F238E27FC236}">
                  <a16:creationId xmlns:a16="http://schemas.microsoft.com/office/drawing/2014/main" id="{7DC6B498-B9F8-422C-A819-29D6F42A8D2A}"/>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6" name="Freeform 6">
              <a:extLst>
                <a:ext uri="{FF2B5EF4-FFF2-40B4-BE49-F238E27FC236}">
                  <a16:creationId xmlns:a16="http://schemas.microsoft.com/office/drawing/2014/main" id="{4B1D659F-160C-4F61-9956-9BE127C540EE}"/>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7" name="Oval 7">
              <a:extLst>
                <a:ext uri="{FF2B5EF4-FFF2-40B4-BE49-F238E27FC236}">
                  <a16:creationId xmlns:a16="http://schemas.microsoft.com/office/drawing/2014/main" id="{9C15B75A-CD87-4FF5-B075-C09537DC8322}"/>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8" name="Freeform 8">
              <a:extLst>
                <a:ext uri="{FF2B5EF4-FFF2-40B4-BE49-F238E27FC236}">
                  <a16:creationId xmlns:a16="http://schemas.microsoft.com/office/drawing/2014/main" id="{2A45C15C-5DD8-4B40-A367-04C3B1045106}"/>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109" name="Freeform 131">
            <a:extLst>
              <a:ext uri="{FF2B5EF4-FFF2-40B4-BE49-F238E27FC236}">
                <a16:creationId xmlns:a16="http://schemas.microsoft.com/office/drawing/2014/main" id="{DEF795A5-A2F4-4D68-9B4A-291A2FF31AC4}"/>
              </a:ext>
            </a:extLst>
          </p:cNvPr>
          <p:cNvSpPr>
            <a:spLocks noChangeAspect="1" noEditPoints="1"/>
          </p:cNvSpPr>
          <p:nvPr/>
        </p:nvSpPr>
        <p:spPr bwMode="auto">
          <a:xfrm>
            <a:off x="10532809" y="5480055"/>
            <a:ext cx="582751" cy="54864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25245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right)">
                                      <p:cBhvr>
                                        <p:cTn id="7" dur="500"/>
                                        <p:tgtEl>
                                          <p:spTgt spid="10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dissolve">
                                      <p:cBhvr>
                                        <p:cTn id="11" dur="1000"/>
                                        <p:tgtEl>
                                          <p:spTgt spid="31"/>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1000"/>
                                        <p:tgtEl>
                                          <p:spTgt spid="110"/>
                                        </p:tgtEl>
                                      </p:cBhvr>
                                    </p:animEffect>
                                    <p:anim calcmode="lin" valueType="num">
                                      <p:cBhvr>
                                        <p:cTn id="16" dur="1000" fill="hold"/>
                                        <p:tgtEl>
                                          <p:spTgt spid="110"/>
                                        </p:tgtEl>
                                        <p:attrNameLst>
                                          <p:attrName>ppt_x</p:attrName>
                                        </p:attrNameLst>
                                      </p:cBhvr>
                                      <p:tavLst>
                                        <p:tav tm="0">
                                          <p:val>
                                            <p:strVal val="#ppt_x"/>
                                          </p:val>
                                        </p:tav>
                                        <p:tav tm="100000">
                                          <p:val>
                                            <p:strVal val="#ppt_x"/>
                                          </p:val>
                                        </p:tav>
                                      </p:tavLst>
                                    </p:anim>
                                    <p:anim calcmode="lin" valueType="num">
                                      <p:cBhvr>
                                        <p:cTn id="17" dur="1000" fill="hold"/>
                                        <p:tgtEl>
                                          <p:spTgt spid="110"/>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250"/>
                                        <p:tgtEl>
                                          <p:spTgt spid="1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1250" fill="hold"/>
                                        <p:tgtEl>
                                          <p:spTgt spid="35"/>
                                        </p:tgtEl>
                                        <p:attrNameLst>
                                          <p:attrName>ppt_w</p:attrName>
                                        </p:attrNameLst>
                                      </p:cBhvr>
                                      <p:tavLst>
                                        <p:tav tm="0">
                                          <p:val>
                                            <p:fltVal val="0"/>
                                          </p:val>
                                        </p:tav>
                                        <p:tav tm="100000">
                                          <p:val>
                                            <p:strVal val="#ppt_w"/>
                                          </p:val>
                                        </p:tav>
                                      </p:tavLst>
                                    </p:anim>
                                    <p:anim calcmode="lin" valueType="num">
                                      <p:cBhvr>
                                        <p:cTn id="25" dur="1250" fill="hold"/>
                                        <p:tgtEl>
                                          <p:spTgt spid="35"/>
                                        </p:tgtEl>
                                        <p:attrNameLst>
                                          <p:attrName>ppt_h</p:attrName>
                                        </p:attrNameLst>
                                      </p:cBhvr>
                                      <p:tavLst>
                                        <p:tav tm="0">
                                          <p:val>
                                            <p:fltVal val="0"/>
                                          </p:val>
                                        </p:tav>
                                        <p:tav tm="100000">
                                          <p:val>
                                            <p:strVal val="#ppt_h"/>
                                          </p:val>
                                        </p:tav>
                                      </p:tavLst>
                                    </p:anim>
                                    <p:animEffect transition="in" filter="fade">
                                      <p:cBhvr>
                                        <p:cTn id="26" dur="1250"/>
                                        <p:tgtEl>
                                          <p:spTgt spid="35"/>
                                        </p:tgtEl>
                                      </p:cBhvr>
                                    </p:animEffect>
                                  </p:childTnLst>
                                </p:cTn>
                              </p:par>
                            </p:childTnLst>
                          </p:cTn>
                        </p:par>
                        <p:par>
                          <p:cTn id="27" fill="hold">
                            <p:stCondLst>
                              <p:cond delay="3750"/>
                            </p:stCondLst>
                            <p:childTnLst>
                              <p:par>
                                <p:cTn id="28" presetID="9" presetClass="entr" presetSubtype="0" fill="hold" grpId="0" nodeType="after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dissolve">
                                      <p:cBhvr>
                                        <p:cTn id="30" dur="1000"/>
                                        <p:tgtEl>
                                          <p:spTgt spid="96"/>
                                        </p:tgtEl>
                                      </p:cBhvr>
                                    </p:animEffect>
                                  </p:childTnLst>
                                </p:cTn>
                              </p:par>
                            </p:childTnLst>
                          </p:cTn>
                        </p:par>
                        <p:par>
                          <p:cTn id="31" fill="hold">
                            <p:stCondLst>
                              <p:cond delay="4750"/>
                            </p:stCondLst>
                            <p:childTnLst>
                              <p:par>
                                <p:cTn id="32" presetID="47" presetClass="entr" presetSubtype="0" fill="hold" nodeType="after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000"/>
                                        <p:tgtEl>
                                          <p:spTgt spid="111"/>
                                        </p:tgtEl>
                                      </p:cBhvr>
                                    </p:animEffect>
                                    <p:anim calcmode="lin" valueType="num">
                                      <p:cBhvr>
                                        <p:cTn id="35" dur="1000" fill="hold"/>
                                        <p:tgtEl>
                                          <p:spTgt spid="111"/>
                                        </p:tgtEl>
                                        <p:attrNameLst>
                                          <p:attrName>ppt_x</p:attrName>
                                        </p:attrNameLst>
                                      </p:cBhvr>
                                      <p:tavLst>
                                        <p:tav tm="0">
                                          <p:val>
                                            <p:strVal val="#ppt_x"/>
                                          </p:val>
                                        </p:tav>
                                        <p:tav tm="100000">
                                          <p:val>
                                            <p:strVal val="#ppt_x"/>
                                          </p:val>
                                        </p:tav>
                                      </p:tavLst>
                                    </p:anim>
                                    <p:anim calcmode="lin" valueType="num">
                                      <p:cBhvr>
                                        <p:cTn id="36" dur="10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5750"/>
                            </p:stCondLst>
                            <p:childTnLst>
                              <p:par>
                                <p:cTn id="38" presetID="22" presetClass="entr" presetSubtype="8" fill="hold" nodeType="after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wipe(left)">
                                      <p:cBhvr>
                                        <p:cTn id="40" dur="1250"/>
                                        <p:tgtEl>
                                          <p:spTgt spid="114"/>
                                        </p:tgtEl>
                                      </p:cBhvr>
                                    </p:animEffect>
                                  </p:childTnLst>
                                </p:cTn>
                              </p:par>
                              <p:par>
                                <p:cTn id="41" presetID="53" presetClass="entr" presetSubtype="16" fill="hold" nodeType="withEffect">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cBhvr>
                                        <p:cTn id="43" dur="1250" fill="hold"/>
                                        <p:tgtEl>
                                          <p:spTgt spid="104"/>
                                        </p:tgtEl>
                                        <p:attrNameLst>
                                          <p:attrName>ppt_w</p:attrName>
                                        </p:attrNameLst>
                                      </p:cBhvr>
                                      <p:tavLst>
                                        <p:tav tm="0">
                                          <p:val>
                                            <p:fltVal val="0"/>
                                          </p:val>
                                        </p:tav>
                                        <p:tav tm="100000">
                                          <p:val>
                                            <p:strVal val="#ppt_w"/>
                                          </p:val>
                                        </p:tav>
                                      </p:tavLst>
                                    </p:anim>
                                    <p:anim calcmode="lin" valueType="num">
                                      <p:cBhvr>
                                        <p:cTn id="44" dur="1250" fill="hold"/>
                                        <p:tgtEl>
                                          <p:spTgt spid="104"/>
                                        </p:tgtEl>
                                        <p:attrNameLst>
                                          <p:attrName>ppt_h</p:attrName>
                                        </p:attrNameLst>
                                      </p:cBhvr>
                                      <p:tavLst>
                                        <p:tav tm="0">
                                          <p:val>
                                            <p:fltVal val="0"/>
                                          </p:val>
                                        </p:tav>
                                        <p:tav tm="100000">
                                          <p:val>
                                            <p:strVal val="#ppt_h"/>
                                          </p:val>
                                        </p:tav>
                                      </p:tavLst>
                                    </p:anim>
                                    <p:animEffect transition="in" filter="fade">
                                      <p:cBhvr>
                                        <p:cTn id="45" dur="1250"/>
                                        <p:tgtEl>
                                          <p:spTgt spid="104"/>
                                        </p:tgtEl>
                                      </p:cBhvr>
                                    </p:animEffect>
                                  </p:childTnLst>
                                </p:cTn>
                              </p:par>
                            </p:childTnLst>
                          </p:cTn>
                        </p:par>
                        <p:par>
                          <p:cTn id="46" fill="hold">
                            <p:stCondLst>
                              <p:cond delay="7000"/>
                            </p:stCondLst>
                            <p:childTnLst>
                              <p:par>
                                <p:cTn id="47" presetID="9" presetClass="entr" presetSubtype="0" fill="hold" grpId="0"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dissolve">
                                      <p:cBhvr>
                                        <p:cTn id="49" dur="1000"/>
                                        <p:tgtEl>
                                          <p:spTgt spid="87"/>
                                        </p:tgtEl>
                                      </p:cBhvr>
                                    </p:animEffect>
                                  </p:childTnLst>
                                </p:cTn>
                              </p:par>
                            </p:childTnLst>
                          </p:cTn>
                        </p:par>
                        <p:par>
                          <p:cTn id="50" fill="hold">
                            <p:stCondLst>
                              <p:cond delay="8000"/>
                            </p:stCondLst>
                            <p:childTnLst>
                              <p:par>
                                <p:cTn id="51" presetID="47" presetClass="entr" presetSubtype="0" fill="hold"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1000" fill="hold"/>
                                        <p:tgtEl>
                                          <p:spTgt spid="112"/>
                                        </p:tgtEl>
                                        <p:attrNameLst>
                                          <p:attrName>ppt_y</p:attrName>
                                        </p:attrNameLst>
                                      </p:cBhvr>
                                      <p:tavLst>
                                        <p:tav tm="0">
                                          <p:val>
                                            <p:strVal val="#ppt_y-.1"/>
                                          </p:val>
                                        </p:tav>
                                        <p:tav tm="100000">
                                          <p:val>
                                            <p:strVal val="#ppt_y"/>
                                          </p:val>
                                        </p:tav>
                                      </p:tavLst>
                                    </p:anim>
                                  </p:childTnLst>
                                </p:cTn>
                              </p:par>
                            </p:childTnLst>
                          </p:cTn>
                        </p:par>
                        <p:par>
                          <p:cTn id="56" fill="hold">
                            <p:stCondLst>
                              <p:cond delay="9000"/>
                            </p:stCondLst>
                            <p:childTnLst>
                              <p:par>
                                <p:cTn id="57" presetID="22" presetClass="entr" presetSubtype="8" fill="hold" nodeType="afterEffect">
                                  <p:stCondLst>
                                    <p:cond delay="0"/>
                                  </p:stCondLst>
                                  <p:childTnLst>
                                    <p:set>
                                      <p:cBhvr>
                                        <p:cTn id="58" dur="1" fill="hold">
                                          <p:stCondLst>
                                            <p:cond delay="0"/>
                                          </p:stCondLst>
                                        </p:cTn>
                                        <p:tgtEl>
                                          <p:spTgt spid="115"/>
                                        </p:tgtEl>
                                        <p:attrNameLst>
                                          <p:attrName>style.visibility</p:attrName>
                                        </p:attrNameLst>
                                      </p:cBhvr>
                                      <p:to>
                                        <p:strVal val="visible"/>
                                      </p:to>
                                    </p:set>
                                    <p:animEffect transition="in" filter="wipe(left)">
                                      <p:cBhvr>
                                        <p:cTn id="59" dur="1250"/>
                                        <p:tgtEl>
                                          <p:spTgt spid="11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1250" fill="hold"/>
                                        <p:tgtEl>
                                          <p:spTgt spid="109"/>
                                        </p:tgtEl>
                                        <p:attrNameLst>
                                          <p:attrName>ppt_w</p:attrName>
                                        </p:attrNameLst>
                                      </p:cBhvr>
                                      <p:tavLst>
                                        <p:tav tm="0">
                                          <p:val>
                                            <p:fltVal val="0"/>
                                          </p:val>
                                        </p:tav>
                                        <p:tav tm="100000">
                                          <p:val>
                                            <p:strVal val="#ppt_w"/>
                                          </p:val>
                                        </p:tav>
                                      </p:tavLst>
                                    </p:anim>
                                    <p:anim calcmode="lin" valueType="num">
                                      <p:cBhvr>
                                        <p:cTn id="63" dur="1250" fill="hold"/>
                                        <p:tgtEl>
                                          <p:spTgt spid="109"/>
                                        </p:tgtEl>
                                        <p:attrNameLst>
                                          <p:attrName>ppt_h</p:attrName>
                                        </p:attrNameLst>
                                      </p:cBhvr>
                                      <p:tavLst>
                                        <p:tav tm="0">
                                          <p:val>
                                            <p:fltVal val="0"/>
                                          </p:val>
                                        </p:tav>
                                        <p:tav tm="100000">
                                          <p:val>
                                            <p:strVal val="#ppt_h"/>
                                          </p:val>
                                        </p:tav>
                                      </p:tavLst>
                                    </p:anim>
                                    <p:animEffect transition="in" filter="fade">
                                      <p:cBhvr>
                                        <p:cTn id="64" dur="125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87" grpId="0" animBg="1"/>
      <p:bldP spid="96" grpId="0" animBg="1"/>
      <p:bldP spid="103" grpId="0"/>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6" name="Group 105">
            <a:extLst>
              <a:ext uri="{FF2B5EF4-FFF2-40B4-BE49-F238E27FC236}">
                <a16:creationId xmlns:a16="http://schemas.microsoft.com/office/drawing/2014/main" id="{5CD47ADC-0566-4174-89F0-EEEE71748435}"/>
              </a:ext>
            </a:extLst>
          </p:cNvPr>
          <p:cNvGrpSpPr/>
          <p:nvPr/>
        </p:nvGrpSpPr>
        <p:grpSpPr>
          <a:xfrm>
            <a:off x="8877300" y="1752600"/>
            <a:ext cx="1752600" cy="4648200"/>
            <a:chOff x="8877300" y="1752600"/>
            <a:chExt cx="1752600" cy="4648200"/>
          </a:xfrm>
        </p:grpSpPr>
        <p:sp>
          <p:nvSpPr>
            <p:cNvPr id="31" name="Freeform: Shape 30">
              <a:extLst>
                <a:ext uri="{FF2B5EF4-FFF2-40B4-BE49-F238E27FC236}">
                  <a16:creationId xmlns:a16="http://schemas.microsoft.com/office/drawing/2014/main" id="{019B9D09-5A4D-43B4-8400-D8B6524BF070}"/>
                </a:ext>
              </a:extLst>
            </p:cNvPr>
            <p:cNvSpPr/>
            <p:nvPr/>
          </p:nvSpPr>
          <p:spPr>
            <a:xfrm>
              <a:off x="8877300" y="1752600"/>
              <a:ext cx="1752600" cy="4648200"/>
            </a:xfrm>
            <a:custGeom>
              <a:avLst/>
              <a:gdLst>
                <a:gd name="connsiteX0" fmla="*/ 143258 w 1752600"/>
                <a:gd name="connsiteY0" fmla="*/ 0 h 4648200"/>
                <a:gd name="connsiteX1" fmla="*/ 1609342 w 1752600"/>
                <a:gd name="connsiteY1" fmla="*/ 0 h 4648200"/>
                <a:gd name="connsiteX2" fmla="*/ 1752600 w 1752600"/>
                <a:gd name="connsiteY2" fmla="*/ 143258 h 4648200"/>
                <a:gd name="connsiteX3" fmla="*/ 1752600 w 1752600"/>
                <a:gd name="connsiteY3" fmla="*/ 4504942 h 4648200"/>
                <a:gd name="connsiteX4" fmla="*/ 1609342 w 1752600"/>
                <a:gd name="connsiteY4" fmla="*/ 4648200 h 4648200"/>
                <a:gd name="connsiteX5" fmla="*/ 143258 w 1752600"/>
                <a:gd name="connsiteY5" fmla="*/ 4648200 h 4648200"/>
                <a:gd name="connsiteX6" fmla="*/ 0 w 1752600"/>
                <a:gd name="connsiteY6" fmla="*/ 4504942 h 4648200"/>
                <a:gd name="connsiteX7" fmla="*/ 0 w 1752600"/>
                <a:gd name="connsiteY7" fmla="*/ 3830038 h 4648200"/>
                <a:gd name="connsiteX8" fmla="*/ 22796 w 1752600"/>
                <a:gd name="connsiteY8" fmla="*/ 3846586 h 4648200"/>
                <a:gd name="connsiteX9" fmla="*/ 217617 w 1752600"/>
                <a:gd name="connsiteY9" fmla="*/ 3913162 h 4648200"/>
                <a:gd name="connsiteX10" fmla="*/ 217617 w 1752600"/>
                <a:gd name="connsiteY10" fmla="*/ 3442535 h 4648200"/>
                <a:gd name="connsiteX11" fmla="*/ 22796 w 1752600"/>
                <a:gd name="connsiteY11" fmla="*/ 3511474 h 4648200"/>
                <a:gd name="connsiteX12" fmla="*/ 0 w 1752600"/>
                <a:gd name="connsiteY12" fmla="*/ 3528276 h 4648200"/>
                <a:gd name="connsiteX13" fmla="*/ 0 w 1752600"/>
                <a:gd name="connsiteY13" fmla="*/ 143258 h 4648200"/>
                <a:gd name="connsiteX14" fmla="*/ 143258 w 1752600"/>
                <a:gd name="connsiteY14"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2600" h="4648200">
                  <a:moveTo>
                    <a:pt x="143258" y="0"/>
                  </a:moveTo>
                  <a:lnTo>
                    <a:pt x="1609342" y="0"/>
                  </a:lnTo>
                  <a:cubicBezTo>
                    <a:pt x="1688461" y="0"/>
                    <a:pt x="1752600" y="64139"/>
                    <a:pt x="1752600" y="143258"/>
                  </a:cubicBezTo>
                  <a:lnTo>
                    <a:pt x="1752600" y="4504942"/>
                  </a:lnTo>
                  <a:cubicBezTo>
                    <a:pt x="1752600" y="4584061"/>
                    <a:pt x="1688461" y="4648200"/>
                    <a:pt x="1609342" y="4648200"/>
                  </a:cubicBezTo>
                  <a:lnTo>
                    <a:pt x="143258" y="4648200"/>
                  </a:lnTo>
                  <a:cubicBezTo>
                    <a:pt x="64139" y="4648200"/>
                    <a:pt x="0" y="4584061"/>
                    <a:pt x="0" y="4504942"/>
                  </a:cubicBezTo>
                  <a:lnTo>
                    <a:pt x="0" y="3830038"/>
                  </a:lnTo>
                  <a:lnTo>
                    <a:pt x="22796" y="3846586"/>
                  </a:lnTo>
                  <a:cubicBezTo>
                    <a:pt x="75929" y="3888476"/>
                    <a:pt x="110564" y="3929970"/>
                    <a:pt x="217617" y="3913162"/>
                  </a:cubicBezTo>
                  <a:cubicBezTo>
                    <a:pt x="463908" y="3876745"/>
                    <a:pt x="463908" y="3481754"/>
                    <a:pt x="217617" y="3442535"/>
                  </a:cubicBezTo>
                  <a:cubicBezTo>
                    <a:pt x="110564" y="3425726"/>
                    <a:pt x="75929" y="3468797"/>
                    <a:pt x="22796" y="3511474"/>
                  </a:cubicBezTo>
                  <a:lnTo>
                    <a:pt x="0" y="3528276"/>
                  </a:lnTo>
                  <a:lnTo>
                    <a:pt x="0" y="143258"/>
                  </a:lnTo>
                  <a:cubicBezTo>
                    <a:pt x="0" y="64139"/>
                    <a:pt x="64139" y="0"/>
                    <a:pt x="143258"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 Box 10">
              <a:extLst>
                <a:ext uri="{FF2B5EF4-FFF2-40B4-BE49-F238E27FC236}">
                  <a16:creationId xmlns:a16="http://schemas.microsoft.com/office/drawing/2014/main" id="{E9A57B17-D133-421D-9736-6A35527E735E}"/>
                </a:ext>
              </a:extLst>
            </p:cNvPr>
            <p:cNvSpPr txBox="1">
              <a:spLocks noChangeArrowheads="1"/>
            </p:cNvSpPr>
            <p:nvPr/>
          </p:nvSpPr>
          <p:spPr bwMode="auto">
            <a:xfrm>
              <a:off x="9398508" y="193548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100" b="1" dirty="0">
                  <a:solidFill>
                    <a:schemeClr val="bg1"/>
                  </a:solidFill>
                </a:rPr>
                <a:t>OPTION</a:t>
              </a:r>
            </a:p>
          </p:txBody>
        </p:sp>
      </p:grpSp>
      <p:grpSp>
        <p:nvGrpSpPr>
          <p:cNvPr id="105" name="Group 104">
            <a:extLst>
              <a:ext uri="{FF2B5EF4-FFF2-40B4-BE49-F238E27FC236}">
                <a16:creationId xmlns:a16="http://schemas.microsoft.com/office/drawing/2014/main" id="{95EDB959-005D-4493-98D1-1FBBEF51748C}"/>
              </a:ext>
            </a:extLst>
          </p:cNvPr>
          <p:cNvGrpSpPr/>
          <p:nvPr/>
        </p:nvGrpSpPr>
        <p:grpSpPr>
          <a:xfrm>
            <a:off x="8877300" y="3014880"/>
            <a:ext cx="1752600" cy="3385920"/>
            <a:chOff x="8877300" y="3014880"/>
            <a:chExt cx="1752600" cy="3385920"/>
          </a:xfrm>
        </p:grpSpPr>
        <p:sp>
          <p:nvSpPr>
            <p:cNvPr id="24" name="Freeform: Shape 23">
              <a:extLst>
                <a:ext uri="{FF2B5EF4-FFF2-40B4-BE49-F238E27FC236}">
                  <a16:creationId xmlns:a16="http://schemas.microsoft.com/office/drawing/2014/main" id="{B6057D45-5E4E-4AC8-A559-2AEF16BAF886}"/>
                </a:ext>
              </a:extLst>
            </p:cNvPr>
            <p:cNvSpPr/>
            <p:nvPr/>
          </p:nvSpPr>
          <p:spPr>
            <a:xfrm>
              <a:off x="8877300" y="3014880"/>
              <a:ext cx="1752600" cy="3385920"/>
            </a:xfrm>
            <a:custGeom>
              <a:avLst/>
              <a:gdLst>
                <a:gd name="connsiteX0" fmla="*/ 0 w 1752600"/>
                <a:gd name="connsiteY0" fmla="*/ 0 h 3385920"/>
                <a:gd name="connsiteX1" fmla="*/ 1752600 w 1752600"/>
                <a:gd name="connsiteY1" fmla="*/ 0 h 3385920"/>
                <a:gd name="connsiteX2" fmla="*/ 1752600 w 1752600"/>
                <a:gd name="connsiteY2" fmla="*/ 3242662 h 3385920"/>
                <a:gd name="connsiteX3" fmla="*/ 1609342 w 1752600"/>
                <a:gd name="connsiteY3" fmla="*/ 3385920 h 3385920"/>
                <a:gd name="connsiteX4" fmla="*/ 143258 w 1752600"/>
                <a:gd name="connsiteY4" fmla="*/ 3385920 h 3385920"/>
                <a:gd name="connsiteX5" fmla="*/ 0 w 1752600"/>
                <a:gd name="connsiteY5" fmla="*/ 3242662 h 3385920"/>
                <a:gd name="connsiteX6" fmla="*/ 0 w 1752600"/>
                <a:gd name="connsiteY6" fmla="*/ 2567758 h 3385920"/>
                <a:gd name="connsiteX7" fmla="*/ 22796 w 1752600"/>
                <a:gd name="connsiteY7" fmla="*/ 2584306 h 3385920"/>
                <a:gd name="connsiteX8" fmla="*/ 217617 w 1752600"/>
                <a:gd name="connsiteY8" fmla="*/ 2650882 h 3385920"/>
                <a:gd name="connsiteX9" fmla="*/ 217617 w 1752600"/>
                <a:gd name="connsiteY9" fmla="*/ 2180255 h 3385920"/>
                <a:gd name="connsiteX10" fmla="*/ 22796 w 1752600"/>
                <a:gd name="connsiteY10" fmla="*/ 2249194 h 3385920"/>
                <a:gd name="connsiteX11" fmla="*/ 0 w 1752600"/>
                <a:gd name="connsiteY11" fmla="*/ 2265996 h 3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2600" h="3385920">
                  <a:moveTo>
                    <a:pt x="0" y="0"/>
                  </a:moveTo>
                  <a:lnTo>
                    <a:pt x="1752600" y="0"/>
                  </a:lnTo>
                  <a:lnTo>
                    <a:pt x="1752600" y="3242662"/>
                  </a:lnTo>
                  <a:cubicBezTo>
                    <a:pt x="1752600" y="3321781"/>
                    <a:pt x="1688461" y="3385920"/>
                    <a:pt x="1609342" y="3385920"/>
                  </a:cubicBezTo>
                  <a:lnTo>
                    <a:pt x="143258" y="3385920"/>
                  </a:lnTo>
                  <a:cubicBezTo>
                    <a:pt x="64139" y="3385920"/>
                    <a:pt x="0" y="3321781"/>
                    <a:pt x="0" y="3242662"/>
                  </a:cubicBezTo>
                  <a:lnTo>
                    <a:pt x="0" y="2567758"/>
                  </a:lnTo>
                  <a:lnTo>
                    <a:pt x="22796" y="2584306"/>
                  </a:lnTo>
                  <a:cubicBezTo>
                    <a:pt x="75929" y="2626196"/>
                    <a:pt x="110564" y="2667690"/>
                    <a:pt x="217617" y="2650882"/>
                  </a:cubicBezTo>
                  <a:cubicBezTo>
                    <a:pt x="463908" y="2614465"/>
                    <a:pt x="463908" y="2219474"/>
                    <a:pt x="217617" y="2180255"/>
                  </a:cubicBezTo>
                  <a:cubicBezTo>
                    <a:pt x="110564" y="2163446"/>
                    <a:pt x="75929" y="2206517"/>
                    <a:pt x="22796" y="2249194"/>
                  </a:cubicBezTo>
                  <a:lnTo>
                    <a:pt x="0" y="2265996"/>
                  </a:ln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81BFC7E3-F04E-4633-8F38-E5FD4B95FC6E}"/>
                </a:ext>
              </a:extLst>
            </p:cNvPr>
            <p:cNvSpPr txBox="1"/>
            <p:nvPr/>
          </p:nvSpPr>
          <p:spPr>
            <a:xfrm>
              <a:off x="8941308" y="3307080"/>
              <a:ext cx="1676400" cy="1461939"/>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05</a:t>
              </a:r>
            </a:p>
            <a:p>
              <a:pPr algn="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102">
            <a:extLst>
              <a:ext uri="{FF2B5EF4-FFF2-40B4-BE49-F238E27FC236}">
                <a16:creationId xmlns:a16="http://schemas.microsoft.com/office/drawing/2014/main" id="{10A28622-BEDA-47F6-AA88-B83F3D852B6A}"/>
              </a:ext>
            </a:extLst>
          </p:cNvPr>
          <p:cNvGrpSpPr/>
          <p:nvPr/>
        </p:nvGrpSpPr>
        <p:grpSpPr>
          <a:xfrm>
            <a:off x="7048500" y="1752600"/>
            <a:ext cx="2186456" cy="4648200"/>
            <a:chOff x="7048500" y="1752600"/>
            <a:chExt cx="2186456" cy="4648200"/>
          </a:xfrm>
        </p:grpSpPr>
        <p:sp>
          <p:nvSpPr>
            <p:cNvPr id="35" name="Freeform: Shape 34">
              <a:extLst>
                <a:ext uri="{FF2B5EF4-FFF2-40B4-BE49-F238E27FC236}">
                  <a16:creationId xmlns:a16="http://schemas.microsoft.com/office/drawing/2014/main" id="{32CCEC5D-A8E5-4432-8591-8D92CFB3B8BC}"/>
                </a:ext>
              </a:extLst>
            </p:cNvPr>
            <p:cNvSpPr/>
            <p:nvPr/>
          </p:nvSpPr>
          <p:spPr>
            <a:xfrm>
              <a:off x="7048500" y="1752600"/>
              <a:ext cx="2186456" cy="4648200"/>
            </a:xfrm>
            <a:custGeom>
              <a:avLst/>
              <a:gdLst>
                <a:gd name="connsiteX0" fmla="*/ 143258 w 2186456"/>
                <a:gd name="connsiteY0" fmla="*/ 0 h 4648200"/>
                <a:gd name="connsiteX1" fmla="*/ 1609342 w 2186456"/>
                <a:gd name="connsiteY1" fmla="*/ 0 h 4648200"/>
                <a:gd name="connsiteX2" fmla="*/ 1752600 w 2186456"/>
                <a:gd name="connsiteY2" fmla="*/ 143258 h 4648200"/>
                <a:gd name="connsiteX3" fmla="*/ 1752600 w 2186456"/>
                <a:gd name="connsiteY3" fmla="*/ 3012894 h 4648200"/>
                <a:gd name="connsiteX4" fmla="*/ 1753662 w 2186456"/>
                <a:gd name="connsiteY4" fmla="*/ 3012894 h 4648200"/>
                <a:gd name="connsiteX5" fmla="*/ 1753662 w 2186456"/>
                <a:gd name="connsiteY5" fmla="*/ 3421527 h 4648200"/>
                <a:gd name="connsiteX6" fmla="*/ 1833974 w 2186456"/>
                <a:gd name="connsiteY6" fmla="*/ 3584534 h 4648200"/>
                <a:gd name="connsiteX7" fmla="*/ 2039218 w 2186456"/>
                <a:gd name="connsiteY7" fmla="*/ 3497448 h 4648200"/>
                <a:gd name="connsiteX8" fmla="*/ 2039218 w 2186456"/>
                <a:gd name="connsiteY8" fmla="*/ 3872586 h 4648200"/>
                <a:gd name="connsiteX9" fmla="*/ 1833974 w 2186456"/>
                <a:gd name="connsiteY9" fmla="*/ 3787733 h 4648200"/>
                <a:gd name="connsiteX10" fmla="*/ 1753662 w 2186456"/>
                <a:gd name="connsiteY10" fmla="*/ 3950740 h 4648200"/>
                <a:gd name="connsiteX11" fmla="*/ 1753662 w 2186456"/>
                <a:gd name="connsiteY11" fmla="*/ 4359373 h 4648200"/>
                <a:gd name="connsiteX12" fmla="*/ 1752600 w 2186456"/>
                <a:gd name="connsiteY12" fmla="*/ 4359373 h 4648200"/>
                <a:gd name="connsiteX13" fmla="*/ 1752600 w 2186456"/>
                <a:gd name="connsiteY13" fmla="*/ 4504942 h 4648200"/>
                <a:gd name="connsiteX14" fmla="*/ 1609342 w 2186456"/>
                <a:gd name="connsiteY14" fmla="*/ 4648200 h 4648200"/>
                <a:gd name="connsiteX15" fmla="*/ 143258 w 2186456"/>
                <a:gd name="connsiteY15" fmla="*/ 4648200 h 4648200"/>
                <a:gd name="connsiteX16" fmla="*/ 0 w 2186456"/>
                <a:gd name="connsiteY16" fmla="*/ 4504942 h 4648200"/>
                <a:gd name="connsiteX17" fmla="*/ 0 w 2186456"/>
                <a:gd name="connsiteY17" fmla="*/ 2915638 h 4648200"/>
                <a:gd name="connsiteX18" fmla="*/ 22797 w 2186456"/>
                <a:gd name="connsiteY18" fmla="*/ 2932186 h 4648200"/>
                <a:gd name="connsiteX19" fmla="*/ 217617 w 2186456"/>
                <a:gd name="connsiteY19" fmla="*/ 2998762 h 4648200"/>
                <a:gd name="connsiteX20" fmla="*/ 217617 w 2186456"/>
                <a:gd name="connsiteY20" fmla="*/ 2528135 h 4648200"/>
                <a:gd name="connsiteX21" fmla="*/ 22797 w 2186456"/>
                <a:gd name="connsiteY21" fmla="*/ 2597074 h 4648200"/>
                <a:gd name="connsiteX22" fmla="*/ 0 w 2186456"/>
                <a:gd name="connsiteY22" fmla="*/ 2613876 h 4648200"/>
                <a:gd name="connsiteX23" fmla="*/ 0 w 2186456"/>
                <a:gd name="connsiteY23" fmla="*/ 143258 h 4648200"/>
                <a:gd name="connsiteX24" fmla="*/ 143258 w 2186456"/>
                <a:gd name="connsiteY24"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86456" h="4648200">
                  <a:moveTo>
                    <a:pt x="143258" y="0"/>
                  </a:moveTo>
                  <a:lnTo>
                    <a:pt x="1609342" y="0"/>
                  </a:lnTo>
                  <a:cubicBezTo>
                    <a:pt x="1688461" y="0"/>
                    <a:pt x="1752600" y="64139"/>
                    <a:pt x="1752600" y="143258"/>
                  </a:cubicBezTo>
                  <a:lnTo>
                    <a:pt x="1752600" y="3012894"/>
                  </a:lnTo>
                  <a:lnTo>
                    <a:pt x="1753662" y="3012894"/>
                  </a:lnTo>
                  <a:lnTo>
                    <a:pt x="1753662" y="3421527"/>
                  </a:lnTo>
                  <a:cubicBezTo>
                    <a:pt x="1753662" y="3568903"/>
                    <a:pt x="1789356" y="3602397"/>
                    <a:pt x="1833974" y="3584534"/>
                  </a:cubicBezTo>
                  <a:cubicBezTo>
                    <a:pt x="1914286" y="3546573"/>
                    <a:pt x="1925442" y="3479584"/>
                    <a:pt x="2039218" y="3497448"/>
                  </a:cubicBezTo>
                  <a:cubicBezTo>
                    <a:pt x="2235536" y="3528710"/>
                    <a:pt x="2235536" y="3843558"/>
                    <a:pt x="2039218" y="3872586"/>
                  </a:cubicBezTo>
                  <a:cubicBezTo>
                    <a:pt x="1925442" y="3890450"/>
                    <a:pt x="1914286" y="3825694"/>
                    <a:pt x="1833974" y="3787733"/>
                  </a:cubicBezTo>
                  <a:cubicBezTo>
                    <a:pt x="1789356" y="3767637"/>
                    <a:pt x="1753662" y="3803364"/>
                    <a:pt x="1753662" y="3950740"/>
                  </a:cubicBezTo>
                  <a:cubicBezTo>
                    <a:pt x="1753662" y="4359373"/>
                    <a:pt x="1753662" y="4359373"/>
                    <a:pt x="1753662" y="4359373"/>
                  </a:cubicBezTo>
                  <a:lnTo>
                    <a:pt x="1752600" y="4359373"/>
                  </a:lnTo>
                  <a:lnTo>
                    <a:pt x="1752600" y="4504942"/>
                  </a:lnTo>
                  <a:cubicBezTo>
                    <a:pt x="1752600" y="4584061"/>
                    <a:pt x="1688461" y="4648200"/>
                    <a:pt x="1609342" y="4648200"/>
                  </a:cubicBezTo>
                  <a:lnTo>
                    <a:pt x="143258" y="4648200"/>
                  </a:lnTo>
                  <a:cubicBezTo>
                    <a:pt x="64139" y="4648200"/>
                    <a:pt x="0" y="4584061"/>
                    <a:pt x="0" y="4504942"/>
                  </a:cubicBezTo>
                  <a:lnTo>
                    <a:pt x="0" y="2915638"/>
                  </a:lnTo>
                  <a:lnTo>
                    <a:pt x="22797" y="2932186"/>
                  </a:lnTo>
                  <a:cubicBezTo>
                    <a:pt x="75929" y="2974075"/>
                    <a:pt x="110565" y="3015571"/>
                    <a:pt x="217617" y="2998762"/>
                  </a:cubicBezTo>
                  <a:cubicBezTo>
                    <a:pt x="463908" y="2962345"/>
                    <a:pt x="463908" y="2567354"/>
                    <a:pt x="217617" y="2528135"/>
                  </a:cubicBezTo>
                  <a:cubicBezTo>
                    <a:pt x="110565" y="2511326"/>
                    <a:pt x="75929" y="2554397"/>
                    <a:pt x="22797" y="2597074"/>
                  </a:cubicBezTo>
                  <a:lnTo>
                    <a:pt x="0" y="2613876"/>
                  </a:lnTo>
                  <a:lnTo>
                    <a:pt x="0" y="143258"/>
                  </a:lnTo>
                  <a:cubicBezTo>
                    <a:pt x="0" y="64139"/>
                    <a:pt x="64139" y="0"/>
                    <a:pt x="143258"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269E74D6-980C-49D9-81CE-5C2DEF3F9DFE}"/>
                </a:ext>
              </a:extLst>
            </p:cNvPr>
            <p:cNvSpPr txBox="1">
              <a:spLocks noChangeArrowheads="1"/>
            </p:cNvSpPr>
            <p:nvPr/>
          </p:nvSpPr>
          <p:spPr bwMode="auto">
            <a:xfrm>
              <a:off x="7569708" y="193548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100" b="1" dirty="0">
                  <a:solidFill>
                    <a:schemeClr val="bg1"/>
                  </a:solidFill>
                </a:rPr>
                <a:t>OPTION</a:t>
              </a:r>
            </a:p>
          </p:txBody>
        </p:sp>
      </p:grpSp>
      <p:grpSp>
        <p:nvGrpSpPr>
          <p:cNvPr id="102" name="Group 101">
            <a:extLst>
              <a:ext uri="{FF2B5EF4-FFF2-40B4-BE49-F238E27FC236}">
                <a16:creationId xmlns:a16="http://schemas.microsoft.com/office/drawing/2014/main" id="{3AA14A77-8C51-415F-A1D8-6F87807F9479}"/>
              </a:ext>
            </a:extLst>
          </p:cNvPr>
          <p:cNvGrpSpPr/>
          <p:nvPr/>
        </p:nvGrpSpPr>
        <p:grpSpPr>
          <a:xfrm>
            <a:off x="7048500" y="3014880"/>
            <a:ext cx="2186456" cy="3385920"/>
            <a:chOff x="7048500" y="3014880"/>
            <a:chExt cx="2186456" cy="3385920"/>
          </a:xfrm>
        </p:grpSpPr>
        <p:sp>
          <p:nvSpPr>
            <p:cNvPr id="23" name="Freeform: Shape 22">
              <a:extLst>
                <a:ext uri="{FF2B5EF4-FFF2-40B4-BE49-F238E27FC236}">
                  <a16:creationId xmlns:a16="http://schemas.microsoft.com/office/drawing/2014/main" id="{60C9AF39-BE96-4480-B96E-3612CC2C978F}"/>
                </a:ext>
              </a:extLst>
            </p:cNvPr>
            <p:cNvSpPr/>
            <p:nvPr/>
          </p:nvSpPr>
          <p:spPr>
            <a:xfrm>
              <a:off x="7048500" y="3014880"/>
              <a:ext cx="2186456" cy="3385920"/>
            </a:xfrm>
            <a:custGeom>
              <a:avLst/>
              <a:gdLst>
                <a:gd name="connsiteX0" fmla="*/ 0 w 2186456"/>
                <a:gd name="connsiteY0" fmla="*/ 0 h 3385920"/>
                <a:gd name="connsiteX1" fmla="*/ 1752600 w 2186456"/>
                <a:gd name="connsiteY1" fmla="*/ 0 h 3385920"/>
                <a:gd name="connsiteX2" fmla="*/ 1752600 w 2186456"/>
                <a:gd name="connsiteY2" fmla="*/ 1750614 h 3385920"/>
                <a:gd name="connsiteX3" fmla="*/ 1753662 w 2186456"/>
                <a:gd name="connsiteY3" fmla="*/ 1750614 h 3385920"/>
                <a:gd name="connsiteX4" fmla="*/ 1753662 w 2186456"/>
                <a:gd name="connsiteY4" fmla="*/ 2159247 h 3385920"/>
                <a:gd name="connsiteX5" fmla="*/ 1833974 w 2186456"/>
                <a:gd name="connsiteY5" fmla="*/ 2322254 h 3385920"/>
                <a:gd name="connsiteX6" fmla="*/ 2039218 w 2186456"/>
                <a:gd name="connsiteY6" fmla="*/ 2235168 h 3385920"/>
                <a:gd name="connsiteX7" fmla="*/ 2039218 w 2186456"/>
                <a:gd name="connsiteY7" fmla="*/ 2610306 h 3385920"/>
                <a:gd name="connsiteX8" fmla="*/ 1833974 w 2186456"/>
                <a:gd name="connsiteY8" fmla="*/ 2525453 h 3385920"/>
                <a:gd name="connsiteX9" fmla="*/ 1753662 w 2186456"/>
                <a:gd name="connsiteY9" fmla="*/ 2688460 h 3385920"/>
                <a:gd name="connsiteX10" fmla="*/ 1753662 w 2186456"/>
                <a:gd name="connsiteY10" fmla="*/ 3097093 h 3385920"/>
                <a:gd name="connsiteX11" fmla="*/ 1752600 w 2186456"/>
                <a:gd name="connsiteY11" fmla="*/ 3097093 h 3385920"/>
                <a:gd name="connsiteX12" fmla="*/ 1752600 w 2186456"/>
                <a:gd name="connsiteY12" fmla="*/ 3242662 h 3385920"/>
                <a:gd name="connsiteX13" fmla="*/ 1609342 w 2186456"/>
                <a:gd name="connsiteY13" fmla="*/ 3385920 h 3385920"/>
                <a:gd name="connsiteX14" fmla="*/ 143258 w 2186456"/>
                <a:gd name="connsiteY14" fmla="*/ 3385920 h 3385920"/>
                <a:gd name="connsiteX15" fmla="*/ 0 w 2186456"/>
                <a:gd name="connsiteY15" fmla="*/ 3242662 h 3385920"/>
                <a:gd name="connsiteX16" fmla="*/ 0 w 2186456"/>
                <a:gd name="connsiteY16" fmla="*/ 1653358 h 3385920"/>
                <a:gd name="connsiteX17" fmla="*/ 22797 w 2186456"/>
                <a:gd name="connsiteY17" fmla="*/ 1669906 h 3385920"/>
                <a:gd name="connsiteX18" fmla="*/ 217617 w 2186456"/>
                <a:gd name="connsiteY18" fmla="*/ 1736482 h 3385920"/>
                <a:gd name="connsiteX19" fmla="*/ 217617 w 2186456"/>
                <a:gd name="connsiteY19" fmla="*/ 1265855 h 3385920"/>
                <a:gd name="connsiteX20" fmla="*/ 22797 w 2186456"/>
                <a:gd name="connsiteY20" fmla="*/ 1334794 h 3385920"/>
                <a:gd name="connsiteX21" fmla="*/ 0 w 2186456"/>
                <a:gd name="connsiteY21" fmla="*/ 1351596 h 3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86456" h="3385920">
                  <a:moveTo>
                    <a:pt x="0" y="0"/>
                  </a:moveTo>
                  <a:lnTo>
                    <a:pt x="1752600" y="0"/>
                  </a:lnTo>
                  <a:lnTo>
                    <a:pt x="1752600" y="1750614"/>
                  </a:lnTo>
                  <a:lnTo>
                    <a:pt x="1753662" y="1750614"/>
                  </a:lnTo>
                  <a:lnTo>
                    <a:pt x="1753662" y="2159247"/>
                  </a:lnTo>
                  <a:cubicBezTo>
                    <a:pt x="1753662" y="2306623"/>
                    <a:pt x="1789356" y="2340117"/>
                    <a:pt x="1833974" y="2322254"/>
                  </a:cubicBezTo>
                  <a:cubicBezTo>
                    <a:pt x="1914286" y="2284293"/>
                    <a:pt x="1925442" y="2217304"/>
                    <a:pt x="2039218" y="2235168"/>
                  </a:cubicBezTo>
                  <a:cubicBezTo>
                    <a:pt x="2235536" y="2266430"/>
                    <a:pt x="2235536" y="2581278"/>
                    <a:pt x="2039218" y="2610306"/>
                  </a:cubicBezTo>
                  <a:cubicBezTo>
                    <a:pt x="1925442" y="2628170"/>
                    <a:pt x="1914286" y="2563414"/>
                    <a:pt x="1833974" y="2525453"/>
                  </a:cubicBezTo>
                  <a:cubicBezTo>
                    <a:pt x="1789356" y="2505357"/>
                    <a:pt x="1753662" y="2541084"/>
                    <a:pt x="1753662" y="2688460"/>
                  </a:cubicBezTo>
                  <a:cubicBezTo>
                    <a:pt x="1753662" y="3097093"/>
                    <a:pt x="1753662" y="3097093"/>
                    <a:pt x="1753662" y="3097093"/>
                  </a:cubicBezTo>
                  <a:lnTo>
                    <a:pt x="1752600" y="3097093"/>
                  </a:lnTo>
                  <a:lnTo>
                    <a:pt x="1752600" y="3242662"/>
                  </a:lnTo>
                  <a:cubicBezTo>
                    <a:pt x="1752600" y="3321781"/>
                    <a:pt x="1688461" y="3385920"/>
                    <a:pt x="1609342" y="3385920"/>
                  </a:cubicBezTo>
                  <a:lnTo>
                    <a:pt x="143258" y="3385920"/>
                  </a:lnTo>
                  <a:cubicBezTo>
                    <a:pt x="64139" y="3385920"/>
                    <a:pt x="0" y="3321781"/>
                    <a:pt x="0" y="3242662"/>
                  </a:cubicBezTo>
                  <a:lnTo>
                    <a:pt x="0" y="1653358"/>
                  </a:lnTo>
                  <a:lnTo>
                    <a:pt x="22797" y="1669906"/>
                  </a:lnTo>
                  <a:cubicBezTo>
                    <a:pt x="75929" y="1711795"/>
                    <a:pt x="110565" y="1753291"/>
                    <a:pt x="217617" y="1736482"/>
                  </a:cubicBezTo>
                  <a:cubicBezTo>
                    <a:pt x="463908" y="1700065"/>
                    <a:pt x="463908" y="1305074"/>
                    <a:pt x="217617" y="1265855"/>
                  </a:cubicBezTo>
                  <a:cubicBezTo>
                    <a:pt x="110565" y="1249046"/>
                    <a:pt x="75929" y="1292117"/>
                    <a:pt x="22797" y="1334794"/>
                  </a:cubicBezTo>
                  <a:lnTo>
                    <a:pt x="0" y="1351596"/>
                  </a:ln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89D5E78F-2954-4A02-A5E4-317AE1030237}"/>
                </a:ext>
              </a:extLst>
            </p:cNvPr>
            <p:cNvSpPr txBox="1"/>
            <p:nvPr/>
          </p:nvSpPr>
          <p:spPr>
            <a:xfrm>
              <a:off x="7250709" y="3307080"/>
              <a:ext cx="1591056" cy="1646605"/>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04</a:t>
              </a:r>
            </a:p>
            <a:p>
              <a:pPr algn="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0" name="Group 99">
            <a:extLst>
              <a:ext uri="{FF2B5EF4-FFF2-40B4-BE49-F238E27FC236}">
                <a16:creationId xmlns:a16="http://schemas.microsoft.com/office/drawing/2014/main" id="{DF0B02D8-B8B0-4FEE-8CBC-36C2BF7DA242}"/>
              </a:ext>
            </a:extLst>
          </p:cNvPr>
          <p:cNvGrpSpPr/>
          <p:nvPr/>
        </p:nvGrpSpPr>
        <p:grpSpPr>
          <a:xfrm>
            <a:off x="5219700" y="1752600"/>
            <a:ext cx="2186457" cy="4648200"/>
            <a:chOff x="5219700" y="1752600"/>
            <a:chExt cx="2186457" cy="4648200"/>
          </a:xfrm>
        </p:grpSpPr>
        <p:sp>
          <p:nvSpPr>
            <p:cNvPr id="34" name="Freeform: Shape 33">
              <a:extLst>
                <a:ext uri="{FF2B5EF4-FFF2-40B4-BE49-F238E27FC236}">
                  <a16:creationId xmlns:a16="http://schemas.microsoft.com/office/drawing/2014/main" id="{5B58D367-1662-46CA-BED9-96D9897DDDDF}"/>
                </a:ext>
              </a:extLst>
            </p:cNvPr>
            <p:cNvSpPr/>
            <p:nvPr/>
          </p:nvSpPr>
          <p:spPr>
            <a:xfrm>
              <a:off x="5219700" y="1752600"/>
              <a:ext cx="2186457" cy="4648200"/>
            </a:xfrm>
            <a:custGeom>
              <a:avLst/>
              <a:gdLst>
                <a:gd name="connsiteX0" fmla="*/ 143258 w 2186457"/>
                <a:gd name="connsiteY0" fmla="*/ 0 h 4648200"/>
                <a:gd name="connsiteX1" fmla="*/ 1609342 w 2186457"/>
                <a:gd name="connsiteY1" fmla="*/ 0 h 4648200"/>
                <a:gd name="connsiteX2" fmla="*/ 1752600 w 2186457"/>
                <a:gd name="connsiteY2" fmla="*/ 143258 h 4648200"/>
                <a:gd name="connsiteX3" fmla="*/ 1752600 w 2186457"/>
                <a:gd name="connsiteY3" fmla="*/ 2098494 h 4648200"/>
                <a:gd name="connsiteX4" fmla="*/ 1753663 w 2186457"/>
                <a:gd name="connsiteY4" fmla="*/ 2098494 h 4648200"/>
                <a:gd name="connsiteX5" fmla="*/ 1753663 w 2186457"/>
                <a:gd name="connsiteY5" fmla="*/ 2507127 h 4648200"/>
                <a:gd name="connsiteX6" fmla="*/ 1833975 w 2186457"/>
                <a:gd name="connsiteY6" fmla="*/ 2670134 h 4648200"/>
                <a:gd name="connsiteX7" fmla="*/ 2039218 w 2186457"/>
                <a:gd name="connsiteY7" fmla="*/ 2583048 h 4648200"/>
                <a:gd name="connsiteX8" fmla="*/ 2039218 w 2186457"/>
                <a:gd name="connsiteY8" fmla="*/ 2958186 h 4648200"/>
                <a:gd name="connsiteX9" fmla="*/ 1833975 w 2186457"/>
                <a:gd name="connsiteY9" fmla="*/ 2873333 h 4648200"/>
                <a:gd name="connsiteX10" fmla="*/ 1753663 w 2186457"/>
                <a:gd name="connsiteY10" fmla="*/ 3036340 h 4648200"/>
                <a:gd name="connsiteX11" fmla="*/ 1753663 w 2186457"/>
                <a:gd name="connsiteY11" fmla="*/ 3444973 h 4648200"/>
                <a:gd name="connsiteX12" fmla="*/ 1752600 w 2186457"/>
                <a:gd name="connsiteY12" fmla="*/ 3444973 h 4648200"/>
                <a:gd name="connsiteX13" fmla="*/ 1752600 w 2186457"/>
                <a:gd name="connsiteY13" fmla="*/ 4504942 h 4648200"/>
                <a:gd name="connsiteX14" fmla="*/ 1609342 w 2186457"/>
                <a:gd name="connsiteY14" fmla="*/ 4648200 h 4648200"/>
                <a:gd name="connsiteX15" fmla="*/ 143258 w 2186457"/>
                <a:gd name="connsiteY15" fmla="*/ 4648200 h 4648200"/>
                <a:gd name="connsiteX16" fmla="*/ 0 w 2186457"/>
                <a:gd name="connsiteY16" fmla="*/ 4504942 h 4648200"/>
                <a:gd name="connsiteX17" fmla="*/ 0 w 2186457"/>
                <a:gd name="connsiteY17" fmla="*/ 2000510 h 4648200"/>
                <a:gd name="connsiteX18" fmla="*/ 23800 w 2186457"/>
                <a:gd name="connsiteY18" fmla="*/ 2017786 h 4648200"/>
                <a:gd name="connsiteX19" fmla="*/ 218620 w 2186457"/>
                <a:gd name="connsiteY19" fmla="*/ 2084362 h 4648200"/>
                <a:gd name="connsiteX20" fmla="*/ 218620 w 2186457"/>
                <a:gd name="connsiteY20" fmla="*/ 1613735 h 4648200"/>
                <a:gd name="connsiteX21" fmla="*/ 23800 w 2186457"/>
                <a:gd name="connsiteY21" fmla="*/ 1682674 h 4648200"/>
                <a:gd name="connsiteX22" fmla="*/ 0 w 2186457"/>
                <a:gd name="connsiteY22" fmla="*/ 1700215 h 4648200"/>
                <a:gd name="connsiteX23" fmla="*/ 0 w 2186457"/>
                <a:gd name="connsiteY23" fmla="*/ 143258 h 4648200"/>
                <a:gd name="connsiteX24" fmla="*/ 143258 w 2186457"/>
                <a:gd name="connsiteY24"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86457" h="4648200">
                  <a:moveTo>
                    <a:pt x="143258" y="0"/>
                  </a:moveTo>
                  <a:lnTo>
                    <a:pt x="1609342" y="0"/>
                  </a:lnTo>
                  <a:cubicBezTo>
                    <a:pt x="1688461" y="0"/>
                    <a:pt x="1752600" y="64139"/>
                    <a:pt x="1752600" y="143258"/>
                  </a:cubicBezTo>
                  <a:lnTo>
                    <a:pt x="1752600" y="2098494"/>
                  </a:lnTo>
                  <a:lnTo>
                    <a:pt x="1753663" y="2098494"/>
                  </a:lnTo>
                  <a:lnTo>
                    <a:pt x="1753663" y="2507127"/>
                  </a:lnTo>
                  <a:cubicBezTo>
                    <a:pt x="1753663" y="2654503"/>
                    <a:pt x="1789357" y="2687997"/>
                    <a:pt x="1833975" y="2670134"/>
                  </a:cubicBezTo>
                  <a:cubicBezTo>
                    <a:pt x="1914287" y="2632173"/>
                    <a:pt x="1925442" y="2565184"/>
                    <a:pt x="2039218" y="2583048"/>
                  </a:cubicBezTo>
                  <a:cubicBezTo>
                    <a:pt x="2235537" y="2614310"/>
                    <a:pt x="2235537" y="2929158"/>
                    <a:pt x="2039218" y="2958186"/>
                  </a:cubicBezTo>
                  <a:cubicBezTo>
                    <a:pt x="1925442" y="2976050"/>
                    <a:pt x="1914287" y="2911294"/>
                    <a:pt x="1833975" y="2873333"/>
                  </a:cubicBezTo>
                  <a:cubicBezTo>
                    <a:pt x="1789357" y="2853237"/>
                    <a:pt x="1753663" y="2888964"/>
                    <a:pt x="1753663" y="3036340"/>
                  </a:cubicBezTo>
                  <a:cubicBezTo>
                    <a:pt x="1753663" y="3444973"/>
                    <a:pt x="1753663" y="3444973"/>
                    <a:pt x="1753663" y="3444973"/>
                  </a:cubicBezTo>
                  <a:lnTo>
                    <a:pt x="1752600" y="3444973"/>
                  </a:lnTo>
                  <a:lnTo>
                    <a:pt x="1752600" y="4504942"/>
                  </a:lnTo>
                  <a:cubicBezTo>
                    <a:pt x="1752600" y="4584061"/>
                    <a:pt x="1688461" y="4648200"/>
                    <a:pt x="1609342" y="4648200"/>
                  </a:cubicBezTo>
                  <a:lnTo>
                    <a:pt x="143258" y="4648200"/>
                  </a:lnTo>
                  <a:cubicBezTo>
                    <a:pt x="64139" y="4648200"/>
                    <a:pt x="0" y="4584061"/>
                    <a:pt x="0" y="4504942"/>
                  </a:cubicBezTo>
                  <a:lnTo>
                    <a:pt x="0" y="2000510"/>
                  </a:lnTo>
                  <a:lnTo>
                    <a:pt x="23800" y="2017786"/>
                  </a:lnTo>
                  <a:cubicBezTo>
                    <a:pt x="76932" y="2059676"/>
                    <a:pt x="111568" y="2101170"/>
                    <a:pt x="218620" y="2084362"/>
                  </a:cubicBezTo>
                  <a:cubicBezTo>
                    <a:pt x="464911" y="2047945"/>
                    <a:pt x="464911" y="1652954"/>
                    <a:pt x="218620" y="1613735"/>
                  </a:cubicBezTo>
                  <a:cubicBezTo>
                    <a:pt x="111568" y="1596926"/>
                    <a:pt x="76932" y="1639997"/>
                    <a:pt x="23800" y="1682674"/>
                  </a:cubicBezTo>
                  <a:lnTo>
                    <a:pt x="0" y="1700215"/>
                  </a:lnTo>
                  <a:lnTo>
                    <a:pt x="0" y="143258"/>
                  </a:lnTo>
                  <a:cubicBezTo>
                    <a:pt x="0" y="64139"/>
                    <a:pt x="64139" y="0"/>
                    <a:pt x="143258"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 Box 10">
              <a:extLst>
                <a:ext uri="{FF2B5EF4-FFF2-40B4-BE49-F238E27FC236}">
                  <a16:creationId xmlns:a16="http://schemas.microsoft.com/office/drawing/2014/main" id="{8CFE4788-107C-4AB9-8904-D8C61BD797F4}"/>
                </a:ext>
              </a:extLst>
            </p:cNvPr>
            <p:cNvSpPr txBox="1">
              <a:spLocks noChangeArrowheads="1"/>
            </p:cNvSpPr>
            <p:nvPr/>
          </p:nvSpPr>
          <p:spPr bwMode="auto">
            <a:xfrm>
              <a:off x="5737340" y="193548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99" name="Group 98">
            <a:extLst>
              <a:ext uri="{FF2B5EF4-FFF2-40B4-BE49-F238E27FC236}">
                <a16:creationId xmlns:a16="http://schemas.microsoft.com/office/drawing/2014/main" id="{A364BCDB-FD67-4D6F-B77D-27229D69F823}"/>
              </a:ext>
            </a:extLst>
          </p:cNvPr>
          <p:cNvGrpSpPr/>
          <p:nvPr/>
        </p:nvGrpSpPr>
        <p:grpSpPr>
          <a:xfrm>
            <a:off x="5219700" y="3014880"/>
            <a:ext cx="2186457" cy="3385920"/>
            <a:chOff x="5219700" y="3014880"/>
            <a:chExt cx="2186457" cy="3385920"/>
          </a:xfrm>
        </p:grpSpPr>
        <p:sp>
          <p:nvSpPr>
            <p:cNvPr id="22" name="Freeform: Shape 21">
              <a:extLst>
                <a:ext uri="{FF2B5EF4-FFF2-40B4-BE49-F238E27FC236}">
                  <a16:creationId xmlns:a16="http://schemas.microsoft.com/office/drawing/2014/main" id="{BF303735-835F-47AE-A9B8-C551A9D10E40}"/>
                </a:ext>
              </a:extLst>
            </p:cNvPr>
            <p:cNvSpPr/>
            <p:nvPr/>
          </p:nvSpPr>
          <p:spPr>
            <a:xfrm>
              <a:off x="5219700" y="3014880"/>
              <a:ext cx="2186457" cy="3385920"/>
            </a:xfrm>
            <a:custGeom>
              <a:avLst/>
              <a:gdLst>
                <a:gd name="connsiteX0" fmla="*/ 0 w 2186457"/>
                <a:gd name="connsiteY0" fmla="*/ 0 h 3385920"/>
                <a:gd name="connsiteX1" fmla="*/ 1752600 w 2186457"/>
                <a:gd name="connsiteY1" fmla="*/ 0 h 3385920"/>
                <a:gd name="connsiteX2" fmla="*/ 1752600 w 2186457"/>
                <a:gd name="connsiteY2" fmla="*/ 836214 h 3385920"/>
                <a:gd name="connsiteX3" fmla="*/ 1753663 w 2186457"/>
                <a:gd name="connsiteY3" fmla="*/ 836214 h 3385920"/>
                <a:gd name="connsiteX4" fmla="*/ 1753663 w 2186457"/>
                <a:gd name="connsiteY4" fmla="*/ 1244847 h 3385920"/>
                <a:gd name="connsiteX5" fmla="*/ 1833975 w 2186457"/>
                <a:gd name="connsiteY5" fmla="*/ 1407854 h 3385920"/>
                <a:gd name="connsiteX6" fmla="*/ 2039218 w 2186457"/>
                <a:gd name="connsiteY6" fmla="*/ 1320768 h 3385920"/>
                <a:gd name="connsiteX7" fmla="*/ 2039218 w 2186457"/>
                <a:gd name="connsiteY7" fmla="*/ 1695906 h 3385920"/>
                <a:gd name="connsiteX8" fmla="*/ 1833975 w 2186457"/>
                <a:gd name="connsiteY8" fmla="*/ 1611053 h 3385920"/>
                <a:gd name="connsiteX9" fmla="*/ 1753663 w 2186457"/>
                <a:gd name="connsiteY9" fmla="*/ 1774060 h 3385920"/>
                <a:gd name="connsiteX10" fmla="*/ 1753663 w 2186457"/>
                <a:gd name="connsiteY10" fmla="*/ 2182693 h 3385920"/>
                <a:gd name="connsiteX11" fmla="*/ 1752600 w 2186457"/>
                <a:gd name="connsiteY11" fmla="*/ 2182693 h 3385920"/>
                <a:gd name="connsiteX12" fmla="*/ 1752600 w 2186457"/>
                <a:gd name="connsiteY12" fmla="*/ 3242662 h 3385920"/>
                <a:gd name="connsiteX13" fmla="*/ 1609342 w 2186457"/>
                <a:gd name="connsiteY13" fmla="*/ 3385920 h 3385920"/>
                <a:gd name="connsiteX14" fmla="*/ 143258 w 2186457"/>
                <a:gd name="connsiteY14" fmla="*/ 3385920 h 3385920"/>
                <a:gd name="connsiteX15" fmla="*/ 0 w 2186457"/>
                <a:gd name="connsiteY15" fmla="*/ 3242662 h 3385920"/>
                <a:gd name="connsiteX16" fmla="*/ 0 w 2186457"/>
                <a:gd name="connsiteY16" fmla="*/ 738230 h 3385920"/>
                <a:gd name="connsiteX17" fmla="*/ 23800 w 2186457"/>
                <a:gd name="connsiteY17" fmla="*/ 755506 h 3385920"/>
                <a:gd name="connsiteX18" fmla="*/ 218620 w 2186457"/>
                <a:gd name="connsiteY18" fmla="*/ 822082 h 3385920"/>
                <a:gd name="connsiteX19" fmla="*/ 218620 w 2186457"/>
                <a:gd name="connsiteY19" fmla="*/ 351455 h 3385920"/>
                <a:gd name="connsiteX20" fmla="*/ 23800 w 2186457"/>
                <a:gd name="connsiteY20" fmla="*/ 420394 h 3385920"/>
                <a:gd name="connsiteX21" fmla="*/ 0 w 2186457"/>
                <a:gd name="connsiteY21" fmla="*/ 437935 h 3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86457" h="3385920">
                  <a:moveTo>
                    <a:pt x="0" y="0"/>
                  </a:moveTo>
                  <a:lnTo>
                    <a:pt x="1752600" y="0"/>
                  </a:lnTo>
                  <a:lnTo>
                    <a:pt x="1752600" y="836214"/>
                  </a:lnTo>
                  <a:lnTo>
                    <a:pt x="1753663" y="836214"/>
                  </a:lnTo>
                  <a:lnTo>
                    <a:pt x="1753663" y="1244847"/>
                  </a:lnTo>
                  <a:cubicBezTo>
                    <a:pt x="1753663" y="1392223"/>
                    <a:pt x="1789357" y="1425717"/>
                    <a:pt x="1833975" y="1407854"/>
                  </a:cubicBezTo>
                  <a:cubicBezTo>
                    <a:pt x="1914287" y="1369893"/>
                    <a:pt x="1925442" y="1302904"/>
                    <a:pt x="2039218" y="1320768"/>
                  </a:cubicBezTo>
                  <a:cubicBezTo>
                    <a:pt x="2235537" y="1352030"/>
                    <a:pt x="2235537" y="1666878"/>
                    <a:pt x="2039218" y="1695906"/>
                  </a:cubicBezTo>
                  <a:cubicBezTo>
                    <a:pt x="1925442" y="1713770"/>
                    <a:pt x="1914287" y="1649014"/>
                    <a:pt x="1833975" y="1611053"/>
                  </a:cubicBezTo>
                  <a:cubicBezTo>
                    <a:pt x="1789357" y="1590957"/>
                    <a:pt x="1753663" y="1626684"/>
                    <a:pt x="1753663" y="1774060"/>
                  </a:cubicBezTo>
                  <a:cubicBezTo>
                    <a:pt x="1753663" y="2182693"/>
                    <a:pt x="1753663" y="2182693"/>
                    <a:pt x="1753663" y="2182693"/>
                  </a:cubicBezTo>
                  <a:lnTo>
                    <a:pt x="1752600" y="2182693"/>
                  </a:lnTo>
                  <a:lnTo>
                    <a:pt x="1752600" y="3242662"/>
                  </a:lnTo>
                  <a:cubicBezTo>
                    <a:pt x="1752600" y="3321781"/>
                    <a:pt x="1688461" y="3385920"/>
                    <a:pt x="1609342" y="3385920"/>
                  </a:cubicBezTo>
                  <a:lnTo>
                    <a:pt x="143258" y="3385920"/>
                  </a:lnTo>
                  <a:cubicBezTo>
                    <a:pt x="64139" y="3385920"/>
                    <a:pt x="0" y="3321781"/>
                    <a:pt x="0" y="3242662"/>
                  </a:cubicBezTo>
                  <a:lnTo>
                    <a:pt x="0" y="738230"/>
                  </a:lnTo>
                  <a:lnTo>
                    <a:pt x="23800" y="755506"/>
                  </a:lnTo>
                  <a:cubicBezTo>
                    <a:pt x="76932" y="797396"/>
                    <a:pt x="111568" y="838890"/>
                    <a:pt x="218620" y="822082"/>
                  </a:cubicBezTo>
                  <a:cubicBezTo>
                    <a:pt x="464911" y="785665"/>
                    <a:pt x="464911" y="390674"/>
                    <a:pt x="218620" y="351455"/>
                  </a:cubicBezTo>
                  <a:cubicBezTo>
                    <a:pt x="111568" y="334646"/>
                    <a:pt x="76932" y="377717"/>
                    <a:pt x="23800" y="420394"/>
                  </a:cubicBezTo>
                  <a:lnTo>
                    <a:pt x="0" y="437935"/>
                  </a:ln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BDC2948C-5B02-471C-BCC1-7E330F8E399C}"/>
                </a:ext>
              </a:extLst>
            </p:cNvPr>
            <p:cNvSpPr txBox="1"/>
            <p:nvPr/>
          </p:nvSpPr>
          <p:spPr>
            <a:xfrm>
              <a:off x="5283708" y="3307080"/>
              <a:ext cx="1676400" cy="1461939"/>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 LOREM IPSUM </a:t>
              </a:r>
              <a:r>
                <a:rPr lang="en-US" sz="1500" dirty="0">
                  <a:solidFill>
                    <a:schemeClr val="bg1"/>
                  </a:solidFill>
                  <a:latin typeface="Bernard MT Condensed" panose="02050806060905020404" pitchFamily="18" charset="0"/>
                </a:rPr>
                <a:t>03</a:t>
              </a:r>
            </a:p>
            <a:p>
              <a:pPr algn="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      Lorem ipsum dolor      sit amet, consectetur adipiscing elit, sed do eiusmod tempor incididunt ut labore et dolore magna aliqua. </a:t>
              </a:r>
            </a:p>
          </p:txBody>
        </p:sp>
      </p:grpSp>
      <p:grpSp>
        <p:nvGrpSpPr>
          <p:cNvPr id="8" name="Group 7">
            <a:extLst>
              <a:ext uri="{FF2B5EF4-FFF2-40B4-BE49-F238E27FC236}">
                <a16:creationId xmlns:a16="http://schemas.microsoft.com/office/drawing/2014/main" id="{72AC8E7A-6464-46F4-A58F-231B845A6C3D}"/>
              </a:ext>
            </a:extLst>
          </p:cNvPr>
          <p:cNvGrpSpPr/>
          <p:nvPr/>
        </p:nvGrpSpPr>
        <p:grpSpPr>
          <a:xfrm>
            <a:off x="3390900" y="1752600"/>
            <a:ext cx="2187460" cy="4648200"/>
            <a:chOff x="3390900" y="1752600"/>
            <a:chExt cx="2187460" cy="4648200"/>
          </a:xfrm>
        </p:grpSpPr>
        <p:sp>
          <p:nvSpPr>
            <p:cNvPr id="33" name="Freeform: Shape 32">
              <a:extLst>
                <a:ext uri="{FF2B5EF4-FFF2-40B4-BE49-F238E27FC236}">
                  <a16:creationId xmlns:a16="http://schemas.microsoft.com/office/drawing/2014/main" id="{38641C24-A49E-4F39-A0EA-B36FC84B0142}"/>
                </a:ext>
              </a:extLst>
            </p:cNvPr>
            <p:cNvSpPr/>
            <p:nvPr/>
          </p:nvSpPr>
          <p:spPr>
            <a:xfrm>
              <a:off x="3390900" y="1752600"/>
              <a:ext cx="2187460" cy="4648200"/>
            </a:xfrm>
            <a:custGeom>
              <a:avLst/>
              <a:gdLst>
                <a:gd name="connsiteX0" fmla="*/ 143258 w 2187460"/>
                <a:gd name="connsiteY0" fmla="*/ 0 h 4648200"/>
                <a:gd name="connsiteX1" fmla="*/ 1609342 w 2187460"/>
                <a:gd name="connsiteY1" fmla="*/ 0 h 4648200"/>
                <a:gd name="connsiteX2" fmla="*/ 1752600 w 2187460"/>
                <a:gd name="connsiteY2" fmla="*/ 143258 h 4648200"/>
                <a:gd name="connsiteX3" fmla="*/ 1752600 w 2187460"/>
                <a:gd name="connsiteY3" fmla="*/ 1184094 h 4648200"/>
                <a:gd name="connsiteX4" fmla="*/ 1754666 w 2187460"/>
                <a:gd name="connsiteY4" fmla="*/ 1184094 h 4648200"/>
                <a:gd name="connsiteX5" fmla="*/ 1754666 w 2187460"/>
                <a:gd name="connsiteY5" fmla="*/ 1592727 h 4648200"/>
                <a:gd name="connsiteX6" fmla="*/ 1834978 w 2187460"/>
                <a:gd name="connsiteY6" fmla="*/ 1755734 h 4648200"/>
                <a:gd name="connsiteX7" fmla="*/ 2040221 w 2187460"/>
                <a:gd name="connsiteY7" fmla="*/ 1668648 h 4648200"/>
                <a:gd name="connsiteX8" fmla="*/ 2040221 w 2187460"/>
                <a:gd name="connsiteY8" fmla="*/ 2043786 h 4648200"/>
                <a:gd name="connsiteX9" fmla="*/ 1834978 w 2187460"/>
                <a:gd name="connsiteY9" fmla="*/ 1958933 h 4648200"/>
                <a:gd name="connsiteX10" fmla="*/ 1754666 w 2187460"/>
                <a:gd name="connsiteY10" fmla="*/ 2121940 h 4648200"/>
                <a:gd name="connsiteX11" fmla="*/ 1754666 w 2187460"/>
                <a:gd name="connsiteY11" fmla="*/ 2530573 h 4648200"/>
                <a:gd name="connsiteX12" fmla="*/ 1752600 w 2187460"/>
                <a:gd name="connsiteY12" fmla="*/ 2530573 h 4648200"/>
                <a:gd name="connsiteX13" fmla="*/ 1752600 w 2187460"/>
                <a:gd name="connsiteY13" fmla="*/ 4504942 h 4648200"/>
                <a:gd name="connsiteX14" fmla="*/ 1609342 w 2187460"/>
                <a:gd name="connsiteY14" fmla="*/ 4648200 h 4648200"/>
                <a:gd name="connsiteX15" fmla="*/ 143258 w 2187460"/>
                <a:gd name="connsiteY15" fmla="*/ 4648200 h 4648200"/>
                <a:gd name="connsiteX16" fmla="*/ 0 w 2187460"/>
                <a:gd name="connsiteY16" fmla="*/ 4504942 h 4648200"/>
                <a:gd name="connsiteX17" fmla="*/ 0 w 2187460"/>
                <a:gd name="connsiteY17" fmla="*/ 1086110 h 4648200"/>
                <a:gd name="connsiteX18" fmla="*/ 23799 w 2187460"/>
                <a:gd name="connsiteY18" fmla="*/ 1103386 h 4648200"/>
                <a:gd name="connsiteX19" fmla="*/ 218620 w 2187460"/>
                <a:gd name="connsiteY19" fmla="*/ 1169962 h 4648200"/>
                <a:gd name="connsiteX20" fmla="*/ 218620 w 2187460"/>
                <a:gd name="connsiteY20" fmla="*/ 699335 h 4648200"/>
                <a:gd name="connsiteX21" fmla="*/ 23799 w 2187460"/>
                <a:gd name="connsiteY21" fmla="*/ 768274 h 4648200"/>
                <a:gd name="connsiteX22" fmla="*/ 0 w 2187460"/>
                <a:gd name="connsiteY22" fmla="*/ 785815 h 4648200"/>
                <a:gd name="connsiteX23" fmla="*/ 0 w 2187460"/>
                <a:gd name="connsiteY23" fmla="*/ 143258 h 4648200"/>
                <a:gd name="connsiteX24" fmla="*/ 143258 w 2187460"/>
                <a:gd name="connsiteY24"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87460" h="4648200">
                  <a:moveTo>
                    <a:pt x="143258" y="0"/>
                  </a:moveTo>
                  <a:lnTo>
                    <a:pt x="1609342" y="0"/>
                  </a:lnTo>
                  <a:cubicBezTo>
                    <a:pt x="1688461" y="0"/>
                    <a:pt x="1752600" y="64139"/>
                    <a:pt x="1752600" y="143258"/>
                  </a:cubicBezTo>
                  <a:lnTo>
                    <a:pt x="1752600" y="1184094"/>
                  </a:lnTo>
                  <a:lnTo>
                    <a:pt x="1754666" y="1184094"/>
                  </a:lnTo>
                  <a:lnTo>
                    <a:pt x="1754666" y="1592727"/>
                  </a:lnTo>
                  <a:cubicBezTo>
                    <a:pt x="1754666" y="1740103"/>
                    <a:pt x="1790360" y="1773597"/>
                    <a:pt x="1834978" y="1755734"/>
                  </a:cubicBezTo>
                  <a:cubicBezTo>
                    <a:pt x="1915290" y="1717773"/>
                    <a:pt x="1926445" y="1650784"/>
                    <a:pt x="2040221" y="1668648"/>
                  </a:cubicBezTo>
                  <a:cubicBezTo>
                    <a:pt x="2236540" y="1699910"/>
                    <a:pt x="2236540" y="2014758"/>
                    <a:pt x="2040221" y="2043786"/>
                  </a:cubicBezTo>
                  <a:cubicBezTo>
                    <a:pt x="1926445" y="2061650"/>
                    <a:pt x="1915290" y="1996894"/>
                    <a:pt x="1834978" y="1958933"/>
                  </a:cubicBezTo>
                  <a:cubicBezTo>
                    <a:pt x="1790360" y="1938837"/>
                    <a:pt x="1754666" y="1974564"/>
                    <a:pt x="1754666" y="2121940"/>
                  </a:cubicBezTo>
                  <a:cubicBezTo>
                    <a:pt x="1754666" y="2530573"/>
                    <a:pt x="1754666" y="2530573"/>
                    <a:pt x="1754666" y="2530573"/>
                  </a:cubicBezTo>
                  <a:lnTo>
                    <a:pt x="1752600" y="2530573"/>
                  </a:lnTo>
                  <a:lnTo>
                    <a:pt x="1752600" y="4504942"/>
                  </a:lnTo>
                  <a:cubicBezTo>
                    <a:pt x="1752600" y="4584061"/>
                    <a:pt x="1688461" y="4648200"/>
                    <a:pt x="1609342" y="4648200"/>
                  </a:cubicBezTo>
                  <a:lnTo>
                    <a:pt x="143258" y="4648200"/>
                  </a:lnTo>
                  <a:cubicBezTo>
                    <a:pt x="64139" y="4648200"/>
                    <a:pt x="0" y="4584061"/>
                    <a:pt x="0" y="4504942"/>
                  </a:cubicBezTo>
                  <a:lnTo>
                    <a:pt x="0" y="1086110"/>
                  </a:lnTo>
                  <a:lnTo>
                    <a:pt x="23799" y="1103386"/>
                  </a:lnTo>
                  <a:cubicBezTo>
                    <a:pt x="76932" y="1145276"/>
                    <a:pt x="111567" y="1186770"/>
                    <a:pt x="218620" y="1169962"/>
                  </a:cubicBezTo>
                  <a:cubicBezTo>
                    <a:pt x="464911" y="1133545"/>
                    <a:pt x="464911" y="738554"/>
                    <a:pt x="218620" y="699335"/>
                  </a:cubicBezTo>
                  <a:cubicBezTo>
                    <a:pt x="111567" y="682526"/>
                    <a:pt x="76932" y="725597"/>
                    <a:pt x="23799" y="768274"/>
                  </a:cubicBezTo>
                  <a:lnTo>
                    <a:pt x="0" y="785815"/>
                  </a:lnTo>
                  <a:lnTo>
                    <a:pt x="0" y="143258"/>
                  </a:lnTo>
                  <a:cubicBezTo>
                    <a:pt x="0" y="64139"/>
                    <a:pt x="64139" y="0"/>
                    <a:pt x="143258"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 Box 10">
              <a:extLst>
                <a:ext uri="{FF2B5EF4-FFF2-40B4-BE49-F238E27FC236}">
                  <a16:creationId xmlns:a16="http://schemas.microsoft.com/office/drawing/2014/main" id="{FA5D6E6D-3108-4437-A631-AB0242505339}"/>
                </a:ext>
              </a:extLst>
            </p:cNvPr>
            <p:cNvSpPr txBox="1">
              <a:spLocks noChangeArrowheads="1"/>
            </p:cNvSpPr>
            <p:nvPr/>
          </p:nvSpPr>
          <p:spPr bwMode="auto">
            <a:xfrm>
              <a:off x="3908540" y="193548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9" name="Group 8">
            <a:extLst>
              <a:ext uri="{FF2B5EF4-FFF2-40B4-BE49-F238E27FC236}">
                <a16:creationId xmlns:a16="http://schemas.microsoft.com/office/drawing/2014/main" id="{82C9F17E-C202-4B68-A8A3-56A15169D228}"/>
              </a:ext>
            </a:extLst>
          </p:cNvPr>
          <p:cNvGrpSpPr/>
          <p:nvPr/>
        </p:nvGrpSpPr>
        <p:grpSpPr>
          <a:xfrm>
            <a:off x="3390900" y="3014880"/>
            <a:ext cx="2187460" cy="3385920"/>
            <a:chOff x="3390900" y="3014880"/>
            <a:chExt cx="2187460" cy="3385920"/>
          </a:xfrm>
        </p:grpSpPr>
        <p:sp>
          <p:nvSpPr>
            <p:cNvPr id="21" name="Freeform: Shape 20">
              <a:extLst>
                <a:ext uri="{FF2B5EF4-FFF2-40B4-BE49-F238E27FC236}">
                  <a16:creationId xmlns:a16="http://schemas.microsoft.com/office/drawing/2014/main" id="{F4DE7473-4E7E-4833-80E5-5BDA2193EEE1}"/>
                </a:ext>
              </a:extLst>
            </p:cNvPr>
            <p:cNvSpPr/>
            <p:nvPr/>
          </p:nvSpPr>
          <p:spPr>
            <a:xfrm>
              <a:off x="3390900" y="3014880"/>
              <a:ext cx="2187460" cy="3385920"/>
            </a:xfrm>
            <a:custGeom>
              <a:avLst/>
              <a:gdLst>
                <a:gd name="connsiteX0" fmla="*/ 0 w 2187460"/>
                <a:gd name="connsiteY0" fmla="*/ 0 h 3385920"/>
                <a:gd name="connsiteX1" fmla="*/ 1754666 w 2187460"/>
                <a:gd name="connsiteY1" fmla="*/ 0 h 3385920"/>
                <a:gd name="connsiteX2" fmla="*/ 1754666 w 2187460"/>
                <a:gd name="connsiteY2" fmla="*/ 330447 h 3385920"/>
                <a:gd name="connsiteX3" fmla="*/ 1834978 w 2187460"/>
                <a:gd name="connsiteY3" fmla="*/ 493454 h 3385920"/>
                <a:gd name="connsiteX4" fmla="*/ 2040221 w 2187460"/>
                <a:gd name="connsiteY4" fmla="*/ 406368 h 3385920"/>
                <a:gd name="connsiteX5" fmla="*/ 2040221 w 2187460"/>
                <a:gd name="connsiteY5" fmla="*/ 781506 h 3385920"/>
                <a:gd name="connsiteX6" fmla="*/ 1834978 w 2187460"/>
                <a:gd name="connsiteY6" fmla="*/ 696653 h 3385920"/>
                <a:gd name="connsiteX7" fmla="*/ 1754666 w 2187460"/>
                <a:gd name="connsiteY7" fmla="*/ 859660 h 3385920"/>
                <a:gd name="connsiteX8" fmla="*/ 1754666 w 2187460"/>
                <a:gd name="connsiteY8" fmla="*/ 1268293 h 3385920"/>
                <a:gd name="connsiteX9" fmla="*/ 1752600 w 2187460"/>
                <a:gd name="connsiteY9" fmla="*/ 1268293 h 3385920"/>
                <a:gd name="connsiteX10" fmla="*/ 1752600 w 2187460"/>
                <a:gd name="connsiteY10" fmla="*/ 3242662 h 3385920"/>
                <a:gd name="connsiteX11" fmla="*/ 1609342 w 2187460"/>
                <a:gd name="connsiteY11" fmla="*/ 3385920 h 3385920"/>
                <a:gd name="connsiteX12" fmla="*/ 143258 w 2187460"/>
                <a:gd name="connsiteY12" fmla="*/ 3385920 h 3385920"/>
                <a:gd name="connsiteX13" fmla="*/ 0 w 2187460"/>
                <a:gd name="connsiteY13" fmla="*/ 3242662 h 3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7460" h="3385920">
                  <a:moveTo>
                    <a:pt x="0" y="0"/>
                  </a:moveTo>
                  <a:lnTo>
                    <a:pt x="1754666" y="0"/>
                  </a:lnTo>
                  <a:lnTo>
                    <a:pt x="1754666" y="330447"/>
                  </a:lnTo>
                  <a:cubicBezTo>
                    <a:pt x="1754666" y="477823"/>
                    <a:pt x="1790360" y="511317"/>
                    <a:pt x="1834978" y="493454"/>
                  </a:cubicBezTo>
                  <a:cubicBezTo>
                    <a:pt x="1915290" y="455493"/>
                    <a:pt x="1926445" y="388504"/>
                    <a:pt x="2040221" y="406368"/>
                  </a:cubicBezTo>
                  <a:cubicBezTo>
                    <a:pt x="2236540" y="437630"/>
                    <a:pt x="2236540" y="752478"/>
                    <a:pt x="2040221" y="781506"/>
                  </a:cubicBezTo>
                  <a:cubicBezTo>
                    <a:pt x="1926445" y="799370"/>
                    <a:pt x="1915290" y="734614"/>
                    <a:pt x="1834978" y="696653"/>
                  </a:cubicBezTo>
                  <a:cubicBezTo>
                    <a:pt x="1790360" y="676557"/>
                    <a:pt x="1754666" y="712284"/>
                    <a:pt x="1754666" y="859660"/>
                  </a:cubicBezTo>
                  <a:cubicBezTo>
                    <a:pt x="1754666" y="1268293"/>
                    <a:pt x="1754666" y="1268293"/>
                    <a:pt x="1754666" y="1268293"/>
                  </a:cubicBezTo>
                  <a:lnTo>
                    <a:pt x="1752600" y="1268293"/>
                  </a:lnTo>
                  <a:lnTo>
                    <a:pt x="1752600" y="3242662"/>
                  </a:lnTo>
                  <a:cubicBezTo>
                    <a:pt x="1752600" y="3321781"/>
                    <a:pt x="1688461" y="3385920"/>
                    <a:pt x="1609342" y="3385920"/>
                  </a:cubicBezTo>
                  <a:lnTo>
                    <a:pt x="143258" y="3385920"/>
                  </a:lnTo>
                  <a:cubicBezTo>
                    <a:pt x="64139" y="3385920"/>
                    <a:pt x="0" y="3321781"/>
                    <a:pt x="0" y="32426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ED0AA720-AE21-436B-BD3F-A081A9FD58B4}"/>
                </a:ext>
              </a:extLst>
            </p:cNvPr>
            <p:cNvSpPr txBox="1"/>
            <p:nvPr/>
          </p:nvSpPr>
          <p:spPr>
            <a:xfrm>
              <a:off x="3454908" y="3307080"/>
              <a:ext cx="1676400" cy="1461939"/>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algn="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7" name="Group 6">
            <a:extLst>
              <a:ext uri="{FF2B5EF4-FFF2-40B4-BE49-F238E27FC236}">
                <a16:creationId xmlns:a16="http://schemas.microsoft.com/office/drawing/2014/main" id="{4FE16483-B913-469F-824D-F6E584CA9868}"/>
              </a:ext>
            </a:extLst>
          </p:cNvPr>
          <p:cNvGrpSpPr/>
          <p:nvPr/>
        </p:nvGrpSpPr>
        <p:grpSpPr>
          <a:xfrm>
            <a:off x="1562100" y="1752600"/>
            <a:ext cx="2187460" cy="4648200"/>
            <a:chOff x="1562100" y="1752600"/>
            <a:chExt cx="2187460" cy="4648200"/>
          </a:xfrm>
        </p:grpSpPr>
        <p:sp>
          <p:nvSpPr>
            <p:cNvPr id="32" name="Freeform: Shape 31">
              <a:extLst>
                <a:ext uri="{FF2B5EF4-FFF2-40B4-BE49-F238E27FC236}">
                  <a16:creationId xmlns:a16="http://schemas.microsoft.com/office/drawing/2014/main" id="{A3290D45-0383-4879-9521-C476E29CB5D3}"/>
                </a:ext>
              </a:extLst>
            </p:cNvPr>
            <p:cNvSpPr/>
            <p:nvPr/>
          </p:nvSpPr>
          <p:spPr>
            <a:xfrm>
              <a:off x="1562100" y="1752600"/>
              <a:ext cx="2187460" cy="4648200"/>
            </a:xfrm>
            <a:custGeom>
              <a:avLst/>
              <a:gdLst>
                <a:gd name="connsiteX0" fmla="*/ 143258 w 2187460"/>
                <a:gd name="connsiteY0" fmla="*/ 0 h 4648200"/>
                <a:gd name="connsiteX1" fmla="*/ 1609342 w 2187460"/>
                <a:gd name="connsiteY1" fmla="*/ 0 h 4648200"/>
                <a:gd name="connsiteX2" fmla="*/ 1752600 w 2187460"/>
                <a:gd name="connsiteY2" fmla="*/ 143258 h 4648200"/>
                <a:gd name="connsiteX3" fmla="*/ 1752600 w 2187460"/>
                <a:gd name="connsiteY3" fmla="*/ 269694 h 4648200"/>
                <a:gd name="connsiteX4" fmla="*/ 1754666 w 2187460"/>
                <a:gd name="connsiteY4" fmla="*/ 269694 h 4648200"/>
                <a:gd name="connsiteX5" fmla="*/ 1754666 w 2187460"/>
                <a:gd name="connsiteY5" fmla="*/ 678327 h 4648200"/>
                <a:gd name="connsiteX6" fmla="*/ 1834978 w 2187460"/>
                <a:gd name="connsiteY6" fmla="*/ 841334 h 4648200"/>
                <a:gd name="connsiteX7" fmla="*/ 2040221 w 2187460"/>
                <a:gd name="connsiteY7" fmla="*/ 754248 h 4648200"/>
                <a:gd name="connsiteX8" fmla="*/ 2040221 w 2187460"/>
                <a:gd name="connsiteY8" fmla="*/ 1129386 h 4648200"/>
                <a:gd name="connsiteX9" fmla="*/ 1834978 w 2187460"/>
                <a:gd name="connsiteY9" fmla="*/ 1044533 h 4648200"/>
                <a:gd name="connsiteX10" fmla="*/ 1754666 w 2187460"/>
                <a:gd name="connsiteY10" fmla="*/ 1207540 h 4648200"/>
                <a:gd name="connsiteX11" fmla="*/ 1754666 w 2187460"/>
                <a:gd name="connsiteY11" fmla="*/ 1616173 h 4648200"/>
                <a:gd name="connsiteX12" fmla="*/ 1752600 w 2187460"/>
                <a:gd name="connsiteY12" fmla="*/ 1616173 h 4648200"/>
                <a:gd name="connsiteX13" fmla="*/ 1752600 w 2187460"/>
                <a:gd name="connsiteY13" fmla="*/ 4504942 h 4648200"/>
                <a:gd name="connsiteX14" fmla="*/ 1609342 w 2187460"/>
                <a:gd name="connsiteY14" fmla="*/ 4648200 h 4648200"/>
                <a:gd name="connsiteX15" fmla="*/ 143258 w 2187460"/>
                <a:gd name="connsiteY15" fmla="*/ 4648200 h 4648200"/>
                <a:gd name="connsiteX16" fmla="*/ 0 w 2187460"/>
                <a:gd name="connsiteY16" fmla="*/ 4504942 h 4648200"/>
                <a:gd name="connsiteX17" fmla="*/ 0 w 2187460"/>
                <a:gd name="connsiteY17" fmla="*/ 143258 h 4648200"/>
                <a:gd name="connsiteX18" fmla="*/ 143258 w 2187460"/>
                <a:gd name="connsiteY18"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87460" h="4648200">
                  <a:moveTo>
                    <a:pt x="143258" y="0"/>
                  </a:moveTo>
                  <a:lnTo>
                    <a:pt x="1609342" y="0"/>
                  </a:lnTo>
                  <a:cubicBezTo>
                    <a:pt x="1688461" y="0"/>
                    <a:pt x="1752600" y="64139"/>
                    <a:pt x="1752600" y="143258"/>
                  </a:cubicBezTo>
                  <a:lnTo>
                    <a:pt x="1752600" y="269694"/>
                  </a:lnTo>
                  <a:lnTo>
                    <a:pt x="1754666" y="269694"/>
                  </a:lnTo>
                  <a:lnTo>
                    <a:pt x="1754666" y="678327"/>
                  </a:lnTo>
                  <a:cubicBezTo>
                    <a:pt x="1754666" y="825703"/>
                    <a:pt x="1790360" y="859197"/>
                    <a:pt x="1834978" y="841334"/>
                  </a:cubicBezTo>
                  <a:cubicBezTo>
                    <a:pt x="1915290" y="803373"/>
                    <a:pt x="1926445" y="736384"/>
                    <a:pt x="2040221" y="754248"/>
                  </a:cubicBezTo>
                  <a:cubicBezTo>
                    <a:pt x="2236540" y="785510"/>
                    <a:pt x="2236540" y="1100358"/>
                    <a:pt x="2040221" y="1129386"/>
                  </a:cubicBezTo>
                  <a:cubicBezTo>
                    <a:pt x="1926445" y="1147250"/>
                    <a:pt x="1915290" y="1082494"/>
                    <a:pt x="1834978" y="1044533"/>
                  </a:cubicBezTo>
                  <a:cubicBezTo>
                    <a:pt x="1790360" y="1024437"/>
                    <a:pt x="1754666" y="1060164"/>
                    <a:pt x="1754666" y="1207540"/>
                  </a:cubicBezTo>
                  <a:cubicBezTo>
                    <a:pt x="1754666" y="1616173"/>
                    <a:pt x="1754666" y="1616173"/>
                    <a:pt x="1754666" y="1616173"/>
                  </a:cubicBezTo>
                  <a:lnTo>
                    <a:pt x="1752600" y="1616173"/>
                  </a:lnTo>
                  <a:lnTo>
                    <a:pt x="1752600" y="4504942"/>
                  </a:lnTo>
                  <a:cubicBezTo>
                    <a:pt x="1752600" y="4584061"/>
                    <a:pt x="1688461" y="4648200"/>
                    <a:pt x="1609342" y="4648200"/>
                  </a:cubicBezTo>
                  <a:lnTo>
                    <a:pt x="143258" y="4648200"/>
                  </a:lnTo>
                  <a:cubicBezTo>
                    <a:pt x="64139" y="4648200"/>
                    <a:pt x="0" y="4584061"/>
                    <a:pt x="0" y="4504942"/>
                  </a:cubicBezTo>
                  <a:lnTo>
                    <a:pt x="0" y="143258"/>
                  </a:lnTo>
                  <a:cubicBezTo>
                    <a:pt x="0" y="64139"/>
                    <a:pt x="64139" y="0"/>
                    <a:pt x="143258"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2C4F853A-0246-437E-B102-E84E05A8D9F1}"/>
                </a:ext>
              </a:extLst>
            </p:cNvPr>
            <p:cNvSpPr txBox="1">
              <a:spLocks noChangeArrowheads="1"/>
            </p:cNvSpPr>
            <p:nvPr/>
          </p:nvSpPr>
          <p:spPr bwMode="auto">
            <a:xfrm>
              <a:off x="2083308" y="193548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4" name="Group 3">
            <a:extLst>
              <a:ext uri="{FF2B5EF4-FFF2-40B4-BE49-F238E27FC236}">
                <a16:creationId xmlns:a16="http://schemas.microsoft.com/office/drawing/2014/main" id="{302D8F55-6A3E-4117-8547-B716CA44F841}"/>
              </a:ext>
            </a:extLst>
          </p:cNvPr>
          <p:cNvGrpSpPr/>
          <p:nvPr/>
        </p:nvGrpSpPr>
        <p:grpSpPr>
          <a:xfrm>
            <a:off x="1562100" y="3014880"/>
            <a:ext cx="1754666" cy="3385920"/>
            <a:chOff x="1562100" y="3014880"/>
            <a:chExt cx="1754666" cy="3385920"/>
          </a:xfrm>
        </p:grpSpPr>
        <p:sp>
          <p:nvSpPr>
            <p:cNvPr id="20" name="Freeform: Shape 19">
              <a:extLst>
                <a:ext uri="{FF2B5EF4-FFF2-40B4-BE49-F238E27FC236}">
                  <a16:creationId xmlns:a16="http://schemas.microsoft.com/office/drawing/2014/main" id="{B17C3897-ABBA-4FF9-9951-A4DC825B7D1C}"/>
                </a:ext>
              </a:extLst>
            </p:cNvPr>
            <p:cNvSpPr/>
            <p:nvPr/>
          </p:nvSpPr>
          <p:spPr>
            <a:xfrm>
              <a:off x="1562100" y="3014880"/>
              <a:ext cx="1754666" cy="3385920"/>
            </a:xfrm>
            <a:custGeom>
              <a:avLst/>
              <a:gdLst>
                <a:gd name="connsiteX0" fmla="*/ 0 w 1754666"/>
                <a:gd name="connsiteY0" fmla="*/ 0 h 3385920"/>
                <a:gd name="connsiteX1" fmla="*/ 1754666 w 1754666"/>
                <a:gd name="connsiteY1" fmla="*/ 0 h 3385920"/>
                <a:gd name="connsiteX2" fmla="*/ 1754666 w 1754666"/>
                <a:gd name="connsiteY2" fmla="*/ 17190 h 3385920"/>
                <a:gd name="connsiteX3" fmla="*/ 1754666 w 1754666"/>
                <a:gd name="connsiteY3" fmla="*/ 353893 h 3385920"/>
                <a:gd name="connsiteX4" fmla="*/ 1752600 w 1754666"/>
                <a:gd name="connsiteY4" fmla="*/ 353893 h 3385920"/>
                <a:gd name="connsiteX5" fmla="*/ 1752600 w 1754666"/>
                <a:gd name="connsiteY5" fmla="*/ 3242662 h 3385920"/>
                <a:gd name="connsiteX6" fmla="*/ 1609342 w 1754666"/>
                <a:gd name="connsiteY6" fmla="*/ 3385920 h 3385920"/>
                <a:gd name="connsiteX7" fmla="*/ 143258 w 1754666"/>
                <a:gd name="connsiteY7" fmla="*/ 3385920 h 3385920"/>
                <a:gd name="connsiteX8" fmla="*/ 0 w 1754666"/>
                <a:gd name="connsiteY8" fmla="*/ 3242662 h 3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4666" h="3385920">
                  <a:moveTo>
                    <a:pt x="0" y="0"/>
                  </a:moveTo>
                  <a:lnTo>
                    <a:pt x="1754666" y="0"/>
                  </a:lnTo>
                  <a:lnTo>
                    <a:pt x="1754666" y="17190"/>
                  </a:lnTo>
                  <a:cubicBezTo>
                    <a:pt x="1754666" y="353893"/>
                    <a:pt x="1754666" y="353893"/>
                    <a:pt x="1754666" y="353893"/>
                  </a:cubicBezTo>
                  <a:lnTo>
                    <a:pt x="1752600" y="353893"/>
                  </a:lnTo>
                  <a:lnTo>
                    <a:pt x="1752600" y="3242662"/>
                  </a:lnTo>
                  <a:cubicBezTo>
                    <a:pt x="1752600" y="3321781"/>
                    <a:pt x="1688461" y="3385920"/>
                    <a:pt x="1609342" y="3385920"/>
                  </a:cubicBezTo>
                  <a:lnTo>
                    <a:pt x="143258" y="3385920"/>
                  </a:lnTo>
                  <a:cubicBezTo>
                    <a:pt x="64139" y="3385920"/>
                    <a:pt x="0" y="3321781"/>
                    <a:pt x="0" y="32426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90855A8-FEC9-4328-8088-9309464FDC3C}"/>
                </a:ext>
              </a:extLst>
            </p:cNvPr>
            <p:cNvSpPr txBox="1"/>
            <p:nvPr/>
          </p:nvSpPr>
          <p:spPr>
            <a:xfrm>
              <a:off x="1626108" y="3307080"/>
              <a:ext cx="1676400" cy="1461939"/>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algn="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 name="Group 2">
            <a:extLst>
              <a:ext uri="{FF2B5EF4-FFF2-40B4-BE49-F238E27FC236}">
                <a16:creationId xmlns:a16="http://schemas.microsoft.com/office/drawing/2014/main" id="{B2FD48AA-69A5-48C5-8E3E-1F1B7944CACC}"/>
              </a:ext>
            </a:extLst>
          </p:cNvPr>
          <p:cNvGrpSpPr/>
          <p:nvPr/>
        </p:nvGrpSpPr>
        <p:grpSpPr>
          <a:xfrm>
            <a:off x="1562100" y="5059680"/>
            <a:ext cx="1752600" cy="1341120"/>
            <a:chOff x="1562100" y="5059680"/>
            <a:chExt cx="1752600" cy="1341120"/>
          </a:xfrm>
        </p:grpSpPr>
        <p:sp>
          <p:nvSpPr>
            <p:cNvPr id="25" name="Freeform: Shape 24">
              <a:extLst>
                <a:ext uri="{FF2B5EF4-FFF2-40B4-BE49-F238E27FC236}">
                  <a16:creationId xmlns:a16="http://schemas.microsoft.com/office/drawing/2014/main" id="{42797EE3-9391-4C21-A42E-BBF06FDC80A5}"/>
                </a:ext>
              </a:extLst>
            </p:cNvPr>
            <p:cNvSpPr/>
            <p:nvPr/>
          </p:nvSpPr>
          <p:spPr>
            <a:xfrm>
              <a:off x="1562100" y="5059680"/>
              <a:ext cx="1752600" cy="1341120"/>
            </a:xfrm>
            <a:custGeom>
              <a:avLst/>
              <a:gdLst>
                <a:gd name="connsiteX0" fmla="*/ 0 w 1752600"/>
                <a:gd name="connsiteY0" fmla="*/ 0 h 1341120"/>
                <a:gd name="connsiteX1" fmla="*/ 1752600 w 1752600"/>
                <a:gd name="connsiteY1" fmla="*/ 0 h 1341120"/>
                <a:gd name="connsiteX2" fmla="*/ 1752600 w 1752600"/>
                <a:gd name="connsiteY2" fmla="*/ 1197862 h 1341120"/>
                <a:gd name="connsiteX3" fmla="*/ 1609342 w 1752600"/>
                <a:gd name="connsiteY3" fmla="*/ 1341120 h 1341120"/>
                <a:gd name="connsiteX4" fmla="*/ 143258 w 1752600"/>
                <a:gd name="connsiteY4" fmla="*/ 1341120 h 1341120"/>
                <a:gd name="connsiteX5" fmla="*/ 0 w 1752600"/>
                <a:gd name="connsiteY5" fmla="*/ 1197862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2600" h="1341120">
                  <a:moveTo>
                    <a:pt x="0" y="0"/>
                  </a:moveTo>
                  <a:lnTo>
                    <a:pt x="1752600" y="0"/>
                  </a:lnTo>
                  <a:lnTo>
                    <a:pt x="1752600" y="1197862"/>
                  </a:lnTo>
                  <a:cubicBezTo>
                    <a:pt x="1752600" y="1276981"/>
                    <a:pt x="1688461" y="1341120"/>
                    <a:pt x="1609342" y="1341120"/>
                  </a:cubicBezTo>
                  <a:lnTo>
                    <a:pt x="143258" y="1341120"/>
                  </a:lnTo>
                  <a:cubicBezTo>
                    <a:pt x="64139" y="1341120"/>
                    <a:pt x="0" y="1276981"/>
                    <a:pt x="0" y="11978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B4F19D4-5403-496B-92AE-7C0048E4F013}"/>
                </a:ext>
              </a:extLst>
            </p:cNvPr>
            <p:cNvGrpSpPr>
              <a:grpSpLocks noChangeAspect="1"/>
            </p:cNvGrpSpPr>
            <p:nvPr/>
          </p:nvGrpSpPr>
          <p:grpSpPr>
            <a:xfrm rot="2700000">
              <a:off x="2083308" y="5365636"/>
              <a:ext cx="731520" cy="731520"/>
              <a:chOff x="3383280" y="274320"/>
              <a:chExt cx="5669280" cy="5669280"/>
            </a:xfrm>
            <a:blipFill dpi="0" rotWithShape="0">
              <a:blip r:embed="rId3"/>
              <a:srcRect/>
              <a:stretch>
                <a:fillRect/>
              </a:stretch>
            </a:blipFill>
          </p:grpSpPr>
          <p:sp>
            <p:nvSpPr>
              <p:cNvPr id="37" name="Rectangle 36">
                <a:extLst>
                  <a:ext uri="{FF2B5EF4-FFF2-40B4-BE49-F238E27FC236}">
                    <a16:creationId xmlns:a16="http://schemas.microsoft.com/office/drawing/2014/main" id="{BE44CE07-FD81-4B4C-ACC3-081F37942BC0}"/>
                  </a:ext>
                </a:extLst>
              </p:cNvPr>
              <p:cNvSpPr/>
              <p:nvPr/>
            </p:nvSpPr>
            <p:spPr>
              <a:xfrm rot="21589336">
                <a:off x="722376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3763B9A-3D29-4099-87DB-4503431EDC33}"/>
                  </a:ext>
                </a:extLst>
              </p:cNvPr>
              <p:cNvSpPr/>
              <p:nvPr/>
            </p:nvSpPr>
            <p:spPr>
              <a:xfrm rot="21589336">
                <a:off x="530352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98F07B6-5AFE-4DE8-B82C-DF33989A06D9}"/>
                  </a:ext>
                </a:extLst>
              </p:cNvPr>
              <p:cNvSpPr/>
              <p:nvPr/>
            </p:nvSpPr>
            <p:spPr>
              <a:xfrm rot="21589336">
                <a:off x="7223760" y="2191422"/>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7E733A4-9BB8-49C5-A4CC-1A3D18C0AD1F}"/>
                  </a:ext>
                </a:extLst>
              </p:cNvPr>
              <p:cNvSpPr/>
              <p:nvPr/>
            </p:nvSpPr>
            <p:spPr>
              <a:xfrm rot="21589336">
                <a:off x="338328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12A3466-70E0-4D7C-9F82-0F42F8B6420D}"/>
                  </a:ext>
                </a:extLst>
              </p:cNvPr>
              <p:cNvSpPr/>
              <p:nvPr/>
            </p:nvSpPr>
            <p:spPr>
              <a:xfrm rot="21589336">
                <a:off x="530352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35DDF50-F47B-4E50-AA26-7D50E979FE5F}"/>
                  </a:ext>
                </a:extLst>
              </p:cNvPr>
              <p:cNvSpPr/>
              <p:nvPr/>
            </p:nvSpPr>
            <p:spPr>
              <a:xfrm rot="21589336">
                <a:off x="722376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AB7738C-C744-45C9-8B76-C72E639200C4}"/>
                  </a:ext>
                </a:extLst>
              </p:cNvPr>
              <p:cNvSpPr/>
              <p:nvPr/>
            </p:nvSpPr>
            <p:spPr>
              <a:xfrm rot="21589336">
                <a:off x="5302996"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BF1A5AF-5F1E-48B5-AE2A-5F584755B1CC}"/>
                  </a:ext>
                </a:extLst>
              </p:cNvPr>
              <p:cNvSpPr/>
              <p:nvPr/>
            </p:nvSpPr>
            <p:spPr>
              <a:xfrm rot="21589336">
                <a:off x="338328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B81A5D0-81AD-453B-956E-E61B0EFD8DC7}"/>
                  </a:ext>
                </a:extLst>
              </p:cNvPr>
              <p:cNvSpPr/>
              <p:nvPr/>
            </p:nvSpPr>
            <p:spPr>
              <a:xfrm rot="21589336">
                <a:off x="338328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7" name="Group 96">
            <a:extLst>
              <a:ext uri="{FF2B5EF4-FFF2-40B4-BE49-F238E27FC236}">
                <a16:creationId xmlns:a16="http://schemas.microsoft.com/office/drawing/2014/main" id="{CBFB336A-CDEF-4620-A0FF-290D64FF219E}"/>
              </a:ext>
            </a:extLst>
          </p:cNvPr>
          <p:cNvGrpSpPr/>
          <p:nvPr/>
        </p:nvGrpSpPr>
        <p:grpSpPr>
          <a:xfrm>
            <a:off x="3390900" y="5059680"/>
            <a:ext cx="1752600" cy="1341120"/>
            <a:chOff x="3390900" y="5059680"/>
            <a:chExt cx="1752600" cy="1341120"/>
          </a:xfrm>
        </p:grpSpPr>
        <p:sp>
          <p:nvSpPr>
            <p:cNvPr id="26" name="Freeform: Shape 25">
              <a:extLst>
                <a:ext uri="{FF2B5EF4-FFF2-40B4-BE49-F238E27FC236}">
                  <a16:creationId xmlns:a16="http://schemas.microsoft.com/office/drawing/2014/main" id="{3B8EBE57-80A2-4418-9936-D5FBE68A33F0}"/>
                </a:ext>
              </a:extLst>
            </p:cNvPr>
            <p:cNvSpPr/>
            <p:nvPr/>
          </p:nvSpPr>
          <p:spPr>
            <a:xfrm>
              <a:off x="3390900" y="5059680"/>
              <a:ext cx="1752600" cy="1341120"/>
            </a:xfrm>
            <a:custGeom>
              <a:avLst/>
              <a:gdLst>
                <a:gd name="connsiteX0" fmla="*/ 0 w 1752600"/>
                <a:gd name="connsiteY0" fmla="*/ 0 h 1341120"/>
                <a:gd name="connsiteX1" fmla="*/ 1752600 w 1752600"/>
                <a:gd name="connsiteY1" fmla="*/ 0 h 1341120"/>
                <a:gd name="connsiteX2" fmla="*/ 1752600 w 1752600"/>
                <a:gd name="connsiteY2" fmla="*/ 1197862 h 1341120"/>
                <a:gd name="connsiteX3" fmla="*/ 1609342 w 1752600"/>
                <a:gd name="connsiteY3" fmla="*/ 1341120 h 1341120"/>
                <a:gd name="connsiteX4" fmla="*/ 143258 w 1752600"/>
                <a:gd name="connsiteY4" fmla="*/ 1341120 h 1341120"/>
                <a:gd name="connsiteX5" fmla="*/ 0 w 1752600"/>
                <a:gd name="connsiteY5" fmla="*/ 1197862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2600" h="1341120">
                  <a:moveTo>
                    <a:pt x="0" y="0"/>
                  </a:moveTo>
                  <a:lnTo>
                    <a:pt x="1752600" y="0"/>
                  </a:lnTo>
                  <a:lnTo>
                    <a:pt x="1752600" y="1197862"/>
                  </a:lnTo>
                  <a:cubicBezTo>
                    <a:pt x="1752600" y="1276981"/>
                    <a:pt x="1688461" y="1341120"/>
                    <a:pt x="1609342" y="1341120"/>
                  </a:cubicBezTo>
                  <a:lnTo>
                    <a:pt x="143258" y="1341120"/>
                  </a:lnTo>
                  <a:cubicBezTo>
                    <a:pt x="64139" y="1341120"/>
                    <a:pt x="0" y="1276981"/>
                    <a:pt x="0" y="11978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0DC2ECF5-400D-42DF-8A7F-4555ED8658B6}"/>
                </a:ext>
              </a:extLst>
            </p:cNvPr>
            <p:cNvGrpSpPr>
              <a:grpSpLocks noChangeAspect="1"/>
            </p:cNvGrpSpPr>
            <p:nvPr/>
          </p:nvGrpSpPr>
          <p:grpSpPr>
            <a:xfrm rot="2700000">
              <a:off x="3912108" y="5364480"/>
              <a:ext cx="731520" cy="731520"/>
              <a:chOff x="3383280" y="274320"/>
              <a:chExt cx="5669280" cy="5669280"/>
            </a:xfrm>
            <a:blipFill dpi="0" rotWithShape="0">
              <a:blip r:embed="rId4"/>
              <a:srcRect/>
              <a:stretch>
                <a:fillRect/>
              </a:stretch>
            </a:blipFill>
          </p:grpSpPr>
          <p:sp>
            <p:nvSpPr>
              <p:cNvPr id="48" name="Rectangle 47">
                <a:extLst>
                  <a:ext uri="{FF2B5EF4-FFF2-40B4-BE49-F238E27FC236}">
                    <a16:creationId xmlns:a16="http://schemas.microsoft.com/office/drawing/2014/main" id="{596F42BB-B7A8-45FD-954F-3167934BE23D}"/>
                  </a:ext>
                </a:extLst>
              </p:cNvPr>
              <p:cNvSpPr/>
              <p:nvPr/>
            </p:nvSpPr>
            <p:spPr>
              <a:xfrm rot="21589336">
                <a:off x="722376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9EE6780-B209-4573-97C5-C10554F25B90}"/>
                  </a:ext>
                </a:extLst>
              </p:cNvPr>
              <p:cNvSpPr/>
              <p:nvPr/>
            </p:nvSpPr>
            <p:spPr>
              <a:xfrm rot="21589336">
                <a:off x="530352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07F49B-E6AC-4C91-B998-A78D2D859574}"/>
                  </a:ext>
                </a:extLst>
              </p:cNvPr>
              <p:cNvSpPr/>
              <p:nvPr/>
            </p:nvSpPr>
            <p:spPr>
              <a:xfrm rot="21589336">
                <a:off x="7223760" y="2191422"/>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6F34CA2-CE08-4863-B794-4B1EA6E80726}"/>
                  </a:ext>
                </a:extLst>
              </p:cNvPr>
              <p:cNvSpPr/>
              <p:nvPr/>
            </p:nvSpPr>
            <p:spPr>
              <a:xfrm rot="21589336">
                <a:off x="338328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3360A24-4A47-4189-A9A8-0F874F79BEAE}"/>
                  </a:ext>
                </a:extLst>
              </p:cNvPr>
              <p:cNvSpPr/>
              <p:nvPr/>
            </p:nvSpPr>
            <p:spPr>
              <a:xfrm rot="21589336">
                <a:off x="530352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6273770-BF48-4989-95F4-C7D245B41C8A}"/>
                  </a:ext>
                </a:extLst>
              </p:cNvPr>
              <p:cNvSpPr/>
              <p:nvPr/>
            </p:nvSpPr>
            <p:spPr>
              <a:xfrm rot="21589336">
                <a:off x="722376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058FCBAF-5663-437E-8EF1-22D03D17DD54}"/>
                  </a:ext>
                </a:extLst>
              </p:cNvPr>
              <p:cNvSpPr/>
              <p:nvPr/>
            </p:nvSpPr>
            <p:spPr>
              <a:xfrm rot="21589336">
                <a:off x="5302996"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A1365456-9E0D-41EF-9B7E-686EA03E564D}"/>
                  </a:ext>
                </a:extLst>
              </p:cNvPr>
              <p:cNvSpPr/>
              <p:nvPr/>
            </p:nvSpPr>
            <p:spPr>
              <a:xfrm rot="21589336">
                <a:off x="338328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801ED3D-315A-4B72-B566-39862DC0D371}"/>
                  </a:ext>
                </a:extLst>
              </p:cNvPr>
              <p:cNvSpPr/>
              <p:nvPr/>
            </p:nvSpPr>
            <p:spPr>
              <a:xfrm rot="21589336">
                <a:off x="338328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8" name="Group 97">
            <a:extLst>
              <a:ext uri="{FF2B5EF4-FFF2-40B4-BE49-F238E27FC236}">
                <a16:creationId xmlns:a16="http://schemas.microsoft.com/office/drawing/2014/main" id="{FDAC0F34-5AFE-4CD1-BDDD-2BFAE01E474C}"/>
              </a:ext>
            </a:extLst>
          </p:cNvPr>
          <p:cNvGrpSpPr/>
          <p:nvPr/>
        </p:nvGrpSpPr>
        <p:grpSpPr>
          <a:xfrm>
            <a:off x="5219700" y="5059680"/>
            <a:ext cx="1753663" cy="1341120"/>
            <a:chOff x="5219700" y="5059680"/>
            <a:chExt cx="1753663" cy="1341120"/>
          </a:xfrm>
        </p:grpSpPr>
        <p:sp>
          <p:nvSpPr>
            <p:cNvPr id="27" name="Freeform: Shape 26">
              <a:extLst>
                <a:ext uri="{FF2B5EF4-FFF2-40B4-BE49-F238E27FC236}">
                  <a16:creationId xmlns:a16="http://schemas.microsoft.com/office/drawing/2014/main" id="{4BF76FB7-A920-437B-898B-C22385641BC6}"/>
                </a:ext>
              </a:extLst>
            </p:cNvPr>
            <p:cNvSpPr/>
            <p:nvPr/>
          </p:nvSpPr>
          <p:spPr>
            <a:xfrm>
              <a:off x="5219700" y="5059680"/>
              <a:ext cx="1753663" cy="1341120"/>
            </a:xfrm>
            <a:custGeom>
              <a:avLst/>
              <a:gdLst>
                <a:gd name="connsiteX0" fmla="*/ 0 w 1753663"/>
                <a:gd name="connsiteY0" fmla="*/ 0 h 1341120"/>
                <a:gd name="connsiteX1" fmla="*/ 1753663 w 1753663"/>
                <a:gd name="connsiteY1" fmla="*/ 0 h 1341120"/>
                <a:gd name="connsiteX2" fmla="*/ 1753663 w 1753663"/>
                <a:gd name="connsiteY2" fmla="*/ 38129 h 1341120"/>
                <a:gd name="connsiteX3" fmla="*/ 1753663 w 1753663"/>
                <a:gd name="connsiteY3" fmla="*/ 137893 h 1341120"/>
                <a:gd name="connsiteX4" fmla="*/ 1752600 w 1753663"/>
                <a:gd name="connsiteY4" fmla="*/ 137893 h 1341120"/>
                <a:gd name="connsiteX5" fmla="*/ 1752600 w 1753663"/>
                <a:gd name="connsiteY5" fmla="*/ 1197862 h 1341120"/>
                <a:gd name="connsiteX6" fmla="*/ 1609342 w 1753663"/>
                <a:gd name="connsiteY6" fmla="*/ 1341120 h 1341120"/>
                <a:gd name="connsiteX7" fmla="*/ 143258 w 1753663"/>
                <a:gd name="connsiteY7" fmla="*/ 1341120 h 1341120"/>
                <a:gd name="connsiteX8" fmla="*/ 0 w 1753663"/>
                <a:gd name="connsiteY8" fmla="*/ 1197862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3663" h="1341120">
                  <a:moveTo>
                    <a:pt x="0" y="0"/>
                  </a:moveTo>
                  <a:lnTo>
                    <a:pt x="1753663" y="0"/>
                  </a:lnTo>
                  <a:lnTo>
                    <a:pt x="1753663" y="38129"/>
                  </a:lnTo>
                  <a:cubicBezTo>
                    <a:pt x="1753663" y="137893"/>
                    <a:pt x="1753663" y="137893"/>
                    <a:pt x="1753663" y="137893"/>
                  </a:cubicBezTo>
                  <a:lnTo>
                    <a:pt x="1752600" y="137893"/>
                  </a:lnTo>
                  <a:lnTo>
                    <a:pt x="1752600" y="1197862"/>
                  </a:lnTo>
                  <a:cubicBezTo>
                    <a:pt x="1752600" y="1276981"/>
                    <a:pt x="1688461" y="1341120"/>
                    <a:pt x="1609342" y="1341120"/>
                  </a:cubicBezTo>
                  <a:lnTo>
                    <a:pt x="143258" y="1341120"/>
                  </a:lnTo>
                  <a:cubicBezTo>
                    <a:pt x="64139" y="1341120"/>
                    <a:pt x="0" y="1276981"/>
                    <a:pt x="0" y="11978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09E166E0-E79E-4420-A140-D3057F85409A}"/>
                </a:ext>
              </a:extLst>
            </p:cNvPr>
            <p:cNvGrpSpPr>
              <a:grpSpLocks noChangeAspect="1"/>
            </p:cNvGrpSpPr>
            <p:nvPr/>
          </p:nvGrpSpPr>
          <p:grpSpPr>
            <a:xfrm rot="2700000">
              <a:off x="5740908" y="5364480"/>
              <a:ext cx="731520" cy="731520"/>
              <a:chOff x="3383280" y="274320"/>
              <a:chExt cx="5669280" cy="5669280"/>
            </a:xfrm>
            <a:blipFill dpi="0" rotWithShape="0">
              <a:blip r:embed="rId5"/>
              <a:srcRect/>
              <a:stretch>
                <a:fillRect/>
              </a:stretch>
            </a:blipFill>
          </p:grpSpPr>
          <p:sp>
            <p:nvSpPr>
              <p:cNvPr id="58" name="Rectangle 57">
                <a:extLst>
                  <a:ext uri="{FF2B5EF4-FFF2-40B4-BE49-F238E27FC236}">
                    <a16:creationId xmlns:a16="http://schemas.microsoft.com/office/drawing/2014/main" id="{96D5973B-9FF1-4B2A-88AF-5434AE87AB1E}"/>
                  </a:ext>
                </a:extLst>
              </p:cNvPr>
              <p:cNvSpPr/>
              <p:nvPr/>
            </p:nvSpPr>
            <p:spPr>
              <a:xfrm rot="21589336">
                <a:off x="722376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3B799C7-1BD4-4B75-9A50-DEE295640656}"/>
                  </a:ext>
                </a:extLst>
              </p:cNvPr>
              <p:cNvSpPr/>
              <p:nvPr/>
            </p:nvSpPr>
            <p:spPr>
              <a:xfrm rot="21589336">
                <a:off x="530352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D93F334-81E2-4EF4-9BB4-5D7B66851101}"/>
                  </a:ext>
                </a:extLst>
              </p:cNvPr>
              <p:cNvSpPr/>
              <p:nvPr/>
            </p:nvSpPr>
            <p:spPr>
              <a:xfrm rot="21589336">
                <a:off x="7223760" y="2191422"/>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5C427304-43C0-4684-AE4E-AED7D13BC877}"/>
                  </a:ext>
                </a:extLst>
              </p:cNvPr>
              <p:cNvSpPr/>
              <p:nvPr/>
            </p:nvSpPr>
            <p:spPr>
              <a:xfrm rot="21589336">
                <a:off x="338328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D38CAD0-3AE3-4C5C-A3E0-BF5164053BB6}"/>
                  </a:ext>
                </a:extLst>
              </p:cNvPr>
              <p:cNvSpPr/>
              <p:nvPr/>
            </p:nvSpPr>
            <p:spPr>
              <a:xfrm rot="21589336">
                <a:off x="530352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479B8DC-644B-4769-9DA4-24FE4170D563}"/>
                  </a:ext>
                </a:extLst>
              </p:cNvPr>
              <p:cNvSpPr/>
              <p:nvPr/>
            </p:nvSpPr>
            <p:spPr>
              <a:xfrm rot="21589336">
                <a:off x="722376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8C541122-D8FA-4398-ABFA-1265E2E80405}"/>
                  </a:ext>
                </a:extLst>
              </p:cNvPr>
              <p:cNvSpPr/>
              <p:nvPr/>
            </p:nvSpPr>
            <p:spPr>
              <a:xfrm rot="21589336">
                <a:off x="5302996"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1FC247E2-11E7-4D47-92CE-F5EA07BB8E54}"/>
                  </a:ext>
                </a:extLst>
              </p:cNvPr>
              <p:cNvSpPr/>
              <p:nvPr/>
            </p:nvSpPr>
            <p:spPr>
              <a:xfrm rot="21589336">
                <a:off x="338328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A1C0633-699F-458D-83B5-93BFF5E8A2B5}"/>
                  </a:ext>
                </a:extLst>
              </p:cNvPr>
              <p:cNvSpPr/>
              <p:nvPr/>
            </p:nvSpPr>
            <p:spPr>
              <a:xfrm rot="21589336">
                <a:off x="338328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a:extLst>
              <a:ext uri="{FF2B5EF4-FFF2-40B4-BE49-F238E27FC236}">
                <a16:creationId xmlns:a16="http://schemas.microsoft.com/office/drawing/2014/main" id="{BC1E4433-1AED-4699-9A1B-AF9234A8E2D9}"/>
              </a:ext>
            </a:extLst>
          </p:cNvPr>
          <p:cNvGrpSpPr/>
          <p:nvPr/>
        </p:nvGrpSpPr>
        <p:grpSpPr>
          <a:xfrm>
            <a:off x="7048500" y="5059680"/>
            <a:ext cx="2186456" cy="1341120"/>
            <a:chOff x="7048500" y="5059680"/>
            <a:chExt cx="2186456" cy="1341120"/>
          </a:xfrm>
        </p:grpSpPr>
        <p:sp>
          <p:nvSpPr>
            <p:cNvPr id="28" name="Freeform: Shape 27">
              <a:extLst>
                <a:ext uri="{FF2B5EF4-FFF2-40B4-BE49-F238E27FC236}">
                  <a16:creationId xmlns:a16="http://schemas.microsoft.com/office/drawing/2014/main" id="{CD329D13-8C08-492C-85F1-8A8F985FCA4D}"/>
                </a:ext>
              </a:extLst>
            </p:cNvPr>
            <p:cNvSpPr/>
            <p:nvPr/>
          </p:nvSpPr>
          <p:spPr>
            <a:xfrm>
              <a:off x="7048500" y="5059680"/>
              <a:ext cx="2186456" cy="1341120"/>
            </a:xfrm>
            <a:custGeom>
              <a:avLst/>
              <a:gdLst>
                <a:gd name="connsiteX0" fmla="*/ 0 w 2186456"/>
                <a:gd name="connsiteY0" fmla="*/ 0 h 1341120"/>
                <a:gd name="connsiteX1" fmla="*/ 1753662 w 2186456"/>
                <a:gd name="connsiteY1" fmla="*/ 0 h 1341120"/>
                <a:gd name="connsiteX2" fmla="*/ 1753662 w 2186456"/>
                <a:gd name="connsiteY2" fmla="*/ 114447 h 1341120"/>
                <a:gd name="connsiteX3" fmla="*/ 1833974 w 2186456"/>
                <a:gd name="connsiteY3" fmla="*/ 277454 h 1341120"/>
                <a:gd name="connsiteX4" fmla="*/ 2039218 w 2186456"/>
                <a:gd name="connsiteY4" fmla="*/ 190368 h 1341120"/>
                <a:gd name="connsiteX5" fmla="*/ 2039218 w 2186456"/>
                <a:gd name="connsiteY5" fmla="*/ 565506 h 1341120"/>
                <a:gd name="connsiteX6" fmla="*/ 1833974 w 2186456"/>
                <a:gd name="connsiteY6" fmla="*/ 480653 h 1341120"/>
                <a:gd name="connsiteX7" fmla="*/ 1753662 w 2186456"/>
                <a:gd name="connsiteY7" fmla="*/ 643660 h 1341120"/>
                <a:gd name="connsiteX8" fmla="*/ 1753662 w 2186456"/>
                <a:gd name="connsiteY8" fmla="*/ 1052293 h 1341120"/>
                <a:gd name="connsiteX9" fmla="*/ 1752600 w 2186456"/>
                <a:gd name="connsiteY9" fmla="*/ 1052293 h 1341120"/>
                <a:gd name="connsiteX10" fmla="*/ 1752600 w 2186456"/>
                <a:gd name="connsiteY10" fmla="*/ 1197862 h 1341120"/>
                <a:gd name="connsiteX11" fmla="*/ 1609342 w 2186456"/>
                <a:gd name="connsiteY11" fmla="*/ 1341120 h 1341120"/>
                <a:gd name="connsiteX12" fmla="*/ 143258 w 2186456"/>
                <a:gd name="connsiteY12" fmla="*/ 1341120 h 1341120"/>
                <a:gd name="connsiteX13" fmla="*/ 0 w 2186456"/>
                <a:gd name="connsiteY13" fmla="*/ 1197862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6456" h="1341120">
                  <a:moveTo>
                    <a:pt x="0" y="0"/>
                  </a:moveTo>
                  <a:lnTo>
                    <a:pt x="1753662" y="0"/>
                  </a:lnTo>
                  <a:lnTo>
                    <a:pt x="1753662" y="114447"/>
                  </a:lnTo>
                  <a:cubicBezTo>
                    <a:pt x="1753662" y="261823"/>
                    <a:pt x="1789356" y="295317"/>
                    <a:pt x="1833974" y="277454"/>
                  </a:cubicBezTo>
                  <a:cubicBezTo>
                    <a:pt x="1914286" y="239493"/>
                    <a:pt x="1925442" y="172504"/>
                    <a:pt x="2039218" y="190368"/>
                  </a:cubicBezTo>
                  <a:cubicBezTo>
                    <a:pt x="2235536" y="221630"/>
                    <a:pt x="2235536" y="536478"/>
                    <a:pt x="2039218" y="565506"/>
                  </a:cubicBezTo>
                  <a:cubicBezTo>
                    <a:pt x="1925442" y="583370"/>
                    <a:pt x="1914286" y="518614"/>
                    <a:pt x="1833974" y="480653"/>
                  </a:cubicBezTo>
                  <a:cubicBezTo>
                    <a:pt x="1789356" y="460557"/>
                    <a:pt x="1753662" y="496284"/>
                    <a:pt x="1753662" y="643660"/>
                  </a:cubicBezTo>
                  <a:cubicBezTo>
                    <a:pt x="1753662" y="1052293"/>
                    <a:pt x="1753662" y="1052293"/>
                    <a:pt x="1753662" y="1052293"/>
                  </a:cubicBezTo>
                  <a:lnTo>
                    <a:pt x="1752600" y="1052293"/>
                  </a:lnTo>
                  <a:lnTo>
                    <a:pt x="1752600" y="1197862"/>
                  </a:lnTo>
                  <a:cubicBezTo>
                    <a:pt x="1752600" y="1276981"/>
                    <a:pt x="1688461" y="1341120"/>
                    <a:pt x="1609342" y="1341120"/>
                  </a:cubicBezTo>
                  <a:lnTo>
                    <a:pt x="143258" y="1341120"/>
                  </a:lnTo>
                  <a:cubicBezTo>
                    <a:pt x="64139" y="1341120"/>
                    <a:pt x="0" y="1276981"/>
                    <a:pt x="0" y="11978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29018540-27F4-45EE-A8F3-8759BCA0E312}"/>
                </a:ext>
              </a:extLst>
            </p:cNvPr>
            <p:cNvGrpSpPr>
              <a:grpSpLocks noChangeAspect="1"/>
            </p:cNvGrpSpPr>
            <p:nvPr/>
          </p:nvGrpSpPr>
          <p:grpSpPr>
            <a:xfrm rot="2700000">
              <a:off x="7569708" y="5364480"/>
              <a:ext cx="731520" cy="731520"/>
              <a:chOff x="3383280" y="274320"/>
              <a:chExt cx="5669280" cy="5669280"/>
            </a:xfrm>
            <a:blipFill dpi="0" rotWithShape="0">
              <a:blip r:embed="rId6"/>
              <a:srcRect/>
              <a:stretch>
                <a:fillRect/>
              </a:stretch>
            </a:blipFill>
          </p:grpSpPr>
          <p:sp>
            <p:nvSpPr>
              <p:cNvPr id="68" name="Rectangle 67">
                <a:extLst>
                  <a:ext uri="{FF2B5EF4-FFF2-40B4-BE49-F238E27FC236}">
                    <a16:creationId xmlns:a16="http://schemas.microsoft.com/office/drawing/2014/main" id="{BCDC997A-EA86-4223-9383-063CB6C0C3D3}"/>
                  </a:ext>
                </a:extLst>
              </p:cNvPr>
              <p:cNvSpPr/>
              <p:nvPr/>
            </p:nvSpPr>
            <p:spPr>
              <a:xfrm rot="21589336">
                <a:off x="722376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FFA4AD60-8AC1-4042-BA1B-137DEF4E513B}"/>
                  </a:ext>
                </a:extLst>
              </p:cNvPr>
              <p:cNvSpPr/>
              <p:nvPr/>
            </p:nvSpPr>
            <p:spPr>
              <a:xfrm rot="21589336">
                <a:off x="530352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911F43EC-9831-44FA-9828-550844A5C06F}"/>
                  </a:ext>
                </a:extLst>
              </p:cNvPr>
              <p:cNvSpPr/>
              <p:nvPr/>
            </p:nvSpPr>
            <p:spPr>
              <a:xfrm rot="21589336">
                <a:off x="7223760" y="2191422"/>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15AEBE3-8D3E-4B87-9BBF-8EC1AB9AC82F}"/>
                  </a:ext>
                </a:extLst>
              </p:cNvPr>
              <p:cNvSpPr/>
              <p:nvPr/>
            </p:nvSpPr>
            <p:spPr>
              <a:xfrm rot="21589336">
                <a:off x="338328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FCB074D-AB7E-45E7-BBC5-E67425598D5F}"/>
                  </a:ext>
                </a:extLst>
              </p:cNvPr>
              <p:cNvSpPr/>
              <p:nvPr/>
            </p:nvSpPr>
            <p:spPr>
              <a:xfrm rot="21589336">
                <a:off x="530352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AAF8D69-8BB3-43B5-91DF-D419BC414F2C}"/>
                  </a:ext>
                </a:extLst>
              </p:cNvPr>
              <p:cNvSpPr/>
              <p:nvPr/>
            </p:nvSpPr>
            <p:spPr>
              <a:xfrm rot="21589336">
                <a:off x="722376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5368BC8-0CD8-4FAC-8258-89D7EC48AD81}"/>
                  </a:ext>
                </a:extLst>
              </p:cNvPr>
              <p:cNvSpPr/>
              <p:nvPr/>
            </p:nvSpPr>
            <p:spPr>
              <a:xfrm rot="21589336">
                <a:off x="5302996"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2DC2018-8992-4890-97A9-AC5A16445F12}"/>
                  </a:ext>
                </a:extLst>
              </p:cNvPr>
              <p:cNvSpPr/>
              <p:nvPr/>
            </p:nvSpPr>
            <p:spPr>
              <a:xfrm rot="21589336">
                <a:off x="338328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063BE76D-1282-4383-BE59-BF974C9D3B87}"/>
                  </a:ext>
                </a:extLst>
              </p:cNvPr>
              <p:cNvSpPr/>
              <p:nvPr/>
            </p:nvSpPr>
            <p:spPr>
              <a:xfrm rot="21589336">
                <a:off x="338328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 name="Group 103">
            <a:extLst>
              <a:ext uri="{FF2B5EF4-FFF2-40B4-BE49-F238E27FC236}">
                <a16:creationId xmlns:a16="http://schemas.microsoft.com/office/drawing/2014/main" id="{DF115E0C-AD8D-4C2D-8B02-2AF35F12DD4F}"/>
              </a:ext>
            </a:extLst>
          </p:cNvPr>
          <p:cNvGrpSpPr/>
          <p:nvPr/>
        </p:nvGrpSpPr>
        <p:grpSpPr>
          <a:xfrm>
            <a:off x="8877300" y="5059680"/>
            <a:ext cx="1752600" cy="1341120"/>
            <a:chOff x="8877300" y="5059680"/>
            <a:chExt cx="1752600" cy="1341120"/>
          </a:xfrm>
        </p:grpSpPr>
        <p:sp>
          <p:nvSpPr>
            <p:cNvPr id="29" name="Freeform: Shape 28">
              <a:extLst>
                <a:ext uri="{FF2B5EF4-FFF2-40B4-BE49-F238E27FC236}">
                  <a16:creationId xmlns:a16="http://schemas.microsoft.com/office/drawing/2014/main" id="{1B91A75B-A1A8-43BB-835B-390AA5EA8ED3}"/>
                </a:ext>
              </a:extLst>
            </p:cNvPr>
            <p:cNvSpPr/>
            <p:nvPr/>
          </p:nvSpPr>
          <p:spPr>
            <a:xfrm>
              <a:off x="8877300" y="5059680"/>
              <a:ext cx="1752600" cy="1341120"/>
            </a:xfrm>
            <a:custGeom>
              <a:avLst/>
              <a:gdLst>
                <a:gd name="connsiteX0" fmla="*/ 0 w 1752600"/>
                <a:gd name="connsiteY0" fmla="*/ 0 h 1341120"/>
                <a:gd name="connsiteX1" fmla="*/ 1752600 w 1752600"/>
                <a:gd name="connsiteY1" fmla="*/ 0 h 1341120"/>
                <a:gd name="connsiteX2" fmla="*/ 1752600 w 1752600"/>
                <a:gd name="connsiteY2" fmla="*/ 1197862 h 1341120"/>
                <a:gd name="connsiteX3" fmla="*/ 1609342 w 1752600"/>
                <a:gd name="connsiteY3" fmla="*/ 1341120 h 1341120"/>
                <a:gd name="connsiteX4" fmla="*/ 143258 w 1752600"/>
                <a:gd name="connsiteY4" fmla="*/ 1341120 h 1341120"/>
                <a:gd name="connsiteX5" fmla="*/ 0 w 1752600"/>
                <a:gd name="connsiteY5" fmla="*/ 1197862 h 1341120"/>
                <a:gd name="connsiteX6" fmla="*/ 0 w 1752600"/>
                <a:gd name="connsiteY6" fmla="*/ 522958 h 1341120"/>
                <a:gd name="connsiteX7" fmla="*/ 22796 w 1752600"/>
                <a:gd name="connsiteY7" fmla="*/ 539506 h 1341120"/>
                <a:gd name="connsiteX8" fmla="*/ 217617 w 1752600"/>
                <a:gd name="connsiteY8" fmla="*/ 606082 h 1341120"/>
                <a:gd name="connsiteX9" fmla="*/ 217617 w 1752600"/>
                <a:gd name="connsiteY9" fmla="*/ 135455 h 1341120"/>
                <a:gd name="connsiteX10" fmla="*/ 22796 w 1752600"/>
                <a:gd name="connsiteY10" fmla="*/ 204394 h 1341120"/>
                <a:gd name="connsiteX11" fmla="*/ 0 w 1752600"/>
                <a:gd name="connsiteY11" fmla="*/ 221196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2600" h="1341120">
                  <a:moveTo>
                    <a:pt x="0" y="0"/>
                  </a:moveTo>
                  <a:lnTo>
                    <a:pt x="1752600" y="0"/>
                  </a:lnTo>
                  <a:lnTo>
                    <a:pt x="1752600" y="1197862"/>
                  </a:lnTo>
                  <a:cubicBezTo>
                    <a:pt x="1752600" y="1276981"/>
                    <a:pt x="1688461" y="1341120"/>
                    <a:pt x="1609342" y="1341120"/>
                  </a:cubicBezTo>
                  <a:lnTo>
                    <a:pt x="143258" y="1341120"/>
                  </a:lnTo>
                  <a:cubicBezTo>
                    <a:pt x="64139" y="1341120"/>
                    <a:pt x="0" y="1276981"/>
                    <a:pt x="0" y="1197862"/>
                  </a:cubicBezTo>
                  <a:lnTo>
                    <a:pt x="0" y="522958"/>
                  </a:lnTo>
                  <a:lnTo>
                    <a:pt x="22796" y="539506"/>
                  </a:lnTo>
                  <a:cubicBezTo>
                    <a:pt x="75929" y="581396"/>
                    <a:pt x="110564" y="622890"/>
                    <a:pt x="217617" y="606082"/>
                  </a:cubicBezTo>
                  <a:cubicBezTo>
                    <a:pt x="463908" y="569665"/>
                    <a:pt x="463908" y="174674"/>
                    <a:pt x="217617" y="135455"/>
                  </a:cubicBezTo>
                  <a:cubicBezTo>
                    <a:pt x="110564" y="118646"/>
                    <a:pt x="75929" y="161717"/>
                    <a:pt x="22796" y="204394"/>
                  </a:cubicBezTo>
                  <a:lnTo>
                    <a:pt x="0" y="221196"/>
                  </a:ln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8CE32F1-F108-4EBF-9C2E-DF4FB0C33796}"/>
                </a:ext>
              </a:extLst>
            </p:cNvPr>
            <p:cNvGrpSpPr>
              <a:grpSpLocks noChangeAspect="1"/>
            </p:cNvGrpSpPr>
            <p:nvPr/>
          </p:nvGrpSpPr>
          <p:grpSpPr>
            <a:xfrm rot="2700000">
              <a:off x="9398508" y="5364480"/>
              <a:ext cx="731520" cy="731520"/>
              <a:chOff x="3383280" y="274320"/>
              <a:chExt cx="5669280" cy="5669280"/>
            </a:xfrm>
            <a:blipFill dpi="0" rotWithShape="0">
              <a:blip r:embed="rId7"/>
              <a:srcRect/>
              <a:stretch>
                <a:fillRect/>
              </a:stretch>
            </a:blipFill>
          </p:grpSpPr>
          <p:sp>
            <p:nvSpPr>
              <p:cNvPr id="78" name="Rectangle 77">
                <a:extLst>
                  <a:ext uri="{FF2B5EF4-FFF2-40B4-BE49-F238E27FC236}">
                    <a16:creationId xmlns:a16="http://schemas.microsoft.com/office/drawing/2014/main" id="{D19DC6F5-C951-4FD5-B232-B0E60795C7F3}"/>
                  </a:ext>
                </a:extLst>
              </p:cNvPr>
              <p:cNvSpPr/>
              <p:nvPr/>
            </p:nvSpPr>
            <p:spPr>
              <a:xfrm rot="21589336">
                <a:off x="722376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C400B5C-C6D3-455A-B3DC-A10CE7DF1890}"/>
                  </a:ext>
                </a:extLst>
              </p:cNvPr>
              <p:cNvSpPr/>
              <p:nvPr/>
            </p:nvSpPr>
            <p:spPr>
              <a:xfrm rot="21589336">
                <a:off x="530352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455BCD3D-DD44-47CF-8326-45783A7824CC}"/>
                  </a:ext>
                </a:extLst>
              </p:cNvPr>
              <p:cNvSpPr/>
              <p:nvPr/>
            </p:nvSpPr>
            <p:spPr>
              <a:xfrm rot="21589336">
                <a:off x="7223760" y="2191422"/>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114F70B-E732-4532-A9EA-0040B943E359}"/>
                  </a:ext>
                </a:extLst>
              </p:cNvPr>
              <p:cNvSpPr/>
              <p:nvPr/>
            </p:nvSpPr>
            <p:spPr>
              <a:xfrm rot="21589336">
                <a:off x="338328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2E01D8A6-A145-428E-84B1-7F9D3BDBA453}"/>
                  </a:ext>
                </a:extLst>
              </p:cNvPr>
              <p:cNvSpPr/>
              <p:nvPr/>
            </p:nvSpPr>
            <p:spPr>
              <a:xfrm rot="21589336">
                <a:off x="530352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6BF3317C-B338-4EC6-A474-25174CF27362}"/>
                  </a:ext>
                </a:extLst>
              </p:cNvPr>
              <p:cNvSpPr/>
              <p:nvPr/>
            </p:nvSpPr>
            <p:spPr>
              <a:xfrm rot="21589336">
                <a:off x="722376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5B0EE86F-91A9-4B3C-9CAC-BB16C46DC832}"/>
                  </a:ext>
                </a:extLst>
              </p:cNvPr>
              <p:cNvSpPr/>
              <p:nvPr/>
            </p:nvSpPr>
            <p:spPr>
              <a:xfrm rot="21589336">
                <a:off x="5302996"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818D3ED-C1E3-417B-924B-274F002B1DD8}"/>
                  </a:ext>
                </a:extLst>
              </p:cNvPr>
              <p:cNvSpPr/>
              <p:nvPr/>
            </p:nvSpPr>
            <p:spPr>
              <a:xfrm rot="21589336">
                <a:off x="338328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7DF027A9-5793-403B-B4C7-0FEAE8E2BBF9}"/>
                  </a:ext>
                </a:extLst>
              </p:cNvPr>
              <p:cNvSpPr/>
              <p:nvPr/>
            </p:nvSpPr>
            <p:spPr>
              <a:xfrm rot="21589336">
                <a:off x="338328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6" name="TextBox 95">
            <a:extLst>
              <a:ext uri="{FF2B5EF4-FFF2-40B4-BE49-F238E27FC236}">
                <a16:creationId xmlns:a16="http://schemas.microsoft.com/office/drawing/2014/main" id="{69C18CB9-9F85-41E1-817F-DC2158EDC4F2}"/>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3913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1000"/>
                                        <p:tgtEl>
                                          <p:spTgt spid="96"/>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par>
                          <p:cTn id="15" fill="hold">
                            <p:stCondLst>
                              <p:cond delay="2000"/>
                            </p:stCondLst>
                            <p:childTnLst>
                              <p:par>
                                <p:cTn id="16" presetID="2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1000"/>
                                        <p:tgtEl>
                                          <p:spTgt spid="4"/>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22" presetClass="entr" presetSubtype="4" fill="hold" nodeType="after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wipe(down)">
                                      <p:cBhvr>
                                        <p:cTn id="32" dur="500"/>
                                        <p:tgtEl>
                                          <p:spTgt spid="97"/>
                                        </p:tgtEl>
                                      </p:cBhvr>
                                    </p:animEffect>
                                  </p:childTnLst>
                                </p:cTn>
                              </p:par>
                              <p:par>
                                <p:cTn id="33" presetID="2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1000"/>
                                        <p:tgtEl>
                                          <p:spTgt spid="9"/>
                                        </p:tgtEl>
                                      </p:cBhvr>
                                    </p:animEffect>
                                  </p:childTnLst>
                                </p:cTn>
                              </p:par>
                            </p:childTnLst>
                          </p:cTn>
                        </p:par>
                        <p:par>
                          <p:cTn id="36" fill="hold">
                            <p:stCondLst>
                              <p:cond delay="5000"/>
                            </p:stCondLst>
                            <p:childTnLst>
                              <p:par>
                                <p:cTn id="37" presetID="31" presetClass="entr" presetSubtype="0" fill="hold" nodeType="after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p:cTn id="39" dur="1000" fill="hold"/>
                                        <p:tgtEl>
                                          <p:spTgt spid="100"/>
                                        </p:tgtEl>
                                        <p:attrNameLst>
                                          <p:attrName>ppt_w</p:attrName>
                                        </p:attrNameLst>
                                      </p:cBhvr>
                                      <p:tavLst>
                                        <p:tav tm="0">
                                          <p:val>
                                            <p:fltVal val="0"/>
                                          </p:val>
                                        </p:tav>
                                        <p:tav tm="100000">
                                          <p:val>
                                            <p:strVal val="#ppt_w"/>
                                          </p:val>
                                        </p:tav>
                                      </p:tavLst>
                                    </p:anim>
                                    <p:anim calcmode="lin" valueType="num">
                                      <p:cBhvr>
                                        <p:cTn id="40" dur="1000" fill="hold"/>
                                        <p:tgtEl>
                                          <p:spTgt spid="100"/>
                                        </p:tgtEl>
                                        <p:attrNameLst>
                                          <p:attrName>ppt_h</p:attrName>
                                        </p:attrNameLst>
                                      </p:cBhvr>
                                      <p:tavLst>
                                        <p:tav tm="0">
                                          <p:val>
                                            <p:fltVal val="0"/>
                                          </p:val>
                                        </p:tav>
                                        <p:tav tm="100000">
                                          <p:val>
                                            <p:strVal val="#ppt_h"/>
                                          </p:val>
                                        </p:tav>
                                      </p:tavLst>
                                    </p:anim>
                                    <p:anim calcmode="lin" valueType="num">
                                      <p:cBhvr>
                                        <p:cTn id="41" dur="1000" fill="hold"/>
                                        <p:tgtEl>
                                          <p:spTgt spid="100"/>
                                        </p:tgtEl>
                                        <p:attrNameLst>
                                          <p:attrName>style.rotation</p:attrName>
                                        </p:attrNameLst>
                                      </p:cBhvr>
                                      <p:tavLst>
                                        <p:tav tm="0">
                                          <p:val>
                                            <p:fltVal val="90"/>
                                          </p:val>
                                        </p:tav>
                                        <p:tav tm="100000">
                                          <p:val>
                                            <p:fltVal val="0"/>
                                          </p:val>
                                        </p:tav>
                                      </p:tavLst>
                                    </p:anim>
                                    <p:animEffect transition="in" filter="fade">
                                      <p:cBhvr>
                                        <p:cTn id="42" dur="1000"/>
                                        <p:tgtEl>
                                          <p:spTgt spid="100"/>
                                        </p:tgtEl>
                                      </p:cBhvr>
                                    </p:animEffect>
                                  </p:childTnLst>
                                </p:cTn>
                              </p:par>
                            </p:childTnLst>
                          </p:cTn>
                        </p:par>
                        <p:par>
                          <p:cTn id="43" fill="hold">
                            <p:stCondLst>
                              <p:cond delay="6000"/>
                            </p:stCondLst>
                            <p:childTnLst>
                              <p:par>
                                <p:cTn id="44" presetID="22" presetClass="entr" presetSubtype="4" fill="hold" nodeType="after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wipe(down)">
                                      <p:cBhvr>
                                        <p:cTn id="46" dur="500"/>
                                        <p:tgtEl>
                                          <p:spTgt spid="98"/>
                                        </p:tgtEl>
                                      </p:cBhvr>
                                    </p:animEffect>
                                  </p:childTnLst>
                                </p:cTn>
                              </p:par>
                              <p:par>
                                <p:cTn id="47" presetID="22" presetClass="entr" presetSubtype="4" fill="hold" nodeType="withEffect">
                                  <p:stCondLst>
                                    <p:cond delay="0"/>
                                  </p:stCondLst>
                                  <p:childTnLst>
                                    <p:set>
                                      <p:cBhvr>
                                        <p:cTn id="48" dur="1" fill="hold">
                                          <p:stCondLst>
                                            <p:cond delay="0"/>
                                          </p:stCondLst>
                                        </p:cTn>
                                        <p:tgtEl>
                                          <p:spTgt spid="99"/>
                                        </p:tgtEl>
                                        <p:attrNameLst>
                                          <p:attrName>style.visibility</p:attrName>
                                        </p:attrNameLst>
                                      </p:cBhvr>
                                      <p:to>
                                        <p:strVal val="visible"/>
                                      </p:to>
                                    </p:set>
                                    <p:animEffect transition="in" filter="wipe(down)">
                                      <p:cBhvr>
                                        <p:cTn id="49" dur="1000"/>
                                        <p:tgtEl>
                                          <p:spTgt spid="99"/>
                                        </p:tgtEl>
                                      </p:cBhvr>
                                    </p:animEffect>
                                  </p:childTnLst>
                                </p:cTn>
                              </p:par>
                            </p:childTnLst>
                          </p:cTn>
                        </p:par>
                        <p:par>
                          <p:cTn id="50" fill="hold">
                            <p:stCondLst>
                              <p:cond delay="7000"/>
                            </p:stCondLst>
                            <p:childTnLst>
                              <p:par>
                                <p:cTn id="51" presetID="31" presetClass="entr" presetSubtype="0" fill="hold" nodeType="afterEffect">
                                  <p:stCondLst>
                                    <p:cond delay="0"/>
                                  </p:stCondLst>
                                  <p:childTnLst>
                                    <p:set>
                                      <p:cBhvr>
                                        <p:cTn id="52" dur="1" fill="hold">
                                          <p:stCondLst>
                                            <p:cond delay="0"/>
                                          </p:stCondLst>
                                        </p:cTn>
                                        <p:tgtEl>
                                          <p:spTgt spid="103"/>
                                        </p:tgtEl>
                                        <p:attrNameLst>
                                          <p:attrName>style.visibility</p:attrName>
                                        </p:attrNameLst>
                                      </p:cBhvr>
                                      <p:to>
                                        <p:strVal val="visible"/>
                                      </p:to>
                                    </p:set>
                                    <p:anim calcmode="lin" valueType="num">
                                      <p:cBhvr>
                                        <p:cTn id="53" dur="1000" fill="hold"/>
                                        <p:tgtEl>
                                          <p:spTgt spid="103"/>
                                        </p:tgtEl>
                                        <p:attrNameLst>
                                          <p:attrName>ppt_w</p:attrName>
                                        </p:attrNameLst>
                                      </p:cBhvr>
                                      <p:tavLst>
                                        <p:tav tm="0">
                                          <p:val>
                                            <p:fltVal val="0"/>
                                          </p:val>
                                        </p:tav>
                                        <p:tav tm="100000">
                                          <p:val>
                                            <p:strVal val="#ppt_w"/>
                                          </p:val>
                                        </p:tav>
                                      </p:tavLst>
                                    </p:anim>
                                    <p:anim calcmode="lin" valueType="num">
                                      <p:cBhvr>
                                        <p:cTn id="54" dur="1000" fill="hold"/>
                                        <p:tgtEl>
                                          <p:spTgt spid="103"/>
                                        </p:tgtEl>
                                        <p:attrNameLst>
                                          <p:attrName>ppt_h</p:attrName>
                                        </p:attrNameLst>
                                      </p:cBhvr>
                                      <p:tavLst>
                                        <p:tav tm="0">
                                          <p:val>
                                            <p:fltVal val="0"/>
                                          </p:val>
                                        </p:tav>
                                        <p:tav tm="100000">
                                          <p:val>
                                            <p:strVal val="#ppt_h"/>
                                          </p:val>
                                        </p:tav>
                                      </p:tavLst>
                                    </p:anim>
                                    <p:anim calcmode="lin" valueType="num">
                                      <p:cBhvr>
                                        <p:cTn id="55" dur="1000" fill="hold"/>
                                        <p:tgtEl>
                                          <p:spTgt spid="103"/>
                                        </p:tgtEl>
                                        <p:attrNameLst>
                                          <p:attrName>style.rotation</p:attrName>
                                        </p:attrNameLst>
                                      </p:cBhvr>
                                      <p:tavLst>
                                        <p:tav tm="0">
                                          <p:val>
                                            <p:fltVal val="90"/>
                                          </p:val>
                                        </p:tav>
                                        <p:tav tm="100000">
                                          <p:val>
                                            <p:fltVal val="0"/>
                                          </p:val>
                                        </p:tav>
                                      </p:tavLst>
                                    </p:anim>
                                    <p:animEffect transition="in" filter="fade">
                                      <p:cBhvr>
                                        <p:cTn id="56" dur="1000"/>
                                        <p:tgtEl>
                                          <p:spTgt spid="103"/>
                                        </p:tgtEl>
                                      </p:cBhvr>
                                    </p:animEffect>
                                  </p:childTnLst>
                                </p:cTn>
                              </p:par>
                            </p:childTnLst>
                          </p:cTn>
                        </p:par>
                        <p:par>
                          <p:cTn id="57" fill="hold">
                            <p:stCondLst>
                              <p:cond delay="8000"/>
                            </p:stCondLst>
                            <p:childTnLst>
                              <p:par>
                                <p:cTn id="58" presetID="22" presetClass="entr" presetSubtype="4" fill="hold"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wipe(down)">
                                      <p:cBhvr>
                                        <p:cTn id="60" dur="500"/>
                                        <p:tgtEl>
                                          <p:spTgt spid="101"/>
                                        </p:tgtEl>
                                      </p:cBhvr>
                                    </p:animEffect>
                                  </p:childTnLst>
                                </p:cTn>
                              </p:par>
                              <p:par>
                                <p:cTn id="61" presetID="22" presetClass="entr" presetSubtype="4" fill="hold" nodeType="withEffect">
                                  <p:stCondLst>
                                    <p:cond delay="0"/>
                                  </p:stCondLst>
                                  <p:childTnLst>
                                    <p:set>
                                      <p:cBhvr>
                                        <p:cTn id="62" dur="1" fill="hold">
                                          <p:stCondLst>
                                            <p:cond delay="0"/>
                                          </p:stCondLst>
                                        </p:cTn>
                                        <p:tgtEl>
                                          <p:spTgt spid="102"/>
                                        </p:tgtEl>
                                        <p:attrNameLst>
                                          <p:attrName>style.visibility</p:attrName>
                                        </p:attrNameLst>
                                      </p:cBhvr>
                                      <p:to>
                                        <p:strVal val="visible"/>
                                      </p:to>
                                    </p:set>
                                    <p:animEffect transition="in" filter="wipe(down)">
                                      <p:cBhvr>
                                        <p:cTn id="63" dur="1000"/>
                                        <p:tgtEl>
                                          <p:spTgt spid="102"/>
                                        </p:tgtEl>
                                      </p:cBhvr>
                                    </p:animEffect>
                                  </p:childTnLst>
                                </p:cTn>
                              </p:par>
                            </p:childTnLst>
                          </p:cTn>
                        </p:par>
                        <p:par>
                          <p:cTn id="64" fill="hold">
                            <p:stCondLst>
                              <p:cond delay="9000"/>
                            </p:stCondLst>
                            <p:childTnLst>
                              <p:par>
                                <p:cTn id="65" presetID="31" presetClass="entr" presetSubtype="0" fill="hold" nodeType="afterEffect">
                                  <p:stCondLst>
                                    <p:cond delay="0"/>
                                  </p:stCondLst>
                                  <p:childTnLst>
                                    <p:set>
                                      <p:cBhvr>
                                        <p:cTn id="66" dur="1" fill="hold">
                                          <p:stCondLst>
                                            <p:cond delay="0"/>
                                          </p:stCondLst>
                                        </p:cTn>
                                        <p:tgtEl>
                                          <p:spTgt spid="106"/>
                                        </p:tgtEl>
                                        <p:attrNameLst>
                                          <p:attrName>style.visibility</p:attrName>
                                        </p:attrNameLst>
                                      </p:cBhvr>
                                      <p:to>
                                        <p:strVal val="visible"/>
                                      </p:to>
                                    </p:set>
                                    <p:anim calcmode="lin" valueType="num">
                                      <p:cBhvr>
                                        <p:cTn id="67" dur="1000" fill="hold"/>
                                        <p:tgtEl>
                                          <p:spTgt spid="106"/>
                                        </p:tgtEl>
                                        <p:attrNameLst>
                                          <p:attrName>ppt_w</p:attrName>
                                        </p:attrNameLst>
                                      </p:cBhvr>
                                      <p:tavLst>
                                        <p:tav tm="0">
                                          <p:val>
                                            <p:fltVal val="0"/>
                                          </p:val>
                                        </p:tav>
                                        <p:tav tm="100000">
                                          <p:val>
                                            <p:strVal val="#ppt_w"/>
                                          </p:val>
                                        </p:tav>
                                      </p:tavLst>
                                    </p:anim>
                                    <p:anim calcmode="lin" valueType="num">
                                      <p:cBhvr>
                                        <p:cTn id="68" dur="1000" fill="hold"/>
                                        <p:tgtEl>
                                          <p:spTgt spid="106"/>
                                        </p:tgtEl>
                                        <p:attrNameLst>
                                          <p:attrName>ppt_h</p:attrName>
                                        </p:attrNameLst>
                                      </p:cBhvr>
                                      <p:tavLst>
                                        <p:tav tm="0">
                                          <p:val>
                                            <p:fltVal val="0"/>
                                          </p:val>
                                        </p:tav>
                                        <p:tav tm="100000">
                                          <p:val>
                                            <p:strVal val="#ppt_h"/>
                                          </p:val>
                                        </p:tav>
                                      </p:tavLst>
                                    </p:anim>
                                    <p:anim calcmode="lin" valueType="num">
                                      <p:cBhvr>
                                        <p:cTn id="69" dur="1000" fill="hold"/>
                                        <p:tgtEl>
                                          <p:spTgt spid="106"/>
                                        </p:tgtEl>
                                        <p:attrNameLst>
                                          <p:attrName>style.rotation</p:attrName>
                                        </p:attrNameLst>
                                      </p:cBhvr>
                                      <p:tavLst>
                                        <p:tav tm="0">
                                          <p:val>
                                            <p:fltVal val="90"/>
                                          </p:val>
                                        </p:tav>
                                        <p:tav tm="100000">
                                          <p:val>
                                            <p:fltVal val="0"/>
                                          </p:val>
                                        </p:tav>
                                      </p:tavLst>
                                    </p:anim>
                                    <p:animEffect transition="in" filter="fade">
                                      <p:cBhvr>
                                        <p:cTn id="70" dur="1000"/>
                                        <p:tgtEl>
                                          <p:spTgt spid="106"/>
                                        </p:tgtEl>
                                      </p:cBhvr>
                                    </p:animEffect>
                                  </p:childTnLst>
                                </p:cTn>
                              </p:par>
                            </p:childTnLst>
                          </p:cTn>
                        </p:par>
                        <p:par>
                          <p:cTn id="71" fill="hold">
                            <p:stCondLst>
                              <p:cond delay="10000"/>
                            </p:stCondLst>
                            <p:childTnLst>
                              <p:par>
                                <p:cTn id="72" presetID="22" presetClass="entr" presetSubtype="4"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Effect transition="in" filter="wipe(down)">
                                      <p:cBhvr>
                                        <p:cTn id="74" dur="500"/>
                                        <p:tgtEl>
                                          <p:spTgt spid="104"/>
                                        </p:tgtEl>
                                      </p:cBhvr>
                                    </p:animEffect>
                                  </p:childTnLst>
                                </p:cTn>
                              </p:par>
                              <p:par>
                                <p:cTn id="75" presetID="22" presetClass="entr" presetSubtype="4" fill="hold" nodeType="withEffect">
                                  <p:stCondLst>
                                    <p:cond delay="0"/>
                                  </p:stCondLst>
                                  <p:childTnLst>
                                    <p:set>
                                      <p:cBhvr>
                                        <p:cTn id="76" dur="1" fill="hold">
                                          <p:stCondLst>
                                            <p:cond delay="0"/>
                                          </p:stCondLst>
                                        </p:cTn>
                                        <p:tgtEl>
                                          <p:spTgt spid="105"/>
                                        </p:tgtEl>
                                        <p:attrNameLst>
                                          <p:attrName>style.visibility</p:attrName>
                                        </p:attrNameLst>
                                      </p:cBhvr>
                                      <p:to>
                                        <p:strVal val="visible"/>
                                      </p:to>
                                    </p:set>
                                    <p:animEffect transition="in" filter="wipe(down)">
                                      <p:cBhvr>
                                        <p:cTn id="77" dur="1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2E3A1BE5-AA6C-419D-A6FD-3D8A7F242F5D}"/>
              </a:ext>
            </a:extLst>
          </p:cNvPr>
          <p:cNvSpPr/>
          <p:nvPr/>
        </p:nvSpPr>
        <p:spPr>
          <a:xfrm>
            <a:off x="1028957" y="2788920"/>
            <a:ext cx="9943843" cy="1220937"/>
          </a:xfrm>
          <a:custGeom>
            <a:avLst/>
            <a:gdLst>
              <a:gd name="connsiteX0" fmla="*/ 4411855 w 9943843"/>
              <a:gd name="connsiteY0" fmla="*/ 0 h 1220937"/>
              <a:gd name="connsiteX1" fmla="*/ 4411855 w 9943843"/>
              <a:gd name="connsiteY1" fmla="*/ 0 h 1220937"/>
              <a:gd name="connsiteX2" fmla="*/ 6781800 w 9943843"/>
              <a:gd name="connsiteY2" fmla="*/ 0 h 1220937"/>
              <a:gd name="connsiteX3" fmla="*/ 7942081 w 9943843"/>
              <a:gd name="connsiteY3" fmla="*/ 0 h 1220937"/>
              <a:gd name="connsiteX4" fmla="*/ 9313682 w 9943843"/>
              <a:gd name="connsiteY4" fmla="*/ 0 h 1220937"/>
              <a:gd name="connsiteX5" fmla="*/ 9943843 w 9943843"/>
              <a:gd name="connsiteY5" fmla="*/ 610468 h 1220937"/>
              <a:gd name="connsiteX6" fmla="*/ 9313682 w 9943843"/>
              <a:gd name="connsiteY6" fmla="*/ 1220936 h 1220937"/>
              <a:gd name="connsiteX7" fmla="*/ 7942081 w 9943843"/>
              <a:gd name="connsiteY7" fmla="*/ 1220936 h 1220937"/>
              <a:gd name="connsiteX8" fmla="*/ 6781800 w 9943843"/>
              <a:gd name="connsiteY8" fmla="*/ 1220936 h 1220937"/>
              <a:gd name="connsiteX9" fmla="*/ 4888827 w 9943843"/>
              <a:gd name="connsiteY9" fmla="*/ 1220936 h 1220937"/>
              <a:gd name="connsiteX10" fmla="*/ 4888827 w 9943843"/>
              <a:gd name="connsiteY10" fmla="*/ 1220937 h 1220937"/>
              <a:gd name="connsiteX11" fmla="*/ 3221967 w 9943843"/>
              <a:gd name="connsiteY11" fmla="*/ 1220937 h 1220937"/>
              <a:gd name="connsiteX12" fmla="*/ 3207245 w 9943843"/>
              <a:gd name="connsiteY12" fmla="*/ 1074903 h 1220937"/>
              <a:gd name="connsiteX13" fmla="*/ 2416256 w 9943843"/>
              <a:gd name="connsiteY13" fmla="*/ 430227 h 1220937"/>
              <a:gd name="connsiteX14" fmla="*/ 2138647 w 9943843"/>
              <a:gd name="connsiteY14" fmla="*/ 479220 h 1220937"/>
              <a:gd name="connsiteX15" fmla="*/ 2014370 w 9943843"/>
              <a:gd name="connsiteY15" fmla="*/ 537198 h 1220937"/>
              <a:gd name="connsiteX16" fmla="*/ 1977085 w 9943843"/>
              <a:gd name="connsiteY16" fmla="*/ 563035 h 1220937"/>
              <a:gd name="connsiteX17" fmla="*/ 1902679 w 9943843"/>
              <a:gd name="connsiteY17" fmla="*/ 614597 h 1220937"/>
              <a:gd name="connsiteX18" fmla="*/ 1805748 w 9943843"/>
              <a:gd name="connsiteY18" fmla="*/ 709242 h 1220937"/>
              <a:gd name="connsiteX19" fmla="*/ 1625266 w 9943843"/>
              <a:gd name="connsiteY19" fmla="*/ 1074903 h 1220937"/>
              <a:gd name="connsiteX20" fmla="*/ 1610544 w 9943843"/>
              <a:gd name="connsiteY20" fmla="*/ 1220936 h 1220937"/>
              <a:gd name="connsiteX21" fmla="*/ 1610544 w 9943843"/>
              <a:gd name="connsiteY21" fmla="*/ 1220936 h 1220937"/>
              <a:gd name="connsiteX22" fmla="*/ 1140081 w 9943843"/>
              <a:gd name="connsiteY22" fmla="*/ 1220936 h 1220937"/>
              <a:gd name="connsiteX23" fmla="*/ 5082 w 9943843"/>
              <a:gd name="connsiteY23" fmla="*/ 1220937 h 1220937"/>
              <a:gd name="connsiteX24" fmla="*/ 5082 w 9943843"/>
              <a:gd name="connsiteY24" fmla="*/ 1042614 h 1220937"/>
              <a:gd name="connsiteX25" fmla="*/ 0 w 9943843"/>
              <a:gd name="connsiteY25" fmla="*/ 1017443 h 1220937"/>
              <a:gd name="connsiteX26" fmla="*/ 0 w 9943843"/>
              <a:gd name="connsiteY26" fmla="*/ 902837 h 1220937"/>
              <a:gd name="connsiteX27" fmla="*/ 5653 w 9943843"/>
              <a:gd name="connsiteY27" fmla="*/ 874840 h 1220937"/>
              <a:gd name="connsiteX28" fmla="*/ 161498 w 9943843"/>
              <a:gd name="connsiteY28" fmla="*/ 771538 h 1220937"/>
              <a:gd name="connsiteX29" fmla="*/ 174217 w 9943843"/>
              <a:gd name="connsiteY29" fmla="*/ 771538 h 1220937"/>
              <a:gd name="connsiteX30" fmla="*/ 174219 w 9943843"/>
              <a:gd name="connsiteY30" fmla="*/ 771538 h 1220937"/>
              <a:gd name="connsiteX31" fmla="*/ 585611 w 9943843"/>
              <a:gd name="connsiteY31" fmla="*/ 771538 h 1220937"/>
              <a:gd name="connsiteX32" fmla="*/ 617019 w 9943843"/>
              <a:gd name="connsiteY32" fmla="*/ 649389 h 1220937"/>
              <a:gd name="connsiteX33" fmla="*/ 681003 w 9943843"/>
              <a:gd name="connsiteY33" fmla="*/ 474572 h 1220937"/>
              <a:gd name="connsiteX34" fmla="*/ 749412 w 9943843"/>
              <a:gd name="connsiteY34" fmla="*/ 332564 h 1220937"/>
              <a:gd name="connsiteX35" fmla="*/ 428693 w 9943843"/>
              <a:gd name="connsiteY35" fmla="*/ 11846 h 1220937"/>
              <a:gd name="connsiteX36" fmla="*/ 420828 w 9943843"/>
              <a:gd name="connsiteY36" fmla="*/ 0 h 1220937"/>
              <a:gd name="connsiteX37" fmla="*/ 2496374 w 9943843"/>
              <a:gd name="connsiteY37" fmla="*/ 0 h 122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943843" h="1220937">
                <a:moveTo>
                  <a:pt x="4411855" y="0"/>
                </a:moveTo>
                <a:lnTo>
                  <a:pt x="4411855" y="0"/>
                </a:lnTo>
                <a:lnTo>
                  <a:pt x="6781800" y="0"/>
                </a:lnTo>
                <a:lnTo>
                  <a:pt x="7942081" y="0"/>
                </a:lnTo>
                <a:lnTo>
                  <a:pt x="9313682" y="0"/>
                </a:lnTo>
                <a:lnTo>
                  <a:pt x="9943843" y="610468"/>
                </a:lnTo>
                <a:lnTo>
                  <a:pt x="9313682" y="1220936"/>
                </a:lnTo>
                <a:lnTo>
                  <a:pt x="7942081" y="1220936"/>
                </a:lnTo>
                <a:lnTo>
                  <a:pt x="6781800" y="1220936"/>
                </a:lnTo>
                <a:lnTo>
                  <a:pt x="4888827" y="1220936"/>
                </a:lnTo>
                <a:lnTo>
                  <a:pt x="4888827" y="1220937"/>
                </a:lnTo>
                <a:lnTo>
                  <a:pt x="3221967" y="1220937"/>
                </a:lnTo>
                <a:lnTo>
                  <a:pt x="3207245" y="1074903"/>
                </a:lnTo>
                <a:cubicBezTo>
                  <a:pt x="3131959" y="706987"/>
                  <a:pt x="2806427" y="430228"/>
                  <a:pt x="2416256" y="430227"/>
                </a:cubicBezTo>
                <a:cubicBezTo>
                  <a:pt x="2318713" y="430227"/>
                  <a:pt x="2225210" y="447525"/>
                  <a:pt x="2138647" y="479220"/>
                </a:cubicBezTo>
                <a:lnTo>
                  <a:pt x="2014370" y="537198"/>
                </a:lnTo>
                <a:lnTo>
                  <a:pt x="1977085" y="563035"/>
                </a:lnTo>
                <a:lnTo>
                  <a:pt x="1902679" y="614597"/>
                </a:lnTo>
                <a:lnTo>
                  <a:pt x="1805748" y="709242"/>
                </a:lnTo>
                <a:cubicBezTo>
                  <a:pt x="1716922" y="811785"/>
                  <a:pt x="1653499" y="936935"/>
                  <a:pt x="1625266" y="1074903"/>
                </a:cubicBezTo>
                <a:lnTo>
                  <a:pt x="1610544" y="1220936"/>
                </a:lnTo>
                <a:lnTo>
                  <a:pt x="1610544" y="1220936"/>
                </a:lnTo>
                <a:lnTo>
                  <a:pt x="1140081" y="1220936"/>
                </a:lnTo>
                <a:lnTo>
                  <a:pt x="5082" y="1220937"/>
                </a:lnTo>
                <a:lnTo>
                  <a:pt x="5082" y="1042614"/>
                </a:lnTo>
                <a:lnTo>
                  <a:pt x="0" y="1017443"/>
                </a:lnTo>
                <a:lnTo>
                  <a:pt x="0" y="902837"/>
                </a:lnTo>
                <a:lnTo>
                  <a:pt x="5653" y="874840"/>
                </a:lnTo>
                <a:cubicBezTo>
                  <a:pt x="31329" y="814134"/>
                  <a:pt x="91440" y="771538"/>
                  <a:pt x="161498" y="771538"/>
                </a:cubicBezTo>
                <a:lnTo>
                  <a:pt x="174217" y="771538"/>
                </a:lnTo>
                <a:lnTo>
                  <a:pt x="174219" y="771538"/>
                </a:lnTo>
                <a:lnTo>
                  <a:pt x="585611" y="771538"/>
                </a:lnTo>
                <a:lnTo>
                  <a:pt x="617019" y="649389"/>
                </a:lnTo>
                <a:cubicBezTo>
                  <a:pt x="635551" y="589808"/>
                  <a:pt x="656932" y="531483"/>
                  <a:pt x="681003" y="474572"/>
                </a:cubicBezTo>
                <a:lnTo>
                  <a:pt x="749412" y="332564"/>
                </a:lnTo>
                <a:lnTo>
                  <a:pt x="428693" y="11846"/>
                </a:lnTo>
                <a:lnTo>
                  <a:pt x="420828" y="0"/>
                </a:lnTo>
                <a:lnTo>
                  <a:pt x="2496374" y="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2C39B54-A687-4DBF-9817-9E2B97114125}"/>
              </a:ext>
            </a:extLst>
          </p:cNvPr>
          <p:cNvSpPr>
            <a:spLocks noChangeAspect="1"/>
          </p:cNvSpPr>
          <p:nvPr/>
        </p:nvSpPr>
        <p:spPr>
          <a:xfrm rot="2700000">
            <a:off x="2927759" y="-1152144"/>
            <a:ext cx="6457322" cy="7165454"/>
          </a:xfrm>
          <a:custGeom>
            <a:avLst/>
            <a:gdLst>
              <a:gd name="connsiteX0" fmla="*/ 526016 w 6457322"/>
              <a:gd name="connsiteY0" fmla="*/ 5067974 h 7165454"/>
              <a:gd name="connsiteX1" fmla="*/ 3789754 w 6457322"/>
              <a:gd name="connsiteY1" fmla="*/ 1804236 h 7165454"/>
              <a:gd name="connsiteX2" fmla="*/ 4610197 w 6457322"/>
              <a:gd name="connsiteY2" fmla="*/ 983793 h 7165454"/>
              <a:gd name="connsiteX3" fmla="*/ 5580065 w 6457322"/>
              <a:gd name="connsiteY3" fmla="*/ 13925 h 7165454"/>
              <a:gd name="connsiteX4" fmla="*/ 6457322 w 6457322"/>
              <a:gd name="connsiteY4" fmla="*/ 0 h 7165454"/>
              <a:gd name="connsiteX5" fmla="*/ 6443397 w 6457322"/>
              <a:gd name="connsiteY5" fmla="*/ 877257 h 7165454"/>
              <a:gd name="connsiteX6" fmla="*/ 5473529 w 6457322"/>
              <a:gd name="connsiteY6" fmla="*/ 1847125 h 7165454"/>
              <a:gd name="connsiteX7" fmla="*/ 4653086 w 6457322"/>
              <a:gd name="connsiteY7" fmla="*/ 2667568 h 7165454"/>
              <a:gd name="connsiteX8" fmla="*/ 1121291 w 6457322"/>
              <a:gd name="connsiteY8" fmla="*/ 6199363 h 7165454"/>
              <a:gd name="connsiteX9" fmla="*/ 160725 w 6457322"/>
              <a:gd name="connsiteY9" fmla="*/ 7159930 h 7165454"/>
              <a:gd name="connsiteX10" fmla="*/ 160725 w 6457322"/>
              <a:gd name="connsiteY10" fmla="*/ 7159930 h 7165454"/>
              <a:gd name="connsiteX11" fmla="*/ 155200 w 6457322"/>
              <a:gd name="connsiteY11" fmla="*/ 7165454 h 7165454"/>
              <a:gd name="connsiteX12" fmla="*/ 103302 w 6457322"/>
              <a:gd name="connsiteY12" fmla="*/ 7154977 h 7165454"/>
              <a:gd name="connsiteX13" fmla="*/ 1 w 6457322"/>
              <a:gd name="connsiteY13" fmla="*/ 6999132 h 7165454"/>
              <a:gd name="connsiteX14" fmla="*/ 0 w 6457322"/>
              <a:gd name="connsiteY14" fmla="*/ 6322602 h 7165454"/>
              <a:gd name="connsiteX15" fmla="*/ 49540 w 6457322"/>
              <a:gd name="connsiteY15" fmla="*/ 6203004 h 7165454"/>
              <a:gd name="connsiteX16" fmla="*/ 52839 w 6457322"/>
              <a:gd name="connsiteY16" fmla="*/ 6200780 h 7165454"/>
              <a:gd name="connsiteX17" fmla="*/ 55065 w 6457322"/>
              <a:gd name="connsiteY17" fmla="*/ 6197479 h 7165454"/>
              <a:gd name="connsiteX18" fmla="*/ 174663 w 6457322"/>
              <a:gd name="connsiteY18" fmla="*/ 6147940 h 7165454"/>
              <a:gd name="connsiteX19" fmla="*/ 592148 w 6457322"/>
              <a:gd name="connsiteY19" fmla="*/ 6147940 h 7165454"/>
              <a:gd name="connsiteX20" fmla="*/ 613790 w 6457322"/>
              <a:gd name="connsiteY20" fmla="*/ 6059305 h 7165454"/>
              <a:gd name="connsiteX21" fmla="*/ 753116 w 6457322"/>
              <a:gd name="connsiteY21" fmla="*/ 5716179 h 7165454"/>
              <a:gd name="connsiteX22" fmla="*/ 774327 w 6457322"/>
              <a:gd name="connsiteY22" fmla="*/ 5680284 h 7165454"/>
              <a:gd name="connsiteX23" fmla="*/ 464329 w 6457322"/>
              <a:gd name="connsiteY23" fmla="*/ 5370287 h 7165454"/>
              <a:gd name="connsiteX24" fmla="*/ 464330 w 6457322"/>
              <a:gd name="connsiteY24" fmla="*/ 5131090 h 7165454"/>
              <a:gd name="connsiteX25" fmla="*/ 469853 w 6457322"/>
              <a:gd name="connsiteY25" fmla="*/ 5125567 h 7165454"/>
              <a:gd name="connsiteX26" fmla="*/ 469854 w 6457322"/>
              <a:gd name="connsiteY26" fmla="*/ 5125564 h 7165454"/>
              <a:gd name="connsiteX27" fmla="*/ 526730 w 6457322"/>
              <a:gd name="connsiteY27" fmla="*/ 5068689 h 716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57322" h="7165454">
                <a:moveTo>
                  <a:pt x="526016" y="5067974"/>
                </a:moveTo>
                <a:lnTo>
                  <a:pt x="3789754" y="1804236"/>
                </a:lnTo>
                <a:lnTo>
                  <a:pt x="4610197" y="983793"/>
                </a:lnTo>
                <a:lnTo>
                  <a:pt x="5580065" y="13925"/>
                </a:lnTo>
                <a:lnTo>
                  <a:pt x="6457322" y="0"/>
                </a:lnTo>
                <a:lnTo>
                  <a:pt x="6443397" y="877257"/>
                </a:lnTo>
                <a:lnTo>
                  <a:pt x="5473529" y="1847125"/>
                </a:lnTo>
                <a:lnTo>
                  <a:pt x="4653086" y="2667568"/>
                </a:lnTo>
                <a:lnTo>
                  <a:pt x="1121291" y="6199363"/>
                </a:lnTo>
                <a:lnTo>
                  <a:pt x="160725" y="7159930"/>
                </a:lnTo>
                <a:lnTo>
                  <a:pt x="160725" y="7159930"/>
                </a:lnTo>
                <a:lnTo>
                  <a:pt x="155200" y="7165454"/>
                </a:lnTo>
                <a:lnTo>
                  <a:pt x="103302" y="7154977"/>
                </a:lnTo>
                <a:cubicBezTo>
                  <a:pt x="42596" y="7129301"/>
                  <a:pt x="0" y="7069191"/>
                  <a:pt x="1" y="6999132"/>
                </a:cubicBezTo>
                <a:lnTo>
                  <a:pt x="0" y="6322602"/>
                </a:lnTo>
                <a:cubicBezTo>
                  <a:pt x="1" y="6275897"/>
                  <a:pt x="18933" y="6233612"/>
                  <a:pt x="49540" y="6203004"/>
                </a:cubicBezTo>
                <a:lnTo>
                  <a:pt x="52839" y="6200780"/>
                </a:lnTo>
                <a:lnTo>
                  <a:pt x="55065" y="6197479"/>
                </a:lnTo>
                <a:cubicBezTo>
                  <a:pt x="85673" y="6166872"/>
                  <a:pt x="127957" y="6147940"/>
                  <a:pt x="174663" y="6147940"/>
                </a:cubicBezTo>
                <a:lnTo>
                  <a:pt x="592148" y="6147940"/>
                </a:lnTo>
                <a:lnTo>
                  <a:pt x="613790" y="6059305"/>
                </a:lnTo>
                <a:cubicBezTo>
                  <a:pt x="648621" y="5941623"/>
                  <a:pt x="695063" y="5826647"/>
                  <a:pt x="753116" y="5716179"/>
                </a:cubicBezTo>
                <a:lnTo>
                  <a:pt x="774327" y="5680284"/>
                </a:lnTo>
                <a:lnTo>
                  <a:pt x="464329" y="5370287"/>
                </a:lnTo>
                <a:cubicBezTo>
                  <a:pt x="398277" y="5304234"/>
                  <a:pt x="398278" y="5197142"/>
                  <a:pt x="464330" y="5131090"/>
                </a:cubicBezTo>
                <a:lnTo>
                  <a:pt x="469853" y="5125567"/>
                </a:lnTo>
                <a:lnTo>
                  <a:pt x="469854" y="5125564"/>
                </a:lnTo>
                <a:lnTo>
                  <a:pt x="526730" y="506868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AC0922A-2DB9-43F9-A842-14533BDBE18F}"/>
              </a:ext>
            </a:extLst>
          </p:cNvPr>
          <p:cNvSpPr>
            <a:spLocks noChangeAspect="1"/>
          </p:cNvSpPr>
          <p:nvPr/>
        </p:nvSpPr>
        <p:spPr>
          <a:xfrm rot="2700000">
            <a:off x="2104498" y="939101"/>
            <a:ext cx="7468054" cy="7053860"/>
          </a:xfrm>
          <a:custGeom>
            <a:avLst/>
            <a:gdLst>
              <a:gd name="connsiteX0" fmla="*/ 0 w 7468054"/>
              <a:gd name="connsiteY0" fmla="*/ 6592302 h 7053860"/>
              <a:gd name="connsiteX1" fmla="*/ 1138274 w 7468054"/>
              <a:gd name="connsiteY1" fmla="*/ 5454029 h 7053860"/>
              <a:gd name="connsiteX2" fmla="*/ 1154467 w 7468054"/>
              <a:gd name="connsiteY2" fmla="*/ 5473852 h 7053860"/>
              <a:gd name="connsiteX3" fmla="*/ 2100854 w 7468054"/>
              <a:gd name="connsiteY3" fmla="*/ 5617957 h 7053860"/>
              <a:gd name="connsiteX4" fmla="*/ 2234973 w 7468054"/>
              <a:gd name="connsiteY4" fmla="*/ 5529277 h 7053860"/>
              <a:gd name="connsiteX5" fmla="*/ 2296293 w 7468054"/>
              <a:gd name="connsiteY5" fmla="*/ 5473852 h 7053860"/>
              <a:gd name="connsiteX6" fmla="*/ 2344502 w 7468054"/>
              <a:gd name="connsiteY6" fmla="*/ 5420515 h 7053860"/>
              <a:gd name="connsiteX7" fmla="*/ 2351718 w 7468054"/>
              <a:gd name="connsiteY7" fmla="*/ 5412532 h 7053860"/>
              <a:gd name="connsiteX8" fmla="*/ 2367502 w 7468054"/>
              <a:gd name="connsiteY8" fmla="*/ 5391062 h 7053860"/>
              <a:gd name="connsiteX9" fmla="*/ 2399753 w 7468054"/>
              <a:gd name="connsiteY9" fmla="*/ 5347194 h 7053860"/>
              <a:gd name="connsiteX10" fmla="*/ 2399753 w 7468054"/>
              <a:gd name="connsiteY10" fmla="*/ 4458683 h 7053860"/>
              <a:gd name="connsiteX11" fmla="*/ 2296293 w 7468054"/>
              <a:gd name="connsiteY11" fmla="*/ 4332025 h 7053860"/>
              <a:gd name="connsiteX12" fmla="*/ 2276469 w 7468054"/>
              <a:gd name="connsiteY12" fmla="*/ 4315833 h 7053860"/>
              <a:gd name="connsiteX13" fmla="*/ 3453329 w 7468054"/>
              <a:gd name="connsiteY13" fmla="*/ 3138973 h 7053860"/>
              <a:gd name="connsiteX14" fmla="*/ 3459540 w 7468054"/>
              <a:gd name="connsiteY14" fmla="*/ 3145183 h 7053860"/>
              <a:gd name="connsiteX15" fmla="*/ 4800487 w 7468054"/>
              <a:gd name="connsiteY15" fmla="*/ 1804236 h 7053860"/>
              <a:gd name="connsiteX16" fmla="*/ 5620930 w 7468054"/>
              <a:gd name="connsiteY16" fmla="*/ 983792 h 7053860"/>
              <a:gd name="connsiteX17" fmla="*/ 6590798 w 7468054"/>
              <a:gd name="connsiteY17" fmla="*/ 13925 h 7053860"/>
              <a:gd name="connsiteX18" fmla="*/ 7468054 w 7468054"/>
              <a:gd name="connsiteY18" fmla="*/ 0 h 7053860"/>
              <a:gd name="connsiteX19" fmla="*/ 7454130 w 7468054"/>
              <a:gd name="connsiteY19" fmla="*/ 877257 h 7053860"/>
              <a:gd name="connsiteX20" fmla="*/ 6484262 w 7468054"/>
              <a:gd name="connsiteY20" fmla="*/ 1847125 h 7053860"/>
              <a:gd name="connsiteX21" fmla="*/ 5663819 w 7468054"/>
              <a:gd name="connsiteY21" fmla="*/ 2667568 h 7053860"/>
              <a:gd name="connsiteX22" fmla="*/ 1277527 w 7468054"/>
              <a:gd name="connsiteY22" fmla="*/ 7053860 h 7053860"/>
              <a:gd name="connsiteX23" fmla="*/ 1274783 w 7468054"/>
              <a:gd name="connsiteY23" fmla="*/ 6721787 h 7053860"/>
              <a:gd name="connsiteX24" fmla="*/ 1180503 w 7468054"/>
              <a:gd name="connsiteY24" fmla="*/ 6698768 h 7053860"/>
              <a:gd name="connsiteX25" fmla="*/ 1006236 w 7468054"/>
              <a:gd name="connsiteY25" fmla="*/ 6637812 h 7053860"/>
              <a:gd name="connsiteX26" fmla="*/ 842505 w 7468054"/>
              <a:gd name="connsiteY26" fmla="*/ 6561821 h 7053860"/>
              <a:gd name="connsiteX27" fmla="*/ 519030 w 7468054"/>
              <a:gd name="connsiteY27" fmla="*/ 6885298 h 7053860"/>
              <a:gd name="connsiteX28" fmla="*/ 335786 w 7468054"/>
              <a:gd name="connsiteY28" fmla="*/ 6922452 h 7053860"/>
              <a:gd name="connsiteX29" fmla="*/ 311988 w 7468054"/>
              <a:gd name="connsiteY29" fmla="*/ 6906650 h 7053860"/>
              <a:gd name="connsiteX30" fmla="*/ 148922 w 7468054"/>
              <a:gd name="connsiteY30" fmla="*/ 6743584 h 7053860"/>
              <a:gd name="connsiteX31" fmla="*/ 144258 w 7468054"/>
              <a:gd name="connsiteY31" fmla="*/ 6736559 h 705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68054" h="7053860">
                <a:moveTo>
                  <a:pt x="0" y="6592302"/>
                </a:moveTo>
                <a:lnTo>
                  <a:pt x="1138274" y="5454029"/>
                </a:lnTo>
                <a:lnTo>
                  <a:pt x="1154467" y="5473852"/>
                </a:lnTo>
                <a:cubicBezTo>
                  <a:pt x="1410653" y="5730038"/>
                  <a:pt x="1796169" y="5778073"/>
                  <a:pt x="2100854" y="5617957"/>
                </a:cubicBezTo>
                <a:cubicBezTo>
                  <a:pt x="2147728" y="5593323"/>
                  <a:pt x="2192690" y="5563763"/>
                  <a:pt x="2234973" y="5529277"/>
                </a:cubicBezTo>
                <a:lnTo>
                  <a:pt x="2296293" y="5473852"/>
                </a:lnTo>
                <a:lnTo>
                  <a:pt x="2344502" y="5420515"/>
                </a:lnTo>
                <a:lnTo>
                  <a:pt x="2351718" y="5412532"/>
                </a:lnTo>
                <a:lnTo>
                  <a:pt x="2367502" y="5391062"/>
                </a:lnTo>
                <a:lnTo>
                  <a:pt x="2399753" y="5347194"/>
                </a:lnTo>
                <a:cubicBezTo>
                  <a:pt x="2577113" y="5078574"/>
                  <a:pt x="2577112" y="4727304"/>
                  <a:pt x="2399753" y="4458683"/>
                </a:cubicBezTo>
                <a:lnTo>
                  <a:pt x="2296293" y="4332025"/>
                </a:lnTo>
                <a:lnTo>
                  <a:pt x="2276469" y="4315833"/>
                </a:lnTo>
                <a:lnTo>
                  <a:pt x="3453329" y="3138973"/>
                </a:lnTo>
                <a:lnTo>
                  <a:pt x="3459540" y="3145183"/>
                </a:lnTo>
                <a:lnTo>
                  <a:pt x="4800487" y="1804236"/>
                </a:lnTo>
                <a:lnTo>
                  <a:pt x="5620930" y="983792"/>
                </a:lnTo>
                <a:lnTo>
                  <a:pt x="6590798" y="13925"/>
                </a:lnTo>
                <a:lnTo>
                  <a:pt x="7468054" y="0"/>
                </a:lnTo>
                <a:lnTo>
                  <a:pt x="7454130" y="877257"/>
                </a:lnTo>
                <a:lnTo>
                  <a:pt x="6484262" y="1847125"/>
                </a:lnTo>
                <a:lnTo>
                  <a:pt x="5663819" y="2667568"/>
                </a:lnTo>
                <a:lnTo>
                  <a:pt x="1277527" y="7053860"/>
                </a:lnTo>
                <a:lnTo>
                  <a:pt x="1274783" y="6721787"/>
                </a:lnTo>
                <a:lnTo>
                  <a:pt x="1180503" y="6698768"/>
                </a:lnTo>
                <a:cubicBezTo>
                  <a:pt x="1121664" y="6681352"/>
                  <a:pt x="1063499" y="6661034"/>
                  <a:pt x="1006236" y="6637812"/>
                </a:cubicBezTo>
                <a:lnTo>
                  <a:pt x="842505" y="6561821"/>
                </a:lnTo>
                <a:lnTo>
                  <a:pt x="519030" y="6885298"/>
                </a:lnTo>
                <a:cubicBezTo>
                  <a:pt x="469490" y="6934838"/>
                  <a:pt x="396867" y="6947222"/>
                  <a:pt x="335786" y="6922452"/>
                </a:cubicBezTo>
                <a:lnTo>
                  <a:pt x="311988" y="6906650"/>
                </a:lnTo>
                <a:lnTo>
                  <a:pt x="148922" y="6743584"/>
                </a:lnTo>
                <a:lnTo>
                  <a:pt x="144258" y="67365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F959A70-CF64-4FBC-BAA7-4F3299E07583}"/>
              </a:ext>
            </a:extLst>
          </p:cNvPr>
          <p:cNvSpPr>
            <a:spLocks noChangeAspect="1"/>
          </p:cNvSpPr>
          <p:nvPr/>
        </p:nvSpPr>
        <p:spPr>
          <a:xfrm rot="2700000">
            <a:off x="2648268" y="2386802"/>
            <a:ext cx="7060563" cy="6499621"/>
          </a:xfrm>
          <a:custGeom>
            <a:avLst/>
            <a:gdLst>
              <a:gd name="connsiteX0" fmla="*/ 0 w 7060563"/>
              <a:gd name="connsiteY0" fmla="*/ 6176954 h 6499621"/>
              <a:gd name="connsiteX1" fmla="*/ 2627060 w 7060563"/>
              <a:gd name="connsiteY1" fmla="*/ 3549894 h 6499621"/>
              <a:gd name="connsiteX2" fmla="*/ 2647337 w 7060563"/>
              <a:gd name="connsiteY2" fmla="*/ 3549894 h 6499621"/>
              <a:gd name="connsiteX3" fmla="*/ 4392995 w 7060563"/>
              <a:gd name="connsiteY3" fmla="*/ 1804236 h 6499621"/>
              <a:gd name="connsiteX4" fmla="*/ 5213439 w 7060563"/>
              <a:gd name="connsiteY4" fmla="*/ 983792 h 6499621"/>
              <a:gd name="connsiteX5" fmla="*/ 6183306 w 7060563"/>
              <a:gd name="connsiteY5" fmla="*/ 13925 h 6499621"/>
              <a:gd name="connsiteX6" fmla="*/ 7060563 w 7060563"/>
              <a:gd name="connsiteY6" fmla="*/ 0 h 6499621"/>
              <a:gd name="connsiteX7" fmla="*/ 7046638 w 7060563"/>
              <a:gd name="connsiteY7" fmla="*/ 877257 h 6499621"/>
              <a:gd name="connsiteX8" fmla="*/ 6076771 w 7060563"/>
              <a:gd name="connsiteY8" fmla="*/ 1847125 h 6499621"/>
              <a:gd name="connsiteX9" fmla="*/ 5256327 w 7060563"/>
              <a:gd name="connsiteY9" fmla="*/ 2667568 h 6499621"/>
              <a:gd name="connsiteX10" fmla="*/ 1992590 w 7060563"/>
              <a:gd name="connsiteY10" fmla="*/ 5931305 h 6499621"/>
              <a:gd name="connsiteX11" fmla="*/ 1992225 w 7060563"/>
              <a:gd name="connsiteY11" fmla="*/ 5930940 h 6499621"/>
              <a:gd name="connsiteX12" fmla="*/ 1929824 w 7060563"/>
              <a:gd name="connsiteY12" fmla="*/ 5993341 h 6499621"/>
              <a:gd name="connsiteX13" fmla="*/ 1690627 w 7060563"/>
              <a:gd name="connsiteY13" fmla="*/ 5993341 h 6499621"/>
              <a:gd name="connsiteX14" fmla="*/ 1371105 w 7060563"/>
              <a:gd name="connsiteY14" fmla="*/ 5673818 h 6499621"/>
              <a:gd name="connsiteX15" fmla="*/ 1335210 w 7060563"/>
              <a:gd name="connsiteY15" fmla="*/ 5695030 h 6499621"/>
              <a:gd name="connsiteX16" fmla="*/ 1166352 w 7060563"/>
              <a:gd name="connsiteY16" fmla="*/ 5773402 h 6499621"/>
              <a:gd name="connsiteX17" fmla="*/ 1017455 w 7060563"/>
              <a:gd name="connsiteY17" fmla="*/ 5825480 h 6499621"/>
              <a:gd name="connsiteX18" fmla="*/ 1021571 w 7060563"/>
              <a:gd name="connsiteY18" fmla="*/ 6323497 h 6499621"/>
              <a:gd name="connsiteX19" fmla="*/ 853836 w 7060563"/>
              <a:gd name="connsiteY19" fmla="*/ 6494026 h 6499621"/>
              <a:gd name="connsiteX20" fmla="*/ 177330 w 7060563"/>
              <a:gd name="connsiteY20" fmla="*/ 6499616 h 6499621"/>
              <a:gd name="connsiteX21" fmla="*/ 20636 w 7060563"/>
              <a:gd name="connsiteY21" fmla="*/ 6397607 h 6499621"/>
              <a:gd name="connsiteX22" fmla="*/ 19330 w 7060563"/>
              <a:gd name="connsiteY22" fmla="*/ 6391404 h 6499621"/>
              <a:gd name="connsiteX23" fmla="*/ 15012 w 7060563"/>
              <a:gd name="connsiteY23" fmla="*/ 6385112 h 6499621"/>
              <a:gd name="connsiteX24" fmla="*/ 1177 w 7060563"/>
              <a:gd name="connsiteY24" fmla="*/ 6319388 h 649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60563" h="6499621">
                <a:moveTo>
                  <a:pt x="0" y="6176954"/>
                </a:moveTo>
                <a:lnTo>
                  <a:pt x="2627060" y="3549894"/>
                </a:lnTo>
                <a:lnTo>
                  <a:pt x="2647337" y="3549894"/>
                </a:lnTo>
                <a:lnTo>
                  <a:pt x="4392995" y="1804236"/>
                </a:lnTo>
                <a:lnTo>
                  <a:pt x="5213439" y="983792"/>
                </a:lnTo>
                <a:lnTo>
                  <a:pt x="6183306" y="13925"/>
                </a:lnTo>
                <a:lnTo>
                  <a:pt x="7060563" y="0"/>
                </a:lnTo>
                <a:lnTo>
                  <a:pt x="7046638" y="877257"/>
                </a:lnTo>
                <a:lnTo>
                  <a:pt x="6076771" y="1847125"/>
                </a:lnTo>
                <a:lnTo>
                  <a:pt x="5256327" y="2667568"/>
                </a:lnTo>
                <a:lnTo>
                  <a:pt x="1992590" y="5931305"/>
                </a:lnTo>
                <a:lnTo>
                  <a:pt x="1992225" y="5930940"/>
                </a:lnTo>
                <a:lnTo>
                  <a:pt x="1929824" y="5993341"/>
                </a:lnTo>
                <a:cubicBezTo>
                  <a:pt x="1863772" y="6059394"/>
                  <a:pt x="1756679" y="6059393"/>
                  <a:pt x="1690627" y="5993341"/>
                </a:cubicBezTo>
                <a:lnTo>
                  <a:pt x="1371105" y="5673818"/>
                </a:lnTo>
                <a:lnTo>
                  <a:pt x="1335210" y="5695030"/>
                </a:lnTo>
                <a:cubicBezTo>
                  <a:pt x="1279976" y="5724056"/>
                  <a:pt x="1223615" y="5750179"/>
                  <a:pt x="1166352" y="5773402"/>
                </a:cubicBezTo>
                <a:lnTo>
                  <a:pt x="1017455" y="5825480"/>
                </a:lnTo>
                <a:lnTo>
                  <a:pt x="1021571" y="6323497"/>
                </a:lnTo>
                <a:cubicBezTo>
                  <a:pt x="1022344" y="6416905"/>
                  <a:pt x="947246" y="6493253"/>
                  <a:pt x="853836" y="6494026"/>
                </a:cubicBezTo>
                <a:lnTo>
                  <a:pt x="177330" y="6499616"/>
                </a:lnTo>
                <a:cubicBezTo>
                  <a:pt x="107274" y="6500195"/>
                  <a:pt x="46814" y="6458098"/>
                  <a:pt x="20636" y="6397607"/>
                </a:cubicBezTo>
                <a:lnTo>
                  <a:pt x="19330" y="6391404"/>
                </a:lnTo>
                <a:lnTo>
                  <a:pt x="15012" y="6385112"/>
                </a:lnTo>
                <a:cubicBezTo>
                  <a:pt x="6286" y="6364948"/>
                  <a:pt x="1370" y="6342740"/>
                  <a:pt x="1177" y="6319388"/>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E42BF8E7-26BC-432E-A900-EEFEA935201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grpSp>
        <p:nvGrpSpPr>
          <p:cNvPr id="28" name="Group 27">
            <a:extLst>
              <a:ext uri="{FF2B5EF4-FFF2-40B4-BE49-F238E27FC236}">
                <a16:creationId xmlns:a16="http://schemas.microsoft.com/office/drawing/2014/main" id="{9D58F271-416B-4180-A025-DB04F5430FCF}"/>
              </a:ext>
            </a:extLst>
          </p:cNvPr>
          <p:cNvGrpSpPr/>
          <p:nvPr/>
        </p:nvGrpSpPr>
        <p:grpSpPr>
          <a:xfrm>
            <a:off x="1474090" y="1188720"/>
            <a:ext cx="3979392" cy="5669280"/>
            <a:chOff x="897732" y="330848"/>
            <a:chExt cx="4619464" cy="6581165"/>
          </a:xfrm>
          <a:effectLst>
            <a:outerShdw blurRad="127000" dist="762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8D5B53CF-1DDA-488B-98FA-7BC4B0D9FAD5}"/>
                </a:ext>
              </a:extLst>
            </p:cNvPr>
            <p:cNvSpPr>
              <a:spLocks noChangeAspect="1"/>
            </p:cNvSpPr>
            <p:nvPr/>
          </p:nvSpPr>
          <p:spPr>
            <a:xfrm rot="2700000">
              <a:off x="1463040" y="333373"/>
              <a:ext cx="3445726" cy="3440676"/>
            </a:xfrm>
            <a:custGeom>
              <a:avLst/>
              <a:gdLst>
                <a:gd name="connsiteX0" fmla="*/ 1094339 w 3445726"/>
                <a:gd name="connsiteY0" fmla="*/ 523765 h 3440676"/>
                <a:gd name="connsiteX1" fmla="*/ 1372010 w 3445726"/>
                <a:gd name="connsiteY1" fmla="*/ 523765 h 3440676"/>
                <a:gd name="connsiteX2" fmla="*/ 1724255 w 3445726"/>
                <a:gd name="connsiteY2" fmla="*/ 876011 h 3440676"/>
                <a:gd name="connsiteX3" fmla="*/ 1803153 w 3445726"/>
                <a:gd name="connsiteY3" fmla="*/ 829387 h 3440676"/>
                <a:gd name="connsiteX4" fmla="*/ 2201470 w 3445726"/>
                <a:gd name="connsiteY4" fmla="*/ 667650 h 3440676"/>
                <a:gd name="connsiteX5" fmla="*/ 2275540 w 3445726"/>
                <a:gd name="connsiteY5" fmla="*/ 649566 h 3440676"/>
                <a:gd name="connsiteX6" fmla="*/ 2271862 w 3445726"/>
                <a:gd name="connsiteY6" fmla="*/ 204455 h 3440676"/>
                <a:gd name="connsiteX7" fmla="*/ 2466575 w 3445726"/>
                <a:gd name="connsiteY7" fmla="*/ 6497 h 3440676"/>
                <a:gd name="connsiteX8" fmla="*/ 3251896 w 3445726"/>
                <a:gd name="connsiteY8" fmla="*/ 7 h 3440676"/>
                <a:gd name="connsiteX9" fmla="*/ 3433793 w 3445726"/>
                <a:gd name="connsiteY9" fmla="*/ 118425 h 3440676"/>
                <a:gd name="connsiteX10" fmla="*/ 3445726 w 3445726"/>
                <a:gd name="connsiteY10" fmla="*/ 175112 h 3440676"/>
                <a:gd name="connsiteX11" fmla="*/ 180163 w 3445726"/>
                <a:gd name="connsiteY11" fmla="*/ 3440676 h 3440676"/>
                <a:gd name="connsiteX12" fmla="*/ 119918 w 3445726"/>
                <a:gd name="connsiteY12" fmla="*/ 3428513 h 3440676"/>
                <a:gd name="connsiteX13" fmla="*/ 0 w 3445726"/>
                <a:gd name="connsiteY13" fmla="*/ 3247600 h 3440676"/>
                <a:gd name="connsiteX14" fmla="*/ 1 w 3445726"/>
                <a:gd name="connsiteY14" fmla="*/ 2462253 h 3440676"/>
                <a:gd name="connsiteX15" fmla="*/ 57508 w 3445726"/>
                <a:gd name="connsiteY15" fmla="*/ 2323418 h 3440676"/>
                <a:gd name="connsiteX16" fmla="*/ 196343 w 3445726"/>
                <a:gd name="connsiteY16" fmla="*/ 2265911 h 3440676"/>
                <a:gd name="connsiteX17" fmla="*/ 685828 w 3445726"/>
                <a:gd name="connsiteY17" fmla="*/ 2265911 h 3440676"/>
                <a:gd name="connsiteX18" fmla="*/ 712515 w 3445726"/>
                <a:gd name="connsiteY18" fmla="*/ 2156606 h 3440676"/>
                <a:gd name="connsiteX19" fmla="*/ 874252 w 3445726"/>
                <a:gd name="connsiteY19" fmla="*/ 1758288 h 3440676"/>
                <a:gd name="connsiteX20" fmla="*/ 898875 w 3445726"/>
                <a:gd name="connsiteY20" fmla="*/ 1716619 h 3440676"/>
                <a:gd name="connsiteX21" fmla="*/ 539015 w 3445726"/>
                <a:gd name="connsiteY21" fmla="*/ 1356760 h 3440676"/>
                <a:gd name="connsiteX22" fmla="*/ 539015 w 3445726"/>
                <a:gd name="connsiteY22" fmla="*/ 1079090 h 344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45726" h="3440676">
                  <a:moveTo>
                    <a:pt x="1094339" y="523765"/>
                  </a:moveTo>
                  <a:cubicBezTo>
                    <a:pt x="1171016" y="447089"/>
                    <a:pt x="1295333" y="447089"/>
                    <a:pt x="1372010" y="523765"/>
                  </a:cubicBezTo>
                  <a:lnTo>
                    <a:pt x="1724255" y="876011"/>
                  </a:lnTo>
                  <a:lnTo>
                    <a:pt x="1803153" y="829387"/>
                  </a:lnTo>
                  <a:cubicBezTo>
                    <a:pt x="1931389" y="761997"/>
                    <a:pt x="2064860" y="708085"/>
                    <a:pt x="2201470" y="667650"/>
                  </a:cubicBezTo>
                  <a:lnTo>
                    <a:pt x="2275540" y="649566"/>
                  </a:lnTo>
                  <a:lnTo>
                    <a:pt x="2271862" y="204455"/>
                  </a:lnTo>
                  <a:cubicBezTo>
                    <a:pt x="2270965" y="96023"/>
                    <a:pt x="2358142" y="7393"/>
                    <a:pt x="2466575" y="6497"/>
                  </a:cubicBezTo>
                  <a:lnTo>
                    <a:pt x="3251896" y="7"/>
                  </a:lnTo>
                  <a:cubicBezTo>
                    <a:pt x="3333220" y="-665"/>
                    <a:pt x="3403405" y="48204"/>
                    <a:pt x="3433793" y="118425"/>
                  </a:cubicBezTo>
                  <a:lnTo>
                    <a:pt x="3445726" y="175112"/>
                  </a:lnTo>
                  <a:lnTo>
                    <a:pt x="180163" y="3440676"/>
                  </a:lnTo>
                  <a:lnTo>
                    <a:pt x="119918" y="3428513"/>
                  </a:lnTo>
                  <a:cubicBezTo>
                    <a:pt x="49448" y="3398706"/>
                    <a:pt x="1" y="3328928"/>
                    <a:pt x="0" y="3247600"/>
                  </a:cubicBezTo>
                  <a:lnTo>
                    <a:pt x="1" y="2462253"/>
                  </a:lnTo>
                  <a:cubicBezTo>
                    <a:pt x="1" y="2408035"/>
                    <a:pt x="21978" y="2358949"/>
                    <a:pt x="57508" y="2323418"/>
                  </a:cubicBezTo>
                  <a:cubicBezTo>
                    <a:pt x="93039" y="2287888"/>
                    <a:pt x="142125" y="2265911"/>
                    <a:pt x="196343" y="2265911"/>
                  </a:cubicBezTo>
                  <a:lnTo>
                    <a:pt x="685828" y="2265911"/>
                  </a:lnTo>
                  <a:lnTo>
                    <a:pt x="712515" y="2156606"/>
                  </a:lnTo>
                  <a:cubicBezTo>
                    <a:pt x="752950" y="2019995"/>
                    <a:pt x="806861" y="1886525"/>
                    <a:pt x="874252" y="1758288"/>
                  </a:cubicBezTo>
                  <a:lnTo>
                    <a:pt x="898875" y="1716619"/>
                  </a:lnTo>
                  <a:lnTo>
                    <a:pt x="539015" y="1356760"/>
                  </a:lnTo>
                  <a:cubicBezTo>
                    <a:pt x="462338" y="1280084"/>
                    <a:pt x="462338" y="1155766"/>
                    <a:pt x="539015" y="107909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5B0207B-B66C-48ED-B989-9739111032DB}"/>
                </a:ext>
              </a:extLst>
            </p:cNvPr>
            <p:cNvSpPr>
              <a:spLocks noChangeAspect="1"/>
            </p:cNvSpPr>
            <p:nvPr/>
          </p:nvSpPr>
          <p:spPr>
            <a:xfrm rot="2700000">
              <a:off x="877824" y="841017"/>
              <a:ext cx="4659279" cy="4619464"/>
            </a:xfrm>
            <a:custGeom>
              <a:avLst/>
              <a:gdLst>
                <a:gd name="connsiteX0" fmla="*/ 3265563 w 4659279"/>
                <a:gd name="connsiteY0" fmla="*/ 0 h 4619464"/>
                <a:gd name="connsiteX1" fmla="*/ 3269691 w 4659279"/>
                <a:gd name="connsiteY1" fmla="*/ 19608 h 4619464"/>
                <a:gd name="connsiteX2" fmla="*/ 3273588 w 4659279"/>
                <a:gd name="connsiteY2" fmla="*/ 491202 h 4619464"/>
                <a:gd name="connsiteX3" fmla="*/ 3279064 w 4659279"/>
                <a:gd name="connsiteY3" fmla="*/ 492539 h 4619464"/>
                <a:gd name="connsiteX4" fmla="*/ 3677381 w 4659279"/>
                <a:gd name="connsiteY4" fmla="*/ 654275 h 4619464"/>
                <a:gd name="connsiteX5" fmla="*/ 3803428 w 4659279"/>
                <a:gd name="connsiteY5" fmla="*/ 728759 h 4619464"/>
                <a:gd name="connsiteX6" fmla="*/ 4151559 w 4659279"/>
                <a:gd name="connsiteY6" fmla="*/ 380628 h 4619464"/>
                <a:gd name="connsiteX7" fmla="*/ 4429229 w 4659279"/>
                <a:gd name="connsiteY7" fmla="*/ 380628 h 4619464"/>
                <a:gd name="connsiteX8" fmla="*/ 4659279 w 4659279"/>
                <a:gd name="connsiteY8" fmla="*/ 610678 h 4619464"/>
                <a:gd name="connsiteX9" fmla="*/ 3291049 w 4659279"/>
                <a:gd name="connsiteY9" fmla="*/ 1978908 h 4619464"/>
                <a:gd name="connsiteX10" fmla="*/ 3159094 w 4659279"/>
                <a:gd name="connsiteY10" fmla="*/ 1871121 h 4619464"/>
                <a:gd name="connsiteX11" fmla="*/ 1980639 w 4659279"/>
                <a:gd name="connsiteY11" fmla="*/ 1991222 h 4619464"/>
                <a:gd name="connsiteX12" fmla="*/ 1860538 w 4659279"/>
                <a:gd name="connsiteY12" fmla="*/ 3169678 h 4619464"/>
                <a:gd name="connsiteX13" fmla="*/ 1968324 w 4659279"/>
                <a:gd name="connsiteY13" fmla="*/ 3301632 h 4619464"/>
                <a:gd name="connsiteX14" fmla="*/ 1582148 w 4659279"/>
                <a:gd name="connsiteY14" fmla="*/ 3687808 h 4619464"/>
                <a:gd name="connsiteX15" fmla="*/ 650493 w 4659279"/>
                <a:gd name="connsiteY15" fmla="*/ 4619464 h 4619464"/>
                <a:gd name="connsiteX16" fmla="*/ 420442 w 4659279"/>
                <a:gd name="connsiteY16" fmla="*/ 4389413 h 4619464"/>
                <a:gd name="connsiteX17" fmla="*/ 420442 w 4659279"/>
                <a:gd name="connsiteY17" fmla="*/ 4111743 h 4619464"/>
                <a:gd name="connsiteX18" fmla="*/ 768573 w 4659279"/>
                <a:gd name="connsiteY18" fmla="*/ 3763613 h 4619464"/>
                <a:gd name="connsiteX19" fmla="*/ 694089 w 4659279"/>
                <a:gd name="connsiteY19" fmla="*/ 3637567 h 4619464"/>
                <a:gd name="connsiteX20" fmla="*/ 603112 w 4659279"/>
                <a:gd name="connsiteY20" fmla="*/ 3441549 h 4619464"/>
                <a:gd name="connsiteX21" fmla="*/ 542699 w 4659279"/>
                <a:gd name="connsiteY21" fmla="*/ 3268830 h 4619464"/>
                <a:gd name="connsiteX22" fmla="*/ 16180 w 4659279"/>
                <a:gd name="connsiteY22" fmla="*/ 3268830 h 4619464"/>
                <a:gd name="connsiteX23" fmla="*/ 0 w 4659279"/>
                <a:gd name="connsiteY23" fmla="*/ 3265564 h 461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59279" h="4619464">
                  <a:moveTo>
                    <a:pt x="3265563" y="0"/>
                  </a:moveTo>
                  <a:lnTo>
                    <a:pt x="3269691" y="19608"/>
                  </a:lnTo>
                  <a:lnTo>
                    <a:pt x="3273588" y="491202"/>
                  </a:lnTo>
                  <a:lnTo>
                    <a:pt x="3279064" y="492539"/>
                  </a:lnTo>
                  <a:cubicBezTo>
                    <a:pt x="3415675" y="532972"/>
                    <a:pt x="3549145" y="586885"/>
                    <a:pt x="3677381" y="654275"/>
                  </a:cubicBezTo>
                  <a:lnTo>
                    <a:pt x="3803428" y="728759"/>
                  </a:lnTo>
                  <a:lnTo>
                    <a:pt x="4151559" y="380628"/>
                  </a:lnTo>
                  <a:cubicBezTo>
                    <a:pt x="4228235" y="303952"/>
                    <a:pt x="4352553" y="303951"/>
                    <a:pt x="4429229" y="380628"/>
                  </a:cubicBezTo>
                  <a:lnTo>
                    <a:pt x="4659279" y="610678"/>
                  </a:lnTo>
                  <a:lnTo>
                    <a:pt x="3291049" y="1978908"/>
                  </a:lnTo>
                  <a:lnTo>
                    <a:pt x="3159094" y="1871121"/>
                  </a:lnTo>
                  <a:cubicBezTo>
                    <a:pt x="2795295" y="1630919"/>
                    <a:pt x="2300909" y="1670953"/>
                    <a:pt x="1980639" y="1991222"/>
                  </a:cubicBezTo>
                  <a:cubicBezTo>
                    <a:pt x="1660369" y="2311492"/>
                    <a:pt x="1620336" y="2805879"/>
                    <a:pt x="1860538" y="3169678"/>
                  </a:cubicBezTo>
                  <a:lnTo>
                    <a:pt x="1968324" y="3301632"/>
                  </a:lnTo>
                  <a:lnTo>
                    <a:pt x="1582148" y="3687808"/>
                  </a:lnTo>
                  <a:lnTo>
                    <a:pt x="650493" y="4619464"/>
                  </a:lnTo>
                  <a:lnTo>
                    <a:pt x="420442" y="4389413"/>
                  </a:lnTo>
                  <a:cubicBezTo>
                    <a:pt x="343767" y="4312737"/>
                    <a:pt x="343767" y="4188419"/>
                    <a:pt x="420442" y="4111743"/>
                  </a:cubicBezTo>
                  <a:lnTo>
                    <a:pt x="768573" y="3763613"/>
                  </a:lnTo>
                  <a:lnTo>
                    <a:pt x="694089" y="3637567"/>
                  </a:lnTo>
                  <a:cubicBezTo>
                    <a:pt x="660394" y="3573449"/>
                    <a:pt x="630068" y="3508023"/>
                    <a:pt x="603112" y="3441549"/>
                  </a:cubicBezTo>
                  <a:lnTo>
                    <a:pt x="542699" y="3268830"/>
                  </a:lnTo>
                  <a:lnTo>
                    <a:pt x="16180" y="3268830"/>
                  </a:lnTo>
                  <a:lnTo>
                    <a:pt x="0" y="3265564"/>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FDE4438-DAEE-499C-90C9-27B5F7D8B0DD}"/>
                </a:ext>
              </a:extLst>
            </p:cNvPr>
            <p:cNvSpPr>
              <a:spLocks noChangeAspect="1"/>
            </p:cNvSpPr>
            <p:nvPr/>
          </p:nvSpPr>
          <p:spPr>
            <a:xfrm rot="2700000">
              <a:off x="950976" y="1691640"/>
              <a:ext cx="4535564" cy="4532221"/>
            </a:xfrm>
            <a:custGeom>
              <a:avLst/>
              <a:gdLst>
                <a:gd name="connsiteX0" fmla="*/ 0 w 4535564"/>
                <a:gd name="connsiteY0" fmla="*/ 4008786 h 4532221"/>
                <a:gd name="connsiteX1" fmla="*/ 1321361 w 4535564"/>
                <a:gd name="connsiteY1" fmla="*/ 2687425 h 4532221"/>
                <a:gd name="connsiteX2" fmla="*/ 1340159 w 4535564"/>
                <a:gd name="connsiteY2" fmla="*/ 2710437 h 4532221"/>
                <a:gd name="connsiteX3" fmla="*/ 2665644 w 4535564"/>
                <a:gd name="connsiteY3" fmla="*/ 2710437 h 4532221"/>
                <a:gd name="connsiteX4" fmla="*/ 2665644 w 4535564"/>
                <a:gd name="connsiteY4" fmla="*/ 1384951 h 4532221"/>
                <a:gd name="connsiteX5" fmla="*/ 2642632 w 4535564"/>
                <a:gd name="connsiteY5" fmla="*/ 1366154 h 4532221"/>
                <a:gd name="connsiteX6" fmla="*/ 4008786 w 4535564"/>
                <a:gd name="connsiteY6" fmla="*/ 0 h 4532221"/>
                <a:gd name="connsiteX7" fmla="*/ 4334060 w 4535564"/>
                <a:gd name="connsiteY7" fmla="*/ 325274 h 4532221"/>
                <a:gd name="connsiteX8" fmla="*/ 4334061 w 4535564"/>
                <a:gd name="connsiteY8" fmla="*/ 602944 h 4532221"/>
                <a:gd name="connsiteX9" fmla="*/ 3958553 w 4535564"/>
                <a:gd name="connsiteY9" fmla="*/ 978451 h 4532221"/>
                <a:gd name="connsiteX10" fmla="*/ 4046766 w 4535564"/>
                <a:gd name="connsiteY10" fmla="*/ 1168516 h 4532221"/>
                <a:gd name="connsiteX11" fmla="*/ 4117527 w 4535564"/>
                <a:gd name="connsiteY11" fmla="*/ 1370816 h 4532221"/>
                <a:gd name="connsiteX12" fmla="*/ 4144214 w 4535564"/>
                <a:gd name="connsiteY12" fmla="*/ 1480121 h 4532221"/>
                <a:gd name="connsiteX13" fmla="*/ 4535564 w 4535564"/>
                <a:gd name="connsiteY13" fmla="*/ 1480121 h 4532221"/>
                <a:gd name="connsiteX14" fmla="*/ 1483464 w 4535564"/>
                <a:gd name="connsiteY14" fmla="*/ 4532221 h 4532221"/>
                <a:gd name="connsiteX15" fmla="*/ 1480258 w 4535564"/>
                <a:gd name="connsiteY15" fmla="*/ 4144249 h 4532221"/>
                <a:gd name="connsiteX16" fmla="*/ 1370814 w 4535564"/>
                <a:gd name="connsiteY16" fmla="*/ 4117527 h 4532221"/>
                <a:gd name="connsiteX17" fmla="*/ 1168516 w 4535564"/>
                <a:gd name="connsiteY17" fmla="*/ 4046768 h 4532221"/>
                <a:gd name="connsiteX18" fmla="*/ 978450 w 4535564"/>
                <a:gd name="connsiteY18" fmla="*/ 3958553 h 4532221"/>
                <a:gd name="connsiteX19" fmla="*/ 602944 w 4535564"/>
                <a:gd name="connsiteY19" fmla="*/ 4334060 h 4532221"/>
                <a:gd name="connsiteX20" fmla="*/ 325274 w 4535564"/>
                <a:gd name="connsiteY20" fmla="*/ 4334060 h 453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35564" h="4532221">
                  <a:moveTo>
                    <a:pt x="0" y="4008786"/>
                  </a:moveTo>
                  <a:lnTo>
                    <a:pt x="1321361" y="2687425"/>
                  </a:lnTo>
                  <a:lnTo>
                    <a:pt x="1340159" y="2710437"/>
                  </a:lnTo>
                  <a:cubicBezTo>
                    <a:pt x="1706181" y="3076459"/>
                    <a:pt x="2299622" y="3076459"/>
                    <a:pt x="2665644" y="2710437"/>
                  </a:cubicBezTo>
                  <a:cubicBezTo>
                    <a:pt x="3031667" y="2344414"/>
                    <a:pt x="3031667" y="1750974"/>
                    <a:pt x="2665644" y="1384951"/>
                  </a:cubicBezTo>
                  <a:lnTo>
                    <a:pt x="2642632" y="1366154"/>
                  </a:lnTo>
                  <a:lnTo>
                    <a:pt x="4008786" y="0"/>
                  </a:lnTo>
                  <a:lnTo>
                    <a:pt x="4334060" y="325274"/>
                  </a:lnTo>
                  <a:cubicBezTo>
                    <a:pt x="4410736" y="401950"/>
                    <a:pt x="4410736" y="526269"/>
                    <a:pt x="4334061" y="602944"/>
                  </a:cubicBezTo>
                  <a:lnTo>
                    <a:pt x="3958553" y="978451"/>
                  </a:lnTo>
                  <a:lnTo>
                    <a:pt x="4046766" y="1168516"/>
                  </a:lnTo>
                  <a:cubicBezTo>
                    <a:pt x="4073723" y="1234990"/>
                    <a:pt x="4097309" y="1302510"/>
                    <a:pt x="4117527" y="1370816"/>
                  </a:cubicBezTo>
                  <a:lnTo>
                    <a:pt x="4144214" y="1480121"/>
                  </a:lnTo>
                  <a:lnTo>
                    <a:pt x="4535564" y="1480121"/>
                  </a:lnTo>
                  <a:lnTo>
                    <a:pt x="1483464" y="4532221"/>
                  </a:lnTo>
                  <a:lnTo>
                    <a:pt x="1480258" y="4144249"/>
                  </a:lnTo>
                  <a:lnTo>
                    <a:pt x="1370814" y="4117527"/>
                  </a:lnTo>
                  <a:cubicBezTo>
                    <a:pt x="1302509" y="4097310"/>
                    <a:pt x="1234989" y="4073724"/>
                    <a:pt x="1168516" y="4046768"/>
                  </a:cubicBezTo>
                  <a:lnTo>
                    <a:pt x="978450" y="3958553"/>
                  </a:lnTo>
                  <a:lnTo>
                    <a:pt x="602944" y="4334060"/>
                  </a:lnTo>
                  <a:cubicBezTo>
                    <a:pt x="526268" y="4410736"/>
                    <a:pt x="401950" y="4410736"/>
                    <a:pt x="325274" y="433406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EF498029-957A-49A7-9BCB-54618C76165C}"/>
                </a:ext>
              </a:extLst>
            </p:cNvPr>
            <p:cNvSpPr>
              <a:spLocks noChangeAspect="1"/>
            </p:cNvSpPr>
            <p:nvPr/>
          </p:nvSpPr>
          <p:spPr>
            <a:xfrm rot="2700000">
              <a:off x="1517904" y="3529584"/>
              <a:ext cx="3355180" cy="3409677"/>
            </a:xfrm>
            <a:custGeom>
              <a:avLst/>
              <a:gdLst>
                <a:gd name="connsiteX0" fmla="*/ 0 w 3355180"/>
                <a:gd name="connsiteY0" fmla="*/ 3049614 h 3409677"/>
                <a:gd name="connsiteX1" fmla="*/ 3049614 w 3355180"/>
                <a:gd name="connsiteY1" fmla="*/ 0 h 3409677"/>
                <a:gd name="connsiteX2" fmla="*/ 3158837 w 3355180"/>
                <a:gd name="connsiteY2" fmla="*/ 0 h 3409677"/>
                <a:gd name="connsiteX3" fmla="*/ 3355180 w 3355180"/>
                <a:gd name="connsiteY3" fmla="*/ 196342 h 3409677"/>
                <a:gd name="connsiteX4" fmla="*/ 3355180 w 3355180"/>
                <a:gd name="connsiteY4" fmla="*/ 981689 h 3409677"/>
                <a:gd name="connsiteX5" fmla="*/ 3158837 w 3355180"/>
                <a:gd name="connsiteY5" fmla="*/ 1178032 h 3409677"/>
                <a:gd name="connsiteX6" fmla="*/ 2623736 w 3355180"/>
                <a:gd name="connsiteY6" fmla="*/ 1178032 h 3409677"/>
                <a:gd name="connsiteX7" fmla="*/ 2563323 w 3355180"/>
                <a:gd name="connsiteY7" fmla="*/ 1350750 h 3409677"/>
                <a:gd name="connsiteX8" fmla="*/ 2472346 w 3355180"/>
                <a:gd name="connsiteY8" fmla="*/ 1546768 h 3409677"/>
                <a:gd name="connsiteX9" fmla="*/ 2425722 w 3355180"/>
                <a:gd name="connsiteY9" fmla="*/ 1625668 h 3409677"/>
                <a:gd name="connsiteX10" fmla="*/ 2789025 w 3355180"/>
                <a:gd name="connsiteY10" fmla="*/ 1988969 h 3409677"/>
                <a:gd name="connsiteX11" fmla="*/ 2789025 w 3355180"/>
                <a:gd name="connsiteY11" fmla="*/ 2266640 h 3409677"/>
                <a:gd name="connsiteX12" fmla="*/ 2233701 w 3355180"/>
                <a:gd name="connsiteY12" fmla="*/ 2821964 h 3409677"/>
                <a:gd name="connsiteX13" fmla="*/ 1956030 w 3355180"/>
                <a:gd name="connsiteY13" fmla="*/ 2821964 h 3409677"/>
                <a:gd name="connsiteX14" fmla="*/ 1585113 w 3355180"/>
                <a:gd name="connsiteY14" fmla="*/ 2451047 h 3409677"/>
                <a:gd name="connsiteX15" fmla="*/ 1543444 w 3355180"/>
                <a:gd name="connsiteY15" fmla="*/ 2475670 h 3409677"/>
                <a:gd name="connsiteX16" fmla="*/ 1347427 w 3355180"/>
                <a:gd name="connsiteY16" fmla="*/ 2566647 h 3409677"/>
                <a:gd name="connsiteX17" fmla="*/ 1174580 w 3355180"/>
                <a:gd name="connsiteY17" fmla="*/ 2627104 h 3409677"/>
                <a:gd name="connsiteX18" fmla="*/ 1179358 w 3355180"/>
                <a:gd name="connsiteY18" fmla="*/ 3205224 h 3409677"/>
                <a:gd name="connsiteX19" fmla="*/ 984644 w 3355180"/>
                <a:gd name="connsiteY19" fmla="*/ 3403182 h 3409677"/>
                <a:gd name="connsiteX20" fmla="*/ 199325 w 3355180"/>
                <a:gd name="connsiteY20" fmla="*/ 3409671 h 3409677"/>
                <a:gd name="connsiteX21" fmla="*/ 1366 w 3355180"/>
                <a:gd name="connsiteY21" fmla="*/ 3214958 h 340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55180" h="3409677">
                  <a:moveTo>
                    <a:pt x="0" y="3049614"/>
                  </a:moveTo>
                  <a:lnTo>
                    <a:pt x="3049614" y="0"/>
                  </a:lnTo>
                  <a:lnTo>
                    <a:pt x="3158837" y="0"/>
                  </a:lnTo>
                  <a:cubicBezTo>
                    <a:pt x="3267274" y="0"/>
                    <a:pt x="3355180" y="87906"/>
                    <a:pt x="3355180" y="196342"/>
                  </a:cubicBezTo>
                  <a:lnTo>
                    <a:pt x="3355180" y="981689"/>
                  </a:lnTo>
                  <a:cubicBezTo>
                    <a:pt x="3355180" y="1090126"/>
                    <a:pt x="3267274" y="1178032"/>
                    <a:pt x="3158837" y="1178032"/>
                  </a:cubicBezTo>
                  <a:lnTo>
                    <a:pt x="2623736" y="1178032"/>
                  </a:lnTo>
                  <a:lnTo>
                    <a:pt x="2563323" y="1350750"/>
                  </a:lnTo>
                  <a:cubicBezTo>
                    <a:pt x="2536367" y="1417224"/>
                    <a:pt x="2506041" y="1482650"/>
                    <a:pt x="2472346" y="1546768"/>
                  </a:cubicBezTo>
                  <a:lnTo>
                    <a:pt x="2425722" y="1625668"/>
                  </a:lnTo>
                  <a:lnTo>
                    <a:pt x="2789025" y="1988969"/>
                  </a:lnTo>
                  <a:cubicBezTo>
                    <a:pt x="2865701" y="2065646"/>
                    <a:pt x="2865702" y="2189963"/>
                    <a:pt x="2789025" y="2266640"/>
                  </a:cubicBezTo>
                  <a:lnTo>
                    <a:pt x="2233701" y="2821964"/>
                  </a:lnTo>
                  <a:cubicBezTo>
                    <a:pt x="2157024" y="2898641"/>
                    <a:pt x="2032706" y="2898641"/>
                    <a:pt x="1956030" y="2821964"/>
                  </a:cubicBezTo>
                  <a:lnTo>
                    <a:pt x="1585113" y="2451047"/>
                  </a:lnTo>
                  <a:lnTo>
                    <a:pt x="1543444" y="2475670"/>
                  </a:lnTo>
                  <a:cubicBezTo>
                    <a:pt x="1479326" y="2509365"/>
                    <a:pt x="1413900" y="2539691"/>
                    <a:pt x="1347427" y="2566647"/>
                  </a:cubicBezTo>
                  <a:lnTo>
                    <a:pt x="1174580" y="2627104"/>
                  </a:lnTo>
                  <a:lnTo>
                    <a:pt x="1179358" y="3205224"/>
                  </a:lnTo>
                  <a:cubicBezTo>
                    <a:pt x="1180255" y="3313656"/>
                    <a:pt x="1093077" y="3402285"/>
                    <a:pt x="984644" y="3403182"/>
                  </a:cubicBezTo>
                  <a:lnTo>
                    <a:pt x="199325" y="3409671"/>
                  </a:lnTo>
                  <a:cubicBezTo>
                    <a:pt x="90892" y="3410568"/>
                    <a:pt x="2262" y="3323391"/>
                    <a:pt x="1366" y="3214958"/>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 Box 10">
            <a:extLst>
              <a:ext uri="{FF2B5EF4-FFF2-40B4-BE49-F238E27FC236}">
                <a16:creationId xmlns:a16="http://schemas.microsoft.com/office/drawing/2014/main" id="{26B31BFB-B190-40B3-B999-C3DDD857EC1B}"/>
              </a:ext>
            </a:extLst>
          </p:cNvPr>
          <p:cNvSpPr txBox="1">
            <a:spLocks noChangeArrowheads="1"/>
          </p:cNvSpPr>
          <p:nvPr/>
        </p:nvSpPr>
        <p:spPr bwMode="auto">
          <a:xfrm>
            <a:off x="3110574" y="1767562"/>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100" b="1" dirty="0">
                <a:solidFill>
                  <a:schemeClr val="bg1"/>
                </a:solidFill>
              </a:rPr>
              <a:t>OPTION</a:t>
            </a:r>
          </a:p>
        </p:txBody>
      </p:sp>
      <p:sp>
        <p:nvSpPr>
          <p:cNvPr id="13" name="Text Box 10">
            <a:extLst>
              <a:ext uri="{FF2B5EF4-FFF2-40B4-BE49-F238E27FC236}">
                <a16:creationId xmlns:a16="http://schemas.microsoft.com/office/drawing/2014/main" id="{B1975C74-3924-45A2-BC63-34CC0DB57EBC}"/>
              </a:ext>
            </a:extLst>
          </p:cNvPr>
          <p:cNvSpPr txBox="1">
            <a:spLocks noChangeArrowheads="1"/>
          </p:cNvSpPr>
          <p:nvPr/>
        </p:nvSpPr>
        <p:spPr bwMode="auto">
          <a:xfrm>
            <a:off x="4267200" y="3019372"/>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100" b="1" dirty="0">
                <a:solidFill>
                  <a:schemeClr val="bg1"/>
                </a:solidFill>
              </a:rPr>
              <a:t>OPTION</a:t>
            </a:r>
          </a:p>
        </p:txBody>
      </p:sp>
      <p:sp>
        <p:nvSpPr>
          <p:cNvPr id="14" name="Text Box 10">
            <a:extLst>
              <a:ext uri="{FF2B5EF4-FFF2-40B4-BE49-F238E27FC236}">
                <a16:creationId xmlns:a16="http://schemas.microsoft.com/office/drawing/2014/main" id="{170AB452-8CA0-4493-B2E3-28A76F514236}"/>
              </a:ext>
            </a:extLst>
          </p:cNvPr>
          <p:cNvSpPr txBox="1">
            <a:spLocks noChangeArrowheads="1"/>
          </p:cNvSpPr>
          <p:nvPr/>
        </p:nvSpPr>
        <p:spPr bwMode="auto">
          <a:xfrm>
            <a:off x="4267200" y="4230992"/>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100" b="1" dirty="0">
                <a:solidFill>
                  <a:schemeClr val="bg1"/>
                </a:solidFill>
              </a:rPr>
              <a:t>OPTION</a:t>
            </a:r>
          </a:p>
        </p:txBody>
      </p:sp>
      <p:sp>
        <p:nvSpPr>
          <p:cNvPr id="15" name="Text Box 10">
            <a:extLst>
              <a:ext uri="{FF2B5EF4-FFF2-40B4-BE49-F238E27FC236}">
                <a16:creationId xmlns:a16="http://schemas.microsoft.com/office/drawing/2014/main" id="{B78AE2C4-249E-47F7-B88F-90C42FC3EC9C}"/>
              </a:ext>
            </a:extLst>
          </p:cNvPr>
          <p:cNvSpPr txBox="1">
            <a:spLocks noChangeArrowheads="1"/>
          </p:cNvSpPr>
          <p:nvPr/>
        </p:nvSpPr>
        <p:spPr bwMode="auto">
          <a:xfrm>
            <a:off x="3130615" y="543592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100" b="1" dirty="0">
                <a:solidFill>
                  <a:schemeClr val="bg1"/>
                </a:solidFill>
              </a:rPr>
              <a:t>OPTION</a:t>
            </a:r>
          </a:p>
        </p:txBody>
      </p:sp>
      <p:sp>
        <p:nvSpPr>
          <p:cNvPr id="16" name="TextBox 15">
            <a:extLst>
              <a:ext uri="{FF2B5EF4-FFF2-40B4-BE49-F238E27FC236}">
                <a16:creationId xmlns:a16="http://schemas.microsoft.com/office/drawing/2014/main" id="{D7105DDC-B1DB-4FBB-8672-679DE0E6AE69}"/>
              </a:ext>
            </a:extLst>
          </p:cNvPr>
          <p:cNvSpPr txBox="1"/>
          <p:nvPr/>
        </p:nvSpPr>
        <p:spPr>
          <a:xfrm>
            <a:off x="5622339" y="1726608"/>
            <a:ext cx="4194717"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82DD6910-868E-4F38-8F6D-1398C9B2F769}"/>
              </a:ext>
            </a:extLst>
          </p:cNvPr>
          <p:cNvSpPr txBox="1"/>
          <p:nvPr/>
        </p:nvSpPr>
        <p:spPr>
          <a:xfrm>
            <a:off x="6035040" y="2927039"/>
            <a:ext cx="4288321"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A085F7ED-04FC-4972-A908-B25275289638}"/>
              </a:ext>
            </a:extLst>
          </p:cNvPr>
          <p:cNvSpPr txBox="1"/>
          <p:nvPr/>
        </p:nvSpPr>
        <p:spPr>
          <a:xfrm>
            <a:off x="6035040" y="4144753"/>
            <a:ext cx="4194717"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2F14FE0B-E0DC-4AC7-ACEE-A54ACCE4C285}"/>
              </a:ext>
            </a:extLst>
          </p:cNvPr>
          <p:cNvSpPr txBox="1"/>
          <p:nvPr/>
        </p:nvSpPr>
        <p:spPr>
          <a:xfrm>
            <a:off x="5623560" y="5370696"/>
            <a:ext cx="4194717"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grpSp>
        <p:nvGrpSpPr>
          <p:cNvPr id="20" name="Group 349">
            <a:extLst>
              <a:ext uri="{FF2B5EF4-FFF2-40B4-BE49-F238E27FC236}">
                <a16:creationId xmlns:a16="http://schemas.microsoft.com/office/drawing/2014/main" id="{9D0675EC-DDF6-4A36-BFCD-E5DFB5F055CA}"/>
              </a:ext>
            </a:extLst>
          </p:cNvPr>
          <p:cNvGrpSpPr>
            <a:grpSpLocks noChangeAspect="1"/>
          </p:cNvGrpSpPr>
          <p:nvPr/>
        </p:nvGrpSpPr>
        <p:grpSpPr>
          <a:xfrm>
            <a:off x="10104120" y="3228907"/>
            <a:ext cx="361868" cy="365760"/>
            <a:chOff x="2163763" y="2366963"/>
            <a:chExt cx="442913" cy="447676"/>
          </a:xfrm>
          <a:solidFill>
            <a:schemeClr val="bg1"/>
          </a:solidFill>
        </p:grpSpPr>
        <p:sp>
          <p:nvSpPr>
            <p:cNvPr id="21" name="Freeform 312">
              <a:extLst>
                <a:ext uri="{FF2B5EF4-FFF2-40B4-BE49-F238E27FC236}">
                  <a16:creationId xmlns:a16="http://schemas.microsoft.com/office/drawing/2014/main" id="{12B607F0-DE21-4E9E-B189-CF140EB573AC}"/>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313">
              <a:extLst>
                <a:ext uri="{FF2B5EF4-FFF2-40B4-BE49-F238E27FC236}">
                  <a16:creationId xmlns:a16="http://schemas.microsoft.com/office/drawing/2014/main" id="{B56481B2-06A6-4745-A38D-6D26C68D7A3F}"/>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314">
              <a:extLst>
                <a:ext uri="{FF2B5EF4-FFF2-40B4-BE49-F238E27FC236}">
                  <a16:creationId xmlns:a16="http://schemas.microsoft.com/office/drawing/2014/main" id="{4DA0F084-940F-4ECB-8567-D1F8865D4AB9}"/>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15">
              <a:extLst>
                <a:ext uri="{FF2B5EF4-FFF2-40B4-BE49-F238E27FC236}">
                  <a16:creationId xmlns:a16="http://schemas.microsoft.com/office/drawing/2014/main" id="{115226E8-F745-4415-AE3C-8663F7D783B1}"/>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 name="Freeform 223">
            <a:extLst>
              <a:ext uri="{FF2B5EF4-FFF2-40B4-BE49-F238E27FC236}">
                <a16:creationId xmlns:a16="http://schemas.microsoft.com/office/drawing/2014/main" id="{1017108F-08C8-4159-B507-5849687C1A0A}"/>
              </a:ext>
            </a:extLst>
          </p:cNvPr>
          <p:cNvSpPr>
            <a:spLocks noChangeAspect="1" noEditPoints="1"/>
          </p:cNvSpPr>
          <p:nvPr/>
        </p:nvSpPr>
        <p:spPr bwMode="auto">
          <a:xfrm>
            <a:off x="10149840" y="4445763"/>
            <a:ext cx="375020" cy="36576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2" name="Freeform 131">
            <a:extLst>
              <a:ext uri="{FF2B5EF4-FFF2-40B4-BE49-F238E27FC236}">
                <a16:creationId xmlns:a16="http://schemas.microsoft.com/office/drawing/2014/main" id="{3532D680-BBC6-4561-8C22-6D921A280967}"/>
              </a:ext>
            </a:extLst>
          </p:cNvPr>
          <p:cNvSpPr>
            <a:spLocks noChangeAspect="1" noEditPoints="1"/>
          </p:cNvSpPr>
          <p:nvPr/>
        </p:nvSpPr>
        <p:spPr bwMode="auto">
          <a:xfrm>
            <a:off x="10149840" y="5672564"/>
            <a:ext cx="388501" cy="36576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101">
            <a:extLst>
              <a:ext uri="{FF2B5EF4-FFF2-40B4-BE49-F238E27FC236}">
                <a16:creationId xmlns:a16="http://schemas.microsoft.com/office/drawing/2014/main" id="{AAFC7B4B-17A5-4A9A-9307-9AFADD2A85D5}"/>
              </a:ext>
            </a:extLst>
          </p:cNvPr>
          <p:cNvSpPr>
            <a:spLocks noChangeAspect="1" noEditPoints="1"/>
          </p:cNvSpPr>
          <p:nvPr/>
        </p:nvSpPr>
        <p:spPr bwMode="auto">
          <a:xfrm>
            <a:off x="10058400" y="1987254"/>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TextBox 35">
            <a:extLst>
              <a:ext uri="{FF2B5EF4-FFF2-40B4-BE49-F238E27FC236}">
                <a16:creationId xmlns:a16="http://schemas.microsoft.com/office/drawing/2014/main" id="{CE4FF3D6-0020-435C-AF50-CA592154046E}"/>
              </a:ext>
            </a:extLst>
          </p:cNvPr>
          <p:cNvSpPr txBox="1"/>
          <p:nvPr/>
        </p:nvSpPr>
        <p:spPr>
          <a:xfrm>
            <a:off x="2679004" y="3588868"/>
            <a:ext cx="1542587" cy="877163"/>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endParaRPr lang="en-US" sz="15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9811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fltVal val="0"/>
                                          </p:val>
                                        </p:tav>
                                        <p:tav tm="100000">
                                          <p:val>
                                            <p:strVal val="#ppt_w"/>
                                          </p:val>
                                        </p:tav>
                                      </p:tavLst>
                                    </p:anim>
                                    <p:anim calcmode="lin" valueType="num">
                                      <p:cBhvr>
                                        <p:cTn id="12" dur="1000" fill="hold"/>
                                        <p:tgtEl>
                                          <p:spTgt spid="28"/>
                                        </p:tgtEl>
                                        <p:attrNameLst>
                                          <p:attrName>ppt_h</p:attrName>
                                        </p:attrNameLst>
                                      </p:cBhvr>
                                      <p:tavLst>
                                        <p:tav tm="0">
                                          <p:val>
                                            <p:fltVal val="0"/>
                                          </p:val>
                                        </p:tav>
                                        <p:tav tm="100000">
                                          <p:val>
                                            <p:strVal val="#ppt_h"/>
                                          </p:val>
                                        </p:tav>
                                      </p:tavLst>
                                    </p:anim>
                                    <p:anim calcmode="lin" valueType="num">
                                      <p:cBhvr>
                                        <p:cTn id="13" dur="1000" fill="hold"/>
                                        <p:tgtEl>
                                          <p:spTgt spid="28"/>
                                        </p:tgtEl>
                                        <p:attrNameLst>
                                          <p:attrName>style.rotation</p:attrName>
                                        </p:attrNameLst>
                                      </p:cBhvr>
                                      <p:tavLst>
                                        <p:tav tm="0">
                                          <p:val>
                                            <p:fltVal val="90"/>
                                          </p:val>
                                        </p:tav>
                                        <p:tav tm="100000">
                                          <p:val>
                                            <p:fltVal val="0"/>
                                          </p:val>
                                        </p:tav>
                                      </p:tavLst>
                                    </p:anim>
                                    <p:animEffect transition="in" filter="fade">
                                      <p:cBhvr>
                                        <p:cTn id="14" dur="1000"/>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1500"/>
                                        <p:tgtEl>
                                          <p:spTgt spid="25"/>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000"/>
                                        <p:tgtEl>
                                          <p:spTgt spid="16"/>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1500"/>
                                        <p:tgtEl>
                                          <p:spTgt spid="24"/>
                                        </p:tgtEl>
                                      </p:cBhvr>
                                    </p:animEffect>
                                  </p:childTnLst>
                                </p:cTn>
                              </p:par>
                              <p:par>
                                <p:cTn id="49" presetID="22" presetClass="entr" presetSubtype="8" fill="hold" grpId="0" nodeType="withEffect">
                                  <p:stCondLst>
                                    <p:cond delay="50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1000"/>
                                        <p:tgtEl>
                                          <p:spTgt spid="17"/>
                                        </p:tgtEl>
                                      </p:cBhvr>
                                    </p:animEffect>
                                  </p:childTnLst>
                                </p:cTn>
                              </p:par>
                            </p:childTnLst>
                          </p:cTn>
                        </p:par>
                        <p:par>
                          <p:cTn id="52" fill="hold">
                            <p:stCondLst>
                              <p:cond delay="6000"/>
                            </p:stCondLst>
                            <p:childTnLst>
                              <p:par>
                                <p:cTn id="53" presetID="53" presetClass="entr" presetSubtype="16"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1500"/>
                                        <p:tgtEl>
                                          <p:spTgt spid="26"/>
                                        </p:tgtEl>
                                      </p:cBhvr>
                                    </p:animEffect>
                                  </p:childTnLst>
                                </p:cTn>
                              </p:par>
                              <p:par>
                                <p:cTn id="68" presetID="22" presetClass="entr" presetSubtype="8" fill="hold" grpId="0" nodeType="withEffect">
                                  <p:stCondLst>
                                    <p:cond delay="50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1000"/>
                                        <p:tgtEl>
                                          <p:spTgt spid="18"/>
                                        </p:tgtEl>
                                      </p:cBhvr>
                                    </p:animEffect>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p:cTn id="80" dur="500" fill="hold"/>
                                        <p:tgtEl>
                                          <p:spTgt spid="15"/>
                                        </p:tgtEl>
                                        <p:attrNameLst>
                                          <p:attrName>ppt_w</p:attrName>
                                        </p:attrNameLst>
                                      </p:cBhvr>
                                      <p:tavLst>
                                        <p:tav tm="0">
                                          <p:val>
                                            <p:fltVal val="0"/>
                                          </p:val>
                                        </p:tav>
                                        <p:tav tm="100000">
                                          <p:val>
                                            <p:strVal val="#ppt_w"/>
                                          </p:val>
                                        </p:tav>
                                      </p:tavLst>
                                    </p:anim>
                                    <p:anim calcmode="lin" valueType="num">
                                      <p:cBhvr>
                                        <p:cTn id="81" dur="500" fill="hold"/>
                                        <p:tgtEl>
                                          <p:spTgt spid="15"/>
                                        </p:tgtEl>
                                        <p:attrNameLst>
                                          <p:attrName>ppt_h</p:attrName>
                                        </p:attrNameLst>
                                      </p:cBhvr>
                                      <p:tavLst>
                                        <p:tav tm="0">
                                          <p:val>
                                            <p:fltVal val="0"/>
                                          </p:val>
                                        </p:tav>
                                        <p:tav tm="100000">
                                          <p:val>
                                            <p:strVal val="#ppt_h"/>
                                          </p:val>
                                        </p:tav>
                                      </p:tavLst>
                                    </p:anim>
                                    <p:animEffect transition="in" filter="fade">
                                      <p:cBhvr>
                                        <p:cTn id="82" dur="500"/>
                                        <p:tgtEl>
                                          <p:spTgt spid="15"/>
                                        </p:tgtEl>
                                      </p:cBhvr>
                                    </p:animEffect>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left)">
                                      <p:cBhvr>
                                        <p:cTn id="86" dur="1500"/>
                                        <p:tgtEl>
                                          <p:spTgt spid="27"/>
                                        </p:tgtEl>
                                      </p:cBhvr>
                                    </p:animEffect>
                                  </p:childTnLst>
                                </p:cTn>
                              </p:par>
                              <p:par>
                                <p:cTn id="87" presetID="22" presetClass="entr" presetSubtype="8" fill="hold" grpId="0" nodeType="withEffect">
                                  <p:stCondLst>
                                    <p:cond delay="50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1000"/>
                                        <p:tgtEl>
                                          <p:spTgt spid="19"/>
                                        </p:tgtEl>
                                      </p:cBhvr>
                                    </p:animEffect>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p:cTn id="93" dur="500" fill="hold"/>
                                        <p:tgtEl>
                                          <p:spTgt spid="32"/>
                                        </p:tgtEl>
                                        <p:attrNameLst>
                                          <p:attrName>ppt_w</p:attrName>
                                        </p:attrNameLst>
                                      </p:cBhvr>
                                      <p:tavLst>
                                        <p:tav tm="0">
                                          <p:val>
                                            <p:fltVal val="0"/>
                                          </p:val>
                                        </p:tav>
                                        <p:tav tm="100000">
                                          <p:val>
                                            <p:strVal val="#ppt_w"/>
                                          </p:val>
                                        </p:tav>
                                      </p:tavLst>
                                    </p:anim>
                                    <p:anim calcmode="lin" valueType="num">
                                      <p:cBhvr>
                                        <p:cTn id="94" dur="500" fill="hold"/>
                                        <p:tgtEl>
                                          <p:spTgt spid="32"/>
                                        </p:tgtEl>
                                        <p:attrNameLst>
                                          <p:attrName>ppt_h</p:attrName>
                                        </p:attrNameLst>
                                      </p:cBhvr>
                                      <p:tavLst>
                                        <p:tav tm="0">
                                          <p:val>
                                            <p:fltVal val="0"/>
                                          </p:val>
                                        </p:tav>
                                        <p:tav tm="100000">
                                          <p:val>
                                            <p:strVal val="#ppt_h"/>
                                          </p:val>
                                        </p:tav>
                                      </p:tavLst>
                                    </p:anim>
                                    <p:animEffect transition="in" filter="fade">
                                      <p:cBhvr>
                                        <p:cTn id="9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37" grpId="0"/>
      <p:bldP spid="12" grpId="0"/>
      <p:bldP spid="13" grpId="0"/>
      <p:bldP spid="14" grpId="0"/>
      <p:bldP spid="15" grpId="0"/>
      <p:bldP spid="16" grpId="0"/>
      <p:bldP spid="17" grpId="0"/>
      <p:bldP spid="18" grpId="0"/>
      <p:bldP spid="19" grpId="0"/>
      <p:bldP spid="30" grpId="0" animBg="1"/>
      <p:bldP spid="32" grpId="0" animBg="1"/>
      <p:bldP spid="34" grpId="0" animBg="1"/>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C6E1572-7521-4A5F-9BDE-4ED0DDA0B6C6}"/>
              </a:ext>
            </a:extLst>
          </p:cNvPr>
          <p:cNvSpPr txBox="1"/>
          <p:nvPr/>
        </p:nvSpPr>
        <p:spPr>
          <a:xfrm>
            <a:off x="762000" y="3440430"/>
            <a:ext cx="2438400" cy="196977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DOLOR</a:t>
            </a:r>
          </a:p>
          <a:p>
            <a:pPr algn="ctr"/>
            <a:endParaRPr lang="en-US" sz="4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pPr algn="ctr"/>
            <a:endParaRPr lang="en-US" sz="400" dirty="0">
              <a:solidFill>
                <a:srgbClr val="454545"/>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15" name="Freeform: Shape 14">
            <a:extLst>
              <a:ext uri="{FF2B5EF4-FFF2-40B4-BE49-F238E27FC236}">
                <a16:creationId xmlns:a16="http://schemas.microsoft.com/office/drawing/2014/main" id="{CE3B47E8-EAAF-4D6A-AB0E-FC2822AD0D8C}"/>
              </a:ext>
            </a:extLst>
          </p:cNvPr>
          <p:cNvSpPr>
            <a:spLocks noChangeAspect="1"/>
          </p:cNvSpPr>
          <p:nvPr/>
        </p:nvSpPr>
        <p:spPr>
          <a:xfrm>
            <a:off x="1097078" y="683574"/>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5518B3F-9851-4D32-A16C-A17A656BFF90}"/>
              </a:ext>
            </a:extLst>
          </p:cNvPr>
          <p:cNvSpPr txBox="1"/>
          <p:nvPr/>
        </p:nvSpPr>
        <p:spPr>
          <a:xfrm>
            <a:off x="1174650" y="1399854"/>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B74DDC92-9870-408C-A815-70EE7147FEC1}"/>
              </a:ext>
            </a:extLst>
          </p:cNvPr>
          <p:cNvSpPr txBox="1"/>
          <p:nvPr/>
        </p:nvSpPr>
        <p:spPr>
          <a:xfrm>
            <a:off x="1536192" y="925925"/>
            <a:ext cx="91440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$2,149</a:t>
            </a:r>
          </a:p>
        </p:txBody>
      </p:sp>
      <p:sp>
        <p:nvSpPr>
          <p:cNvPr id="22" name="TextBox 21">
            <a:extLst>
              <a:ext uri="{FF2B5EF4-FFF2-40B4-BE49-F238E27FC236}">
                <a16:creationId xmlns:a16="http://schemas.microsoft.com/office/drawing/2014/main" id="{DFF1C831-D353-48AE-A744-20CE1490145E}"/>
              </a:ext>
            </a:extLst>
          </p:cNvPr>
          <p:cNvSpPr txBox="1"/>
          <p:nvPr/>
        </p:nvSpPr>
        <p:spPr>
          <a:xfrm>
            <a:off x="3505200" y="3897630"/>
            <a:ext cx="2438400" cy="196977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DOLOR</a:t>
            </a:r>
          </a:p>
          <a:p>
            <a:pPr algn="ctr"/>
            <a:endParaRPr lang="en-US" sz="4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pPr algn="ctr"/>
            <a:endParaRPr lang="en-US" sz="400" dirty="0">
              <a:solidFill>
                <a:srgbClr val="454545"/>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69C028C8-6E30-4C66-915B-2DBAD1E834FB}"/>
              </a:ext>
            </a:extLst>
          </p:cNvPr>
          <p:cNvSpPr>
            <a:spLocks noChangeAspect="1"/>
          </p:cNvSpPr>
          <p:nvPr/>
        </p:nvSpPr>
        <p:spPr>
          <a:xfrm>
            <a:off x="3840278" y="1140774"/>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1DDB2874-0E53-4963-BF89-56E6B5486BBA}"/>
              </a:ext>
            </a:extLst>
          </p:cNvPr>
          <p:cNvSpPr txBox="1"/>
          <p:nvPr/>
        </p:nvSpPr>
        <p:spPr>
          <a:xfrm>
            <a:off x="3917850" y="1857054"/>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26" name="TextBox 25">
            <a:extLst>
              <a:ext uri="{FF2B5EF4-FFF2-40B4-BE49-F238E27FC236}">
                <a16:creationId xmlns:a16="http://schemas.microsoft.com/office/drawing/2014/main" id="{41AADB7B-0197-4CB8-A58F-7671C58A1832}"/>
              </a:ext>
            </a:extLst>
          </p:cNvPr>
          <p:cNvSpPr txBox="1"/>
          <p:nvPr/>
        </p:nvSpPr>
        <p:spPr>
          <a:xfrm>
            <a:off x="4290872" y="1383125"/>
            <a:ext cx="91440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$3,416</a:t>
            </a:r>
          </a:p>
        </p:txBody>
      </p:sp>
      <p:sp>
        <p:nvSpPr>
          <p:cNvPr id="28" name="TextBox 27">
            <a:extLst>
              <a:ext uri="{FF2B5EF4-FFF2-40B4-BE49-F238E27FC236}">
                <a16:creationId xmlns:a16="http://schemas.microsoft.com/office/drawing/2014/main" id="{06DEF22D-577D-42EB-BFBB-28C326D5B8B2}"/>
              </a:ext>
            </a:extLst>
          </p:cNvPr>
          <p:cNvSpPr txBox="1"/>
          <p:nvPr/>
        </p:nvSpPr>
        <p:spPr>
          <a:xfrm>
            <a:off x="6248400" y="4352579"/>
            <a:ext cx="2438400" cy="196977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DOLOR</a:t>
            </a:r>
          </a:p>
          <a:p>
            <a:pPr algn="ctr"/>
            <a:endParaRPr lang="en-US" sz="4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pPr algn="ctr"/>
            <a:endParaRPr lang="en-US" sz="400" dirty="0">
              <a:solidFill>
                <a:srgbClr val="454545"/>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0" name="Freeform: Shape 29">
            <a:extLst>
              <a:ext uri="{FF2B5EF4-FFF2-40B4-BE49-F238E27FC236}">
                <a16:creationId xmlns:a16="http://schemas.microsoft.com/office/drawing/2014/main" id="{886977F2-4AD8-4D5F-B377-A1E73DB4B7E7}"/>
              </a:ext>
            </a:extLst>
          </p:cNvPr>
          <p:cNvSpPr>
            <a:spLocks noChangeAspect="1"/>
          </p:cNvSpPr>
          <p:nvPr/>
        </p:nvSpPr>
        <p:spPr>
          <a:xfrm>
            <a:off x="6583478" y="1595723"/>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7F3D7E5-4F28-4ADB-8333-C110DFB476B8}"/>
              </a:ext>
            </a:extLst>
          </p:cNvPr>
          <p:cNvSpPr txBox="1"/>
          <p:nvPr/>
        </p:nvSpPr>
        <p:spPr>
          <a:xfrm>
            <a:off x="6661050" y="2312003"/>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D8681FF7-C2B6-49EE-93A4-9E2EDE872FE7}"/>
              </a:ext>
            </a:extLst>
          </p:cNvPr>
          <p:cNvSpPr txBox="1"/>
          <p:nvPr/>
        </p:nvSpPr>
        <p:spPr>
          <a:xfrm>
            <a:off x="7034072" y="1838074"/>
            <a:ext cx="91440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$1,843</a:t>
            </a:r>
          </a:p>
        </p:txBody>
      </p:sp>
      <p:sp>
        <p:nvSpPr>
          <p:cNvPr id="34" name="TextBox 33">
            <a:extLst>
              <a:ext uri="{FF2B5EF4-FFF2-40B4-BE49-F238E27FC236}">
                <a16:creationId xmlns:a16="http://schemas.microsoft.com/office/drawing/2014/main" id="{687EF9AF-D075-462D-A19D-D2F8EB66E1E3}"/>
              </a:ext>
            </a:extLst>
          </p:cNvPr>
          <p:cNvSpPr txBox="1"/>
          <p:nvPr/>
        </p:nvSpPr>
        <p:spPr>
          <a:xfrm>
            <a:off x="8991600" y="4812030"/>
            <a:ext cx="2438400" cy="196977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DOLOR</a:t>
            </a:r>
          </a:p>
          <a:p>
            <a:pPr algn="ctr"/>
            <a:endParaRPr lang="en-US" sz="4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pPr algn="ctr"/>
            <a:endParaRPr lang="en-US" sz="400" dirty="0">
              <a:solidFill>
                <a:srgbClr val="454545"/>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A8C2D3F4-817A-43A1-901F-4BDBFB27FBE3}"/>
              </a:ext>
            </a:extLst>
          </p:cNvPr>
          <p:cNvSpPr>
            <a:spLocks noChangeAspect="1"/>
          </p:cNvSpPr>
          <p:nvPr/>
        </p:nvSpPr>
        <p:spPr>
          <a:xfrm>
            <a:off x="9326678" y="2055174"/>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EEF741F6-5C2D-4D3F-8458-81AC1E607FD3}"/>
              </a:ext>
            </a:extLst>
          </p:cNvPr>
          <p:cNvSpPr txBox="1"/>
          <p:nvPr/>
        </p:nvSpPr>
        <p:spPr>
          <a:xfrm>
            <a:off x="9404250" y="2771454"/>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38" name="TextBox 37">
            <a:extLst>
              <a:ext uri="{FF2B5EF4-FFF2-40B4-BE49-F238E27FC236}">
                <a16:creationId xmlns:a16="http://schemas.microsoft.com/office/drawing/2014/main" id="{27F2ED04-47B0-4D4D-89C5-CF429E036136}"/>
              </a:ext>
            </a:extLst>
          </p:cNvPr>
          <p:cNvSpPr txBox="1"/>
          <p:nvPr/>
        </p:nvSpPr>
        <p:spPr>
          <a:xfrm>
            <a:off x="9774936" y="2312003"/>
            <a:ext cx="914400"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$2,382</a:t>
            </a:r>
          </a:p>
        </p:txBody>
      </p:sp>
      <p:sp>
        <p:nvSpPr>
          <p:cNvPr id="39" name="TextBox 38">
            <a:extLst>
              <a:ext uri="{FF2B5EF4-FFF2-40B4-BE49-F238E27FC236}">
                <a16:creationId xmlns:a16="http://schemas.microsoft.com/office/drawing/2014/main" id="{CEC0E006-8100-4F11-A0C2-24DD7A1E75AA}"/>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spTree>
    <p:extLst>
      <p:ext uri="{BB962C8B-B14F-4D97-AF65-F5344CB8AC3E}">
        <p14:creationId xmlns:p14="http://schemas.microsoft.com/office/powerpoint/2010/main" val="223435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right)">
                                      <p:cBhvr>
                                        <p:cTn id="7" dur="1000"/>
                                        <p:tgtEl>
                                          <p:spTgt spid="39"/>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style.rotation</p:attrName>
                                        </p:attrNameLst>
                                      </p:cBhvr>
                                      <p:tavLst>
                                        <p:tav tm="0">
                                          <p:val>
                                            <p:fltVal val="90"/>
                                          </p:val>
                                        </p:tav>
                                        <p:tav tm="100000">
                                          <p:val>
                                            <p:fltVal val="0"/>
                                          </p:val>
                                        </p:tav>
                                      </p:tavLst>
                                    </p:anim>
                                    <p:animEffect transition="in" filter="fade">
                                      <p:cBhvr>
                                        <p:cTn id="38" dur="1000"/>
                                        <p:tgtEl>
                                          <p:spTgt spid="24"/>
                                        </p:tgtEl>
                                      </p:cBhvr>
                                    </p:animEffect>
                                  </p:childTnLst>
                                </p:cTn>
                              </p:par>
                            </p:childTnLst>
                          </p:cTn>
                        </p:par>
                        <p:par>
                          <p:cTn id="39" fill="hold">
                            <p:stCondLst>
                              <p:cond delay="5000"/>
                            </p:stCondLst>
                            <p:childTnLst>
                              <p:par>
                                <p:cTn id="40" presetID="53" presetClass="entr" presetSubtype="16"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1000" fill="hold"/>
                                        <p:tgtEl>
                                          <p:spTgt spid="26"/>
                                        </p:tgtEl>
                                        <p:attrNameLst>
                                          <p:attrName>ppt_w</p:attrName>
                                        </p:attrNameLst>
                                      </p:cBhvr>
                                      <p:tavLst>
                                        <p:tav tm="0">
                                          <p:val>
                                            <p:fltVal val="0"/>
                                          </p:val>
                                        </p:tav>
                                        <p:tav tm="100000">
                                          <p:val>
                                            <p:strVal val="#ppt_w"/>
                                          </p:val>
                                        </p:tav>
                                      </p:tavLst>
                                    </p:anim>
                                    <p:anim calcmode="lin" valueType="num">
                                      <p:cBhvr>
                                        <p:cTn id="43" dur="1000" fill="hold"/>
                                        <p:tgtEl>
                                          <p:spTgt spid="26"/>
                                        </p:tgtEl>
                                        <p:attrNameLst>
                                          <p:attrName>ppt_h</p:attrName>
                                        </p:attrNameLst>
                                      </p:cBhvr>
                                      <p:tavLst>
                                        <p:tav tm="0">
                                          <p:val>
                                            <p:fltVal val="0"/>
                                          </p:val>
                                        </p:tav>
                                        <p:tav tm="100000">
                                          <p:val>
                                            <p:strVal val="#ppt_h"/>
                                          </p:val>
                                        </p:tav>
                                      </p:tavLst>
                                    </p:anim>
                                    <p:animEffect transition="in" filter="fade">
                                      <p:cBhvr>
                                        <p:cTn id="44" dur="1000"/>
                                        <p:tgtEl>
                                          <p:spTgt spid="26"/>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31"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1000" fill="hold"/>
                                        <p:tgtEl>
                                          <p:spTgt spid="30"/>
                                        </p:tgtEl>
                                        <p:attrNameLst>
                                          <p:attrName>ppt_w</p:attrName>
                                        </p:attrNameLst>
                                      </p:cBhvr>
                                      <p:tavLst>
                                        <p:tav tm="0">
                                          <p:val>
                                            <p:fltVal val="0"/>
                                          </p:val>
                                        </p:tav>
                                        <p:tav tm="100000">
                                          <p:val>
                                            <p:strVal val="#ppt_w"/>
                                          </p:val>
                                        </p:tav>
                                      </p:tavLst>
                                    </p:anim>
                                    <p:anim calcmode="lin" valueType="num">
                                      <p:cBhvr>
                                        <p:cTn id="60" dur="1000" fill="hold"/>
                                        <p:tgtEl>
                                          <p:spTgt spid="30"/>
                                        </p:tgtEl>
                                        <p:attrNameLst>
                                          <p:attrName>ppt_h</p:attrName>
                                        </p:attrNameLst>
                                      </p:cBhvr>
                                      <p:tavLst>
                                        <p:tav tm="0">
                                          <p:val>
                                            <p:fltVal val="0"/>
                                          </p:val>
                                        </p:tav>
                                        <p:tav tm="100000">
                                          <p:val>
                                            <p:strVal val="#ppt_h"/>
                                          </p:val>
                                        </p:tav>
                                      </p:tavLst>
                                    </p:anim>
                                    <p:anim calcmode="lin" valueType="num">
                                      <p:cBhvr>
                                        <p:cTn id="61" dur="1000" fill="hold"/>
                                        <p:tgtEl>
                                          <p:spTgt spid="30"/>
                                        </p:tgtEl>
                                        <p:attrNameLst>
                                          <p:attrName>style.rotation</p:attrName>
                                        </p:attrNameLst>
                                      </p:cBhvr>
                                      <p:tavLst>
                                        <p:tav tm="0">
                                          <p:val>
                                            <p:fltVal val="90"/>
                                          </p:val>
                                        </p:tav>
                                        <p:tav tm="100000">
                                          <p:val>
                                            <p:fltVal val="0"/>
                                          </p:val>
                                        </p:tav>
                                      </p:tavLst>
                                    </p:anim>
                                    <p:animEffect transition="in" filter="fade">
                                      <p:cBhvr>
                                        <p:cTn id="62" dur="1000"/>
                                        <p:tgtEl>
                                          <p:spTgt spid="30"/>
                                        </p:tgtEl>
                                      </p:cBhvr>
                                    </p:animEffect>
                                  </p:childTnLst>
                                </p:cTn>
                              </p:par>
                            </p:childTnLst>
                          </p:cTn>
                        </p:par>
                        <p:par>
                          <p:cTn id="63" fill="hold">
                            <p:stCondLst>
                              <p:cond delay="8000"/>
                            </p:stCondLst>
                            <p:childTnLst>
                              <p:par>
                                <p:cTn id="64" presetID="53" presetClass="entr" presetSubtype="16"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p:cTn id="66" dur="1000" fill="hold"/>
                                        <p:tgtEl>
                                          <p:spTgt spid="32"/>
                                        </p:tgtEl>
                                        <p:attrNameLst>
                                          <p:attrName>ppt_w</p:attrName>
                                        </p:attrNameLst>
                                      </p:cBhvr>
                                      <p:tavLst>
                                        <p:tav tm="0">
                                          <p:val>
                                            <p:fltVal val="0"/>
                                          </p:val>
                                        </p:tav>
                                        <p:tav tm="100000">
                                          <p:val>
                                            <p:strVal val="#ppt_w"/>
                                          </p:val>
                                        </p:tav>
                                      </p:tavLst>
                                    </p:anim>
                                    <p:anim calcmode="lin" valueType="num">
                                      <p:cBhvr>
                                        <p:cTn id="67" dur="1000" fill="hold"/>
                                        <p:tgtEl>
                                          <p:spTgt spid="32"/>
                                        </p:tgtEl>
                                        <p:attrNameLst>
                                          <p:attrName>ppt_h</p:attrName>
                                        </p:attrNameLst>
                                      </p:cBhvr>
                                      <p:tavLst>
                                        <p:tav tm="0">
                                          <p:val>
                                            <p:fltVal val="0"/>
                                          </p:val>
                                        </p:tav>
                                        <p:tav tm="100000">
                                          <p:val>
                                            <p:strVal val="#ppt_h"/>
                                          </p:val>
                                        </p:tav>
                                      </p:tavLst>
                                    </p:anim>
                                    <p:animEffect transition="in" filter="fade">
                                      <p:cBhvr>
                                        <p:cTn id="68" dur="1000"/>
                                        <p:tgtEl>
                                          <p:spTgt spid="3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1000"/>
                                        <p:tgtEl>
                                          <p:spTgt spid="31"/>
                                        </p:tgtEl>
                                      </p:cBhvr>
                                    </p:animEffect>
                                    <p:anim calcmode="lin" valueType="num">
                                      <p:cBhvr>
                                        <p:cTn id="72" dur="1000" fill="hold"/>
                                        <p:tgtEl>
                                          <p:spTgt spid="31"/>
                                        </p:tgtEl>
                                        <p:attrNameLst>
                                          <p:attrName>ppt_x</p:attrName>
                                        </p:attrNameLst>
                                      </p:cBhvr>
                                      <p:tavLst>
                                        <p:tav tm="0">
                                          <p:val>
                                            <p:strVal val="#ppt_x"/>
                                          </p:val>
                                        </p:tav>
                                        <p:tav tm="100000">
                                          <p:val>
                                            <p:strVal val="#ppt_x"/>
                                          </p:val>
                                        </p:tav>
                                      </p:tavLst>
                                    </p:anim>
                                    <p:anim calcmode="lin" valueType="num">
                                      <p:cBhvr>
                                        <p:cTn id="73" dur="1000" fill="hold"/>
                                        <p:tgtEl>
                                          <p:spTgt spid="31"/>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10000"/>
                            </p:stCondLst>
                            <p:childTnLst>
                              <p:par>
                                <p:cTn id="81" presetID="31"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p:cTn id="83" dur="1000" fill="hold"/>
                                        <p:tgtEl>
                                          <p:spTgt spid="36"/>
                                        </p:tgtEl>
                                        <p:attrNameLst>
                                          <p:attrName>ppt_w</p:attrName>
                                        </p:attrNameLst>
                                      </p:cBhvr>
                                      <p:tavLst>
                                        <p:tav tm="0">
                                          <p:val>
                                            <p:fltVal val="0"/>
                                          </p:val>
                                        </p:tav>
                                        <p:tav tm="100000">
                                          <p:val>
                                            <p:strVal val="#ppt_w"/>
                                          </p:val>
                                        </p:tav>
                                      </p:tavLst>
                                    </p:anim>
                                    <p:anim calcmode="lin" valueType="num">
                                      <p:cBhvr>
                                        <p:cTn id="84" dur="1000" fill="hold"/>
                                        <p:tgtEl>
                                          <p:spTgt spid="36"/>
                                        </p:tgtEl>
                                        <p:attrNameLst>
                                          <p:attrName>ppt_h</p:attrName>
                                        </p:attrNameLst>
                                      </p:cBhvr>
                                      <p:tavLst>
                                        <p:tav tm="0">
                                          <p:val>
                                            <p:fltVal val="0"/>
                                          </p:val>
                                        </p:tav>
                                        <p:tav tm="100000">
                                          <p:val>
                                            <p:strVal val="#ppt_h"/>
                                          </p:val>
                                        </p:tav>
                                      </p:tavLst>
                                    </p:anim>
                                    <p:anim calcmode="lin" valueType="num">
                                      <p:cBhvr>
                                        <p:cTn id="85" dur="1000" fill="hold"/>
                                        <p:tgtEl>
                                          <p:spTgt spid="36"/>
                                        </p:tgtEl>
                                        <p:attrNameLst>
                                          <p:attrName>style.rotation</p:attrName>
                                        </p:attrNameLst>
                                      </p:cBhvr>
                                      <p:tavLst>
                                        <p:tav tm="0">
                                          <p:val>
                                            <p:fltVal val="90"/>
                                          </p:val>
                                        </p:tav>
                                        <p:tav tm="100000">
                                          <p:val>
                                            <p:fltVal val="0"/>
                                          </p:val>
                                        </p:tav>
                                      </p:tavLst>
                                    </p:anim>
                                    <p:animEffect transition="in" filter="fade">
                                      <p:cBhvr>
                                        <p:cTn id="86" dur="1000"/>
                                        <p:tgtEl>
                                          <p:spTgt spid="36"/>
                                        </p:tgtEl>
                                      </p:cBhvr>
                                    </p:animEffect>
                                  </p:childTnLst>
                                </p:cTn>
                              </p:par>
                            </p:childTnLst>
                          </p:cTn>
                        </p:par>
                        <p:par>
                          <p:cTn id="87" fill="hold">
                            <p:stCondLst>
                              <p:cond delay="11000"/>
                            </p:stCondLst>
                            <p:childTnLst>
                              <p:par>
                                <p:cTn id="88" presetID="53" presetClass="entr" presetSubtype="16" fill="hold" grpId="0" nodeType="afterEffect">
                                  <p:stCondLst>
                                    <p:cond delay="0"/>
                                  </p:stCondLst>
                                  <p:childTnLst>
                                    <p:set>
                                      <p:cBhvr>
                                        <p:cTn id="89" dur="1" fill="hold">
                                          <p:stCondLst>
                                            <p:cond delay="0"/>
                                          </p:stCondLst>
                                        </p:cTn>
                                        <p:tgtEl>
                                          <p:spTgt spid="38"/>
                                        </p:tgtEl>
                                        <p:attrNameLst>
                                          <p:attrName>style.visibility</p:attrName>
                                        </p:attrNameLst>
                                      </p:cBhvr>
                                      <p:to>
                                        <p:strVal val="visible"/>
                                      </p:to>
                                    </p:set>
                                    <p:anim calcmode="lin" valueType="num">
                                      <p:cBhvr>
                                        <p:cTn id="90" dur="1000" fill="hold"/>
                                        <p:tgtEl>
                                          <p:spTgt spid="38"/>
                                        </p:tgtEl>
                                        <p:attrNameLst>
                                          <p:attrName>ppt_w</p:attrName>
                                        </p:attrNameLst>
                                      </p:cBhvr>
                                      <p:tavLst>
                                        <p:tav tm="0">
                                          <p:val>
                                            <p:fltVal val="0"/>
                                          </p:val>
                                        </p:tav>
                                        <p:tav tm="100000">
                                          <p:val>
                                            <p:strVal val="#ppt_w"/>
                                          </p:val>
                                        </p:tav>
                                      </p:tavLst>
                                    </p:anim>
                                    <p:anim calcmode="lin" valueType="num">
                                      <p:cBhvr>
                                        <p:cTn id="91" dur="1000" fill="hold"/>
                                        <p:tgtEl>
                                          <p:spTgt spid="38"/>
                                        </p:tgtEl>
                                        <p:attrNameLst>
                                          <p:attrName>ppt_h</p:attrName>
                                        </p:attrNameLst>
                                      </p:cBhvr>
                                      <p:tavLst>
                                        <p:tav tm="0">
                                          <p:val>
                                            <p:fltVal val="0"/>
                                          </p:val>
                                        </p:tav>
                                        <p:tav tm="100000">
                                          <p:val>
                                            <p:strVal val="#ppt_h"/>
                                          </p:val>
                                        </p:tav>
                                      </p:tavLst>
                                    </p:anim>
                                    <p:animEffect transition="in" filter="fade">
                                      <p:cBhvr>
                                        <p:cTn id="92" dur="1000"/>
                                        <p:tgtEl>
                                          <p:spTgt spid="3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1000"/>
                                        <p:tgtEl>
                                          <p:spTgt spid="37"/>
                                        </p:tgtEl>
                                      </p:cBhvr>
                                    </p:animEffect>
                                    <p:anim calcmode="lin" valueType="num">
                                      <p:cBhvr>
                                        <p:cTn id="96" dur="1000" fill="hold"/>
                                        <p:tgtEl>
                                          <p:spTgt spid="37"/>
                                        </p:tgtEl>
                                        <p:attrNameLst>
                                          <p:attrName>ppt_x</p:attrName>
                                        </p:attrNameLst>
                                      </p:cBhvr>
                                      <p:tavLst>
                                        <p:tav tm="0">
                                          <p:val>
                                            <p:strVal val="#ppt_x"/>
                                          </p:val>
                                        </p:tav>
                                        <p:tav tm="100000">
                                          <p:val>
                                            <p:strVal val="#ppt_x"/>
                                          </p:val>
                                        </p:tav>
                                      </p:tavLst>
                                    </p:anim>
                                    <p:anim calcmode="lin" valueType="num">
                                      <p:cBhvr>
                                        <p:cTn id="97" dur="1000" fill="hold"/>
                                        <p:tgtEl>
                                          <p:spTgt spid="37"/>
                                        </p:tgtEl>
                                        <p:attrNameLst>
                                          <p:attrName>ppt_y</p:attrName>
                                        </p:attrNameLst>
                                      </p:cBhvr>
                                      <p:tavLst>
                                        <p:tav tm="0">
                                          <p:val>
                                            <p:strVal val="#ppt_y+.1"/>
                                          </p:val>
                                        </p:tav>
                                        <p:tav tm="100000">
                                          <p:val>
                                            <p:strVal val="#ppt_y"/>
                                          </p:val>
                                        </p:tav>
                                      </p:tavLst>
                                    </p:anim>
                                  </p:childTnLst>
                                </p:cTn>
                              </p:par>
                            </p:childTnLst>
                          </p:cTn>
                        </p:par>
                        <p:par>
                          <p:cTn id="98" fill="hold">
                            <p:stCondLst>
                              <p:cond delay="120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animBg="1"/>
      <p:bldP spid="16" grpId="0"/>
      <p:bldP spid="19" grpId="0"/>
      <p:bldP spid="22" grpId="0"/>
      <p:bldP spid="24" grpId="0" animBg="1"/>
      <p:bldP spid="25" grpId="0"/>
      <p:bldP spid="26" grpId="0"/>
      <p:bldP spid="28" grpId="0"/>
      <p:bldP spid="30" grpId="0" animBg="1"/>
      <p:bldP spid="31" grpId="0"/>
      <p:bldP spid="32" grpId="0"/>
      <p:bldP spid="34" grpId="0"/>
      <p:bldP spid="36" grpId="0" animBg="1"/>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4F2B666-8C08-461A-9BCC-E825E42C6ACD}"/>
              </a:ext>
            </a:extLst>
          </p:cNvPr>
          <p:cNvSpPr/>
          <p:nvPr/>
        </p:nvSpPr>
        <p:spPr>
          <a:xfrm>
            <a:off x="1379294" y="588264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F85EE8DF-FAF0-454E-B523-FE3F8FE81439}"/>
              </a:ext>
            </a:extLst>
          </p:cNvPr>
          <p:cNvGrpSpPr/>
          <p:nvPr/>
        </p:nvGrpSpPr>
        <p:grpSpPr>
          <a:xfrm>
            <a:off x="1379294" y="1681587"/>
            <a:ext cx="1640075" cy="4201053"/>
            <a:chOff x="1379294" y="1681587"/>
            <a:chExt cx="1640075" cy="4201053"/>
          </a:xfrm>
        </p:grpSpPr>
        <p:sp>
          <p:nvSpPr>
            <p:cNvPr id="14" name="Rectangle 13">
              <a:extLst>
                <a:ext uri="{FF2B5EF4-FFF2-40B4-BE49-F238E27FC236}">
                  <a16:creationId xmlns:a16="http://schemas.microsoft.com/office/drawing/2014/main" id="{6B8451F4-25BD-4BE6-9F5A-95DA77A17701}"/>
                </a:ext>
              </a:extLst>
            </p:cNvPr>
            <p:cNvSpPr/>
            <p:nvPr/>
          </p:nvSpPr>
          <p:spPr>
            <a:xfrm>
              <a:off x="1379294" y="1691640"/>
              <a:ext cx="1636776" cy="4191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B5ED7D77-8823-445D-A021-BCF8B721E53E}"/>
                </a:ext>
              </a:extLst>
            </p:cNvPr>
            <p:cNvGrpSpPr/>
            <p:nvPr/>
          </p:nvGrpSpPr>
          <p:grpSpPr>
            <a:xfrm>
              <a:off x="1380744" y="1681587"/>
              <a:ext cx="1638625" cy="3185878"/>
              <a:chOff x="1383024" y="643727"/>
              <a:chExt cx="1638625" cy="3185878"/>
            </a:xfrm>
          </p:grpSpPr>
          <p:sp>
            <p:nvSpPr>
              <p:cNvPr id="29" name="Freeform: Shape 28">
                <a:extLst>
                  <a:ext uri="{FF2B5EF4-FFF2-40B4-BE49-F238E27FC236}">
                    <a16:creationId xmlns:a16="http://schemas.microsoft.com/office/drawing/2014/main" id="{AF6AEA89-1F72-4327-B598-B619622DFD44}"/>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988B1A12-245D-46BB-A15D-E5353F773CA4}"/>
                  </a:ext>
                </a:extLst>
              </p:cNvPr>
              <p:cNvSpPr>
                <a:spLocks/>
              </p:cNvSpPr>
              <p:nvPr/>
            </p:nvSpPr>
            <p:spPr>
              <a:xfrm rot="16200000">
                <a:off x="2176272" y="2984227"/>
                <a:ext cx="867054" cy="823701"/>
              </a:xfrm>
              <a:prstGeom prst="triangle">
                <a:avLst/>
              </a:pr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8BBD4707-708B-4C24-B4F1-E701B6F2E899}"/>
                  </a:ext>
                </a:extLst>
              </p:cNvPr>
              <p:cNvSpPr>
                <a:spLocks/>
              </p:cNvSpPr>
              <p:nvPr/>
            </p:nvSpPr>
            <p:spPr>
              <a:xfrm rot="5400000">
                <a:off x="2176272" y="2551012"/>
                <a:ext cx="867054" cy="823701"/>
              </a:xfrm>
              <a:prstGeom prst="triangle">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FD78ED65-ABA6-448B-A70C-B07B7837B719}"/>
                  </a:ext>
                </a:extLst>
              </p:cNvPr>
              <p:cNvSpPr>
                <a:spLocks/>
              </p:cNvSpPr>
              <p:nvPr/>
            </p:nvSpPr>
            <p:spPr>
              <a:xfrm rot="16200000">
                <a:off x="1362456" y="2551012"/>
                <a:ext cx="867054" cy="823701"/>
              </a:xfrm>
              <a:prstGeom prst="triangle">
                <a:avLst/>
              </a:prstGeom>
              <a:solidFill>
                <a:srgbClr val="36B8E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098CD3EF-CA56-4529-BFDA-AB4D3574A3FC}"/>
                  </a:ext>
                </a:extLst>
              </p:cNvPr>
              <p:cNvSpPr>
                <a:spLocks/>
              </p:cNvSpPr>
              <p:nvPr/>
            </p:nvSpPr>
            <p:spPr>
              <a:xfrm rot="5400000">
                <a:off x="1362456" y="2119942"/>
                <a:ext cx="867054" cy="823701"/>
              </a:xfrm>
              <a:prstGeom prst="triangle">
                <a:avLst/>
              </a:prstGeom>
              <a:solidFill>
                <a:srgbClr val="36B8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5" name="Group 84">
            <a:extLst>
              <a:ext uri="{FF2B5EF4-FFF2-40B4-BE49-F238E27FC236}">
                <a16:creationId xmlns:a16="http://schemas.microsoft.com/office/drawing/2014/main" id="{33D2C26B-4789-4DFB-9D0F-6061D01CE492}"/>
              </a:ext>
            </a:extLst>
          </p:cNvPr>
          <p:cNvGrpSpPr/>
          <p:nvPr/>
        </p:nvGrpSpPr>
        <p:grpSpPr>
          <a:xfrm>
            <a:off x="1371600" y="1676400"/>
            <a:ext cx="1636777" cy="413802"/>
            <a:chOff x="1371600" y="1676400"/>
            <a:chExt cx="1636777" cy="413802"/>
          </a:xfrm>
        </p:grpSpPr>
        <p:sp>
          <p:nvSpPr>
            <p:cNvPr id="26" name="Rectangle 25">
              <a:extLst>
                <a:ext uri="{FF2B5EF4-FFF2-40B4-BE49-F238E27FC236}">
                  <a16:creationId xmlns:a16="http://schemas.microsoft.com/office/drawing/2014/main" id="{635A143D-06CA-4B3A-B9D3-9E0CE5F04847}"/>
                </a:ext>
              </a:extLst>
            </p:cNvPr>
            <p:cNvSpPr/>
            <p:nvPr/>
          </p:nvSpPr>
          <p:spPr>
            <a:xfrm>
              <a:off x="1371600" y="167640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02259F4-77C3-454A-83CC-9494DB4FBD59}"/>
                </a:ext>
              </a:extLst>
            </p:cNvPr>
            <p:cNvSpPr txBox="1"/>
            <p:nvPr/>
          </p:nvSpPr>
          <p:spPr>
            <a:xfrm>
              <a:off x="1591056" y="173100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01</a:t>
              </a:r>
            </a:p>
          </p:txBody>
        </p:sp>
      </p:grpSp>
      <p:sp>
        <p:nvSpPr>
          <p:cNvPr id="31" name="TextBox 30">
            <a:extLst>
              <a:ext uri="{FF2B5EF4-FFF2-40B4-BE49-F238E27FC236}">
                <a16:creationId xmlns:a16="http://schemas.microsoft.com/office/drawing/2014/main" id="{F59A518B-D403-447F-87B8-413D1D5D865A}"/>
              </a:ext>
            </a:extLst>
          </p:cNvPr>
          <p:cNvSpPr txBox="1"/>
          <p:nvPr/>
        </p:nvSpPr>
        <p:spPr>
          <a:xfrm>
            <a:off x="1395756" y="214091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89" name="Group 88">
            <a:extLst>
              <a:ext uri="{FF2B5EF4-FFF2-40B4-BE49-F238E27FC236}">
                <a16:creationId xmlns:a16="http://schemas.microsoft.com/office/drawing/2014/main" id="{7FC226D3-2852-4A28-A339-9D2F9A75ED53}"/>
              </a:ext>
            </a:extLst>
          </p:cNvPr>
          <p:cNvGrpSpPr/>
          <p:nvPr/>
        </p:nvGrpSpPr>
        <p:grpSpPr>
          <a:xfrm>
            <a:off x="1895856" y="4683800"/>
            <a:ext cx="1600201" cy="1808440"/>
            <a:chOff x="1895856" y="4683800"/>
            <a:chExt cx="1600201" cy="1808440"/>
          </a:xfrm>
        </p:grpSpPr>
        <p:sp>
          <p:nvSpPr>
            <p:cNvPr id="13" name="Freeform: Shape 12">
              <a:extLst>
                <a:ext uri="{FF2B5EF4-FFF2-40B4-BE49-F238E27FC236}">
                  <a16:creationId xmlns:a16="http://schemas.microsoft.com/office/drawing/2014/main" id="{9049BEE3-AECE-45B4-9A69-1B3A8FDCA566}"/>
                </a:ext>
              </a:extLst>
            </p:cNvPr>
            <p:cNvSpPr/>
            <p:nvPr/>
          </p:nvSpPr>
          <p:spPr>
            <a:xfrm>
              <a:off x="1895856" y="468380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803FF19E-AA7C-48E9-93BC-729BC7E9CF70}"/>
                </a:ext>
              </a:extLst>
            </p:cNvPr>
            <p:cNvSpPr txBox="1">
              <a:spLocks noChangeArrowheads="1"/>
            </p:cNvSpPr>
            <p:nvPr/>
          </p:nvSpPr>
          <p:spPr bwMode="auto">
            <a:xfrm>
              <a:off x="2353024" y="485717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01</a:t>
              </a:r>
            </a:p>
            <a:p>
              <a:pPr algn="ctr"/>
              <a:r>
                <a:rPr lang="en-US" sz="1100" b="1" dirty="0">
                  <a:solidFill>
                    <a:srgbClr val="3B3B3B"/>
                  </a:solidFill>
                </a:rPr>
                <a:t>OPTION</a:t>
              </a:r>
            </a:p>
          </p:txBody>
        </p:sp>
        <p:sp>
          <p:nvSpPr>
            <p:cNvPr id="33" name="TextBox 32">
              <a:extLst>
                <a:ext uri="{FF2B5EF4-FFF2-40B4-BE49-F238E27FC236}">
                  <a16:creationId xmlns:a16="http://schemas.microsoft.com/office/drawing/2014/main" id="{A8B7AFDA-4D65-4ACA-9FE8-8BDB0FCFE999}"/>
                </a:ext>
              </a:extLst>
            </p:cNvPr>
            <p:cNvSpPr txBox="1"/>
            <p:nvPr/>
          </p:nvSpPr>
          <p:spPr>
            <a:xfrm>
              <a:off x="1895857" y="592276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$21,392</a:t>
              </a:r>
            </a:p>
          </p:txBody>
        </p:sp>
      </p:grpSp>
      <p:sp>
        <p:nvSpPr>
          <p:cNvPr id="36" name="Freeform: Shape 35">
            <a:extLst>
              <a:ext uri="{FF2B5EF4-FFF2-40B4-BE49-F238E27FC236}">
                <a16:creationId xmlns:a16="http://schemas.microsoft.com/office/drawing/2014/main" id="{F09478A8-F970-4EFE-A3E8-DF6D3569B925}"/>
              </a:ext>
            </a:extLst>
          </p:cNvPr>
          <p:cNvSpPr/>
          <p:nvPr/>
        </p:nvSpPr>
        <p:spPr>
          <a:xfrm>
            <a:off x="3848174" y="589788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9214441C-8A40-42F0-9499-1C280AFA6B32}"/>
              </a:ext>
            </a:extLst>
          </p:cNvPr>
          <p:cNvGrpSpPr/>
          <p:nvPr/>
        </p:nvGrpSpPr>
        <p:grpSpPr>
          <a:xfrm>
            <a:off x="3848174" y="1696827"/>
            <a:ext cx="1640075" cy="4201053"/>
            <a:chOff x="3848174" y="1696827"/>
            <a:chExt cx="1640075" cy="4201053"/>
          </a:xfrm>
        </p:grpSpPr>
        <p:sp>
          <p:nvSpPr>
            <p:cNvPr id="37" name="Rectangle 36">
              <a:extLst>
                <a:ext uri="{FF2B5EF4-FFF2-40B4-BE49-F238E27FC236}">
                  <a16:creationId xmlns:a16="http://schemas.microsoft.com/office/drawing/2014/main" id="{060CF728-C0B3-409D-94AF-856014AC1B36}"/>
                </a:ext>
              </a:extLst>
            </p:cNvPr>
            <p:cNvSpPr/>
            <p:nvPr/>
          </p:nvSpPr>
          <p:spPr>
            <a:xfrm>
              <a:off x="3848174" y="1706880"/>
              <a:ext cx="1636776" cy="4191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1475004-596E-43E4-A94D-395740F675FA}"/>
                </a:ext>
              </a:extLst>
            </p:cNvPr>
            <p:cNvGrpSpPr/>
            <p:nvPr/>
          </p:nvGrpSpPr>
          <p:grpSpPr>
            <a:xfrm>
              <a:off x="3849624" y="1696827"/>
              <a:ext cx="1638625" cy="3185878"/>
              <a:chOff x="1383024" y="643727"/>
              <a:chExt cx="1638625" cy="3185878"/>
            </a:xfrm>
          </p:grpSpPr>
          <p:sp>
            <p:nvSpPr>
              <p:cNvPr id="45" name="Freeform: Shape 44">
                <a:extLst>
                  <a:ext uri="{FF2B5EF4-FFF2-40B4-BE49-F238E27FC236}">
                    <a16:creationId xmlns:a16="http://schemas.microsoft.com/office/drawing/2014/main" id="{DB652804-8E98-4B99-A933-7E843AF589EA}"/>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69BB74A8-FA3C-4812-8909-D637584E674E}"/>
                  </a:ext>
                </a:extLst>
              </p:cNvPr>
              <p:cNvSpPr>
                <a:spLocks/>
              </p:cNvSpPr>
              <p:nvPr/>
            </p:nvSpPr>
            <p:spPr>
              <a:xfrm rot="16200000">
                <a:off x="2176272" y="2984227"/>
                <a:ext cx="867054" cy="823701"/>
              </a:xfrm>
              <a:prstGeom prst="triangle">
                <a:avLst/>
              </a:pr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55D96AB4-1A74-4C9F-8594-9AB73E6608C3}"/>
                  </a:ext>
                </a:extLst>
              </p:cNvPr>
              <p:cNvSpPr>
                <a:spLocks/>
              </p:cNvSpPr>
              <p:nvPr/>
            </p:nvSpPr>
            <p:spPr>
              <a:xfrm rot="5400000">
                <a:off x="2176272" y="2551012"/>
                <a:ext cx="867054" cy="823701"/>
              </a:xfrm>
              <a:prstGeom prst="triangle">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A119EBEF-AD49-4954-BA53-D00B4D0F44EB}"/>
                  </a:ext>
                </a:extLst>
              </p:cNvPr>
              <p:cNvSpPr>
                <a:spLocks/>
              </p:cNvSpPr>
              <p:nvPr/>
            </p:nvSpPr>
            <p:spPr>
              <a:xfrm rot="16200000">
                <a:off x="1362456" y="2551012"/>
                <a:ext cx="867054" cy="823701"/>
              </a:xfrm>
              <a:prstGeom prst="triangle">
                <a:avLst/>
              </a:prstGeom>
              <a:solidFill>
                <a:srgbClr val="239B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a:extLst>
                  <a:ext uri="{FF2B5EF4-FFF2-40B4-BE49-F238E27FC236}">
                    <a16:creationId xmlns:a16="http://schemas.microsoft.com/office/drawing/2014/main" id="{BCD7AAE5-00C0-4DA8-87C3-BB9D2687135B}"/>
                  </a:ext>
                </a:extLst>
              </p:cNvPr>
              <p:cNvSpPr>
                <a:spLocks/>
              </p:cNvSpPr>
              <p:nvPr/>
            </p:nvSpPr>
            <p:spPr>
              <a:xfrm rot="5400000">
                <a:off x="1362456" y="2119942"/>
                <a:ext cx="867054" cy="823701"/>
              </a:xfrm>
              <a:prstGeom prst="triangle">
                <a:avLst/>
              </a:prstGeom>
              <a:solidFill>
                <a:srgbClr val="239B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Freeform: Shape 38">
            <a:extLst>
              <a:ext uri="{FF2B5EF4-FFF2-40B4-BE49-F238E27FC236}">
                <a16:creationId xmlns:a16="http://schemas.microsoft.com/office/drawing/2014/main" id="{21AEB8CC-8771-4235-9B5E-FB2403341D0F}"/>
              </a:ext>
            </a:extLst>
          </p:cNvPr>
          <p:cNvSpPr/>
          <p:nvPr/>
        </p:nvSpPr>
        <p:spPr>
          <a:xfrm>
            <a:off x="4364736" y="469904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AAA7AE57-1F79-4FA1-A492-71B440853302}"/>
              </a:ext>
            </a:extLst>
          </p:cNvPr>
          <p:cNvSpPr txBox="1">
            <a:spLocks noChangeArrowheads="1"/>
          </p:cNvSpPr>
          <p:nvPr/>
        </p:nvSpPr>
        <p:spPr bwMode="auto">
          <a:xfrm>
            <a:off x="4821904" y="487241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02</a:t>
            </a:r>
          </a:p>
          <a:p>
            <a:pPr algn="ctr"/>
            <a:r>
              <a:rPr lang="en-US" sz="1100" b="1" dirty="0">
                <a:solidFill>
                  <a:srgbClr val="3B3B3B"/>
                </a:solidFill>
              </a:rPr>
              <a:t>OPTION</a:t>
            </a:r>
          </a:p>
        </p:txBody>
      </p:sp>
      <p:grpSp>
        <p:nvGrpSpPr>
          <p:cNvPr id="86" name="Group 85">
            <a:extLst>
              <a:ext uri="{FF2B5EF4-FFF2-40B4-BE49-F238E27FC236}">
                <a16:creationId xmlns:a16="http://schemas.microsoft.com/office/drawing/2014/main" id="{062FB69F-6D74-4FD7-8CE3-48EB12FA48C9}"/>
              </a:ext>
            </a:extLst>
          </p:cNvPr>
          <p:cNvGrpSpPr/>
          <p:nvPr/>
        </p:nvGrpSpPr>
        <p:grpSpPr>
          <a:xfrm>
            <a:off x="3840480" y="1691640"/>
            <a:ext cx="1636777" cy="413802"/>
            <a:chOff x="3840480" y="1691640"/>
            <a:chExt cx="1636777" cy="413802"/>
          </a:xfrm>
        </p:grpSpPr>
        <p:sp>
          <p:nvSpPr>
            <p:cNvPr id="41" name="Rectangle 40">
              <a:extLst>
                <a:ext uri="{FF2B5EF4-FFF2-40B4-BE49-F238E27FC236}">
                  <a16:creationId xmlns:a16="http://schemas.microsoft.com/office/drawing/2014/main" id="{DA1F478E-F8B7-4AA8-BCF6-9F535E69C63D}"/>
                </a:ext>
              </a:extLst>
            </p:cNvPr>
            <p:cNvSpPr/>
            <p:nvPr/>
          </p:nvSpPr>
          <p:spPr>
            <a:xfrm>
              <a:off x="3840480" y="169164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3607117-C290-48DB-B3E2-9A0346708E69}"/>
                </a:ext>
              </a:extLst>
            </p:cNvPr>
            <p:cNvSpPr txBox="1"/>
            <p:nvPr/>
          </p:nvSpPr>
          <p:spPr>
            <a:xfrm>
              <a:off x="4059936" y="174624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6032723D-0CA4-4A86-8432-AF22909E8860}"/>
              </a:ext>
            </a:extLst>
          </p:cNvPr>
          <p:cNvSpPr txBox="1"/>
          <p:nvPr/>
        </p:nvSpPr>
        <p:spPr>
          <a:xfrm>
            <a:off x="3864636" y="215615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4" name="TextBox 43">
            <a:extLst>
              <a:ext uri="{FF2B5EF4-FFF2-40B4-BE49-F238E27FC236}">
                <a16:creationId xmlns:a16="http://schemas.microsoft.com/office/drawing/2014/main" id="{29E9E52B-BBAA-4F8F-AAA0-E228A32B26C4}"/>
              </a:ext>
            </a:extLst>
          </p:cNvPr>
          <p:cNvSpPr txBox="1"/>
          <p:nvPr/>
        </p:nvSpPr>
        <p:spPr>
          <a:xfrm>
            <a:off x="4364737" y="593800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$17,849</a:t>
            </a:r>
          </a:p>
        </p:txBody>
      </p:sp>
      <p:sp>
        <p:nvSpPr>
          <p:cNvPr id="51" name="Freeform: Shape 50">
            <a:extLst>
              <a:ext uri="{FF2B5EF4-FFF2-40B4-BE49-F238E27FC236}">
                <a16:creationId xmlns:a16="http://schemas.microsoft.com/office/drawing/2014/main" id="{39A2D120-B4B9-463E-A0D8-BFF19F547DE0}"/>
              </a:ext>
            </a:extLst>
          </p:cNvPr>
          <p:cNvSpPr/>
          <p:nvPr/>
        </p:nvSpPr>
        <p:spPr>
          <a:xfrm>
            <a:off x="6317054" y="589788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83F53B11-F8E0-4334-8A3D-786DD15F82CD}"/>
              </a:ext>
            </a:extLst>
          </p:cNvPr>
          <p:cNvGrpSpPr/>
          <p:nvPr/>
        </p:nvGrpSpPr>
        <p:grpSpPr>
          <a:xfrm>
            <a:off x="6317054" y="1696827"/>
            <a:ext cx="1640075" cy="4201053"/>
            <a:chOff x="6317054" y="1696827"/>
            <a:chExt cx="1640075" cy="4201053"/>
          </a:xfrm>
        </p:grpSpPr>
        <p:sp>
          <p:nvSpPr>
            <p:cNvPr id="52" name="Rectangle 51">
              <a:extLst>
                <a:ext uri="{FF2B5EF4-FFF2-40B4-BE49-F238E27FC236}">
                  <a16:creationId xmlns:a16="http://schemas.microsoft.com/office/drawing/2014/main" id="{3182EA1E-7E0B-4DBC-94E2-0C1278803098}"/>
                </a:ext>
              </a:extLst>
            </p:cNvPr>
            <p:cNvSpPr/>
            <p:nvPr/>
          </p:nvSpPr>
          <p:spPr>
            <a:xfrm>
              <a:off x="6317054" y="1706880"/>
              <a:ext cx="1636776" cy="4191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73B819C5-ACE6-47C2-B769-4533EFCD6427}"/>
                </a:ext>
              </a:extLst>
            </p:cNvPr>
            <p:cNvGrpSpPr/>
            <p:nvPr/>
          </p:nvGrpSpPr>
          <p:grpSpPr>
            <a:xfrm>
              <a:off x="6318504" y="1696827"/>
              <a:ext cx="1638625" cy="3185878"/>
              <a:chOff x="1383024" y="643727"/>
              <a:chExt cx="1638625" cy="3185878"/>
            </a:xfrm>
          </p:grpSpPr>
          <p:sp>
            <p:nvSpPr>
              <p:cNvPr id="60" name="Freeform: Shape 59">
                <a:extLst>
                  <a:ext uri="{FF2B5EF4-FFF2-40B4-BE49-F238E27FC236}">
                    <a16:creationId xmlns:a16="http://schemas.microsoft.com/office/drawing/2014/main" id="{E2CA6714-9EB7-40E0-A764-4C97BFE17FD2}"/>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Isosceles Triangle 60">
                <a:extLst>
                  <a:ext uri="{FF2B5EF4-FFF2-40B4-BE49-F238E27FC236}">
                    <a16:creationId xmlns:a16="http://schemas.microsoft.com/office/drawing/2014/main" id="{3FACE07E-EF0D-4A8A-8980-579DEC65FA09}"/>
                  </a:ext>
                </a:extLst>
              </p:cNvPr>
              <p:cNvSpPr>
                <a:spLocks/>
              </p:cNvSpPr>
              <p:nvPr/>
            </p:nvSpPr>
            <p:spPr>
              <a:xfrm rot="16200000">
                <a:off x="2176272" y="2984227"/>
                <a:ext cx="867054" cy="823701"/>
              </a:xfrm>
              <a:prstGeom prst="triangle">
                <a:avLst/>
              </a:pr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106224A5-8E80-4FD5-B7BC-07490E1B9BBD}"/>
                  </a:ext>
                </a:extLst>
              </p:cNvPr>
              <p:cNvSpPr>
                <a:spLocks/>
              </p:cNvSpPr>
              <p:nvPr/>
            </p:nvSpPr>
            <p:spPr>
              <a:xfrm rot="5400000">
                <a:off x="2176272" y="2551012"/>
                <a:ext cx="867054" cy="823701"/>
              </a:xfrm>
              <a:prstGeom prst="triangle">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C3525717-2B94-4860-81E2-573835D24F37}"/>
                  </a:ext>
                </a:extLst>
              </p:cNvPr>
              <p:cNvSpPr>
                <a:spLocks/>
              </p:cNvSpPr>
              <p:nvPr/>
            </p:nvSpPr>
            <p:spPr>
              <a:xfrm rot="16200000">
                <a:off x="1362456" y="2551012"/>
                <a:ext cx="867054" cy="823701"/>
              </a:xfrm>
              <a:prstGeom prst="triangle">
                <a:avLst/>
              </a:prstGeom>
              <a:solidFill>
                <a:srgbClr val="157EB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a:extLst>
                  <a:ext uri="{FF2B5EF4-FFF2-40B4-BE49-F238E27FC236}">
                    <a16:creationId xmlns:a16="http://schemas.microsoft.com/office/drawing/2014/main" id="{CDCAE876-B35E-4660-8EBD-651102AE15C6}"/>
                  </a:ext>
                </a:extLst>
              </p:cNvPr>
              <p:cNvSpPr>
                <a:spLocks/>
              </p:cNvSpPr>
              <p:nvPr/>
            </p:nvSpPr>
            <p:spPr>
              <a:xfrm rot="5400000">
                <a:off x="1362456" y="2119942"/>
                <a:ext cx="867054" cy="823701"/>
              </a:xfrm>
              <a:prstGeom prst="triangle">
                <a:avLst/>
              </a:prstGeom>
              <a:solidFill>
                <a:srgbClr val="157E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Freeform: Shape 53">
            <a:extLst>
              <a:ext uri="{FF2B5EF4-FFF2-40B4-BE49-F238E27FC236}">
                <a16:creationId xmlns:a16="http://schemas.microsoft.com/office/drawing/2014/main" id="{25AB9FEF-269A-4DBB-8D20-9A24451958F3}"/>
              </a:ext>
            </a:extLst>
          </p:cNvPr>
          <p:cNvSpPr/>
          <p:nvPr/>
        </p:nvSpPr>
        <p:spPr>
          <a:xfrm>
            <a:off x="6833616" y="469904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406812B4-1EB5-4CD9-AACE-E5E19D72BD77}"/>
              </a:ext>
            </a:extLst>
          </p:cNvPr>
          <p:cNvSpPr txBox="1">
            <a:spLocks noChangeArrowheads="1"/>
          </p:cNvSpPr>
          <p:nvPr/>
        </p:nvSpPr>
        <p:spPr bwMode="auto">
          <a:xfrm>
            <a:off x="7290784" y="487241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03</a:t>
            </a:r>
          </a:p>
          <a:p>
            <a:pPr algn="ctr"/>
            <a:r>
              <a:rPr lang="en-US" sz="1100" b="1" dirty="0">
                <a:solidFill>
                  <a:srgbClr val="3B3B3B"/>
                </a:solidFill>
              </a:rPr>
              <a:t>OPTION</a:t>
            </a:r>
          </a:p>
        </p:txBody>
      </p:sp>
      <p:grpSp>
        <p:nvGrpSpPr>
          <p:cNvPr id="87" name="Group 86">
            <a:extLst>
              <a:ext uri="{FF2B5EF4-FFF2-40B4-BE49-F238E27FC236}">
                <a16:creationId xmlns:a16="http://schemas.microsoft.com/office/drawing/2014/main" id="{19DF73EE-7ED9-41CE-93A1-9A715216E5A6}"/>
              </a:ext>
            </a:extLst>
          </p:cNvPr>
          <p:cNvGrpSpPr/>
          <p:nvPr/>
        </p:nvGrpSpPr>
        <p:grpSpPr>
          <a:xfrm>
            <a:off x="6309360" y="1691640"/>
            <a:ext cx="1636777" cy="413802"/>
            <a:chOff x="6309360" y="1691640"/>
            <a:chExt cx="1636777" cy="413802"/>
          </a:xfrm>
        </p:grpSpPr>
        <p:sp>
          <p:nvSpPr>
            <p:cNvPr id="56" name="Rectangle 55">
              <a:extLst>
                <a:ext uri="{FF2B5EF4-FFF2-40B4-BE49-F238E27FC236}">
                  <a16:creationId xmlns:a16="http://schemas.microsoft.com/office/drawing/2014/main" id="{93BA88BD-722B-4393-B8F8-64AE5D9610F7}"/>
                </a:ext>
              </a:extLst>
            </p:cNvPr>
            <p:cNvSpPr/>
            <p:nvPr/>
          </p:nvSpPr>
          <p:spPr>
            <a:xfrm>
              <a:off x="6309360" y="169164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4D6883A4-7617-473C-9594-4D603D6F12A3}"/>
                </a:ext>
              </a:extLst>
            </p:cNvPr>
            <p:cNvSpPr txBox="1"/>
            <p:nvPr/>
          </p:nvSpPr>
          <p:spPr>
            <a:xfrm>
              <a:off x="6528816" y="174624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03</a:t>
              </a:r>
            </a:p>
          </p:txBody>
        </p:sp>
      </p:grpSp>
      <p:sp>
        <p:nvSpPr>
          <p:cNvPr id="58" name="TextBox 57">
            <a:extLst>
              <a:ext uri="{FF2B5EF4-FFF2-40B4-BE49-F238E27FC236}">
                <a16:creationId xmlns:a16="http://schemas.microsoft.com/office/drawing/2014/main" id="{3E90874A-C482-4846-A044-25D98B662D60}"/>
              </a:ext>
            </a:extLst>
          </p:cNvPr>
          <p:cNvSpPr txBox="1"/>
          <p:nvPr/>
        </p:nvSpPr>
        <p:spPr>
          <a:xfrm>
            <a:off x="6333516" y="215615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Box 58">
            <a:extLst>
              <a:ext uri="{FF2B5EF4-FFF2-40B4-BE49-F238E27FC236}">
                <a16:creationId xmlns:a16="http://schemas.microsoft.com/office/drawing/2014/main" id="{AA3CE832-65F9-4D8B-BA2F-BA3E98168E77}"/>
              </a:ext>
            </a:extLst>
          </p:cNvPr>
          <p:cNvSpPr txBox="1"/>
          <p:nvPr/>
        </p:nvSpPr>
        <p:spPr>
          <a:xfrm>
            <a:off x="6833617" y="593800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$19,747</a:t>
            </a:r>
          </a:p>
        </p:txBody>
      </p:sp>
      <p:sp>
        <p:nvSpPr>
          <p:cNvPr id="66" name="Freeform: Shape 65">
            <a:extLst>
              <a:ext uri="{FF2B5EF4-FFF2-40B4-BE49-F238E27FC236}">
                <a16:creationId xmlns:a16="http://schemas.microsoft.com/office/drawing/2014/main" id="{1CB0AEA3-6580-44D7-ADEC-B3171063E6C5}"/>
              </a:ext>
            </a:extLst>
          </p:cNvPr>
          <p:cNvSpPr/>
          <p:nvPr/>
        </p:nvSpPr>
        <p:spPr>
          <a:xfrm>
            <a:off x="8785934" y="589788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CC849C3A-DB1F-4C49-AE2E-2EFEF68B4D1A}"/>
              </a:ext>
            </a:extLst>
          </p:cNvPr>
          <p:cNvGrpSpPr/>
          <p:nvPr/>
        </p:nvGrpSpPr>
        <p:grpSpPr>
          <a:xfrm>
            <a:off x="8785934" y="1696827"/>
            <a:ext cx="1640075" cy="4201053"/>
            <a:chOff x="8785934" y="1696827"/>
            <a:chExt cx="1640075" cy="4201053"/>
          </a:xfrm>
        </p:grpSpPr>
        <p:sp>
          <p:nvSpPr>
            <p:cNvPr id="67" name="Rectangle 66">
              <a:extLst>
                <a:ext uri="{FF2B5EF4-FFF2-40B4-BE49-F238E27FC236}">
                  <a16:creationId xmlns:a16="http://schemas.microsoft.com/office/drawing/2014/main" id="{699EA8FC-FF6B-4CC0-8900-5D494DE5BD46}"/>
                </a:ext>
              </a:extLst>
            </p:cNvPr>
            <p:cNvSpPr/>
            <p:nvPr/>
          </p:nvSpPr>
          <p:spPr>
            <a:xfrm>
              <a:off x="8785934" y="1706880"/>
              <a:ext cx="1636776" cy="4191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B57741E8-60AE-4348-9CB3-E0D71AEDC673}"/>
                </a:ext>
              </a:extLst>
            </p:cNvPr>
            <p:cNvGrpSpPr/>
            <p:nvPr/>
          </p:nvGrpSpPr>
          <p:grpSpPr>
            <a:xfrm>
              <a:off x="8787384" y="1696827"/>
              <a:ext cx="1638625" cy="3185878"/>
              <a:chOff x="1383024" y="643727"/>
              <a:chExt cx="1638625" cy="3185878"/>
            </a:xfrm>
          </p:grpSpPr>
          <p:sp>
            <p:nvSpPr>
              <p:cNvPr id="75" name="Freeform: Shape 74">
                <a:extLst>
                  <a:ext uri="{FF2B5EF4-FFF2-40B4-BE49-F238E27FC236}">
                    <a16:creationId xmlns:a16="http://schemas.microsoft.com/office/drawing/2014/main" id="{2FB17353-AABB-4C5C-9D6E-EE75878CAB64}"/>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Isosceles Triangle 75">
                <a:extLst>
                  <a:ext uri="{FF2B5EF4-FFF2-40B4-BE49-F238E27FC236}">
                    <a16:creationId xmlns:a16="http://schemas.microsoft.com/office/drawing/2014/main" id="{DF31116A-AF82-4BAD-BD78-EBB2AC6A5A5F}"/>
                  </a:ext>
                </a:extLst>
              </p:cNvPr>
              <p:cNvSpPr>
                <a:spLocks/>
              </p:cNvSpPr>
              <p:nvPr/>
            </p:nvSpPr>
            <p:spPr>
              <a:xfrm rot="16200000">
                <a:off x="2176272" y="2984227"/>
                <a:ext cx="867054" cy="823701"/>
              </a:xfrm>
              <a:prstGeom prst="triangle">
                <a:avLst/>
              </a:prstGeom>
              <a:solidFill>
                <a:srgbClr val="096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CD62C970-E9A8-412B-A095-4E5834605B07}"/>
                  </a:ext>
                </a:extLst>
              </p:cNvPr>
              <p:cNvSpPr>
                <a:spLocks/>
              </p:cNvSpPr>
              <p:nvPr/>
            </p:nvSpPr>
            <p:spPr>
              <a:xfrm rot="5400000">
                <a:off x="2176272" y="2551012"/>
                <a:ext cx="867054" cy="823701"/>
              </a:xfrm>
              <a:prstGeom prst="triangle">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15750259-0C7D-49E0-86D5-0207B0C82754}"/>
                  </a:ext>
                </a:extLst>
              </p:cNvPr>
              <p:cNvSpPr>
                <a:spLocks/>
              </p:cNvSpPr>
              <p:nvPr/>
            </p:nvSpPr>
            <p:spPr>
              <a:xfrm rot="16200000">
                <a:off x="1362456" y="2551012"/>
                <a:ext cx="867054" cy="823701"/>
              </a:xfrm>
              <a:prstGeom prst="triangle">
                <a:avLst/>
              </a:prstGeom>
              <a:solidFill>
                <a:srgbClr val="0967B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0A173998-9A2D-4DAB-9C7C-EDE50D7F89AB}"/>
                  </a:ext>
                </a:extLst>
              </p:cNvPr>
              <p:cNvSpPr>
                <a:spLocks/>
              </p:cNvSpPr>
              <p:nvPr/>
            </p:nvSpPr>
            <p:spPr>
              <a:xfrm rot="5400000">
                <a:off x="1362456" y="2119942"/>
                <a:ext cx="867054" cy="823701"/>
              </a:xfrm>
              <a:prstGeom prst="triangle">
                <a:avLst/>
              </a:prstGeom>
              <a:solidFill>
                <a:srgbClr val="0967B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9" name="Freeform: Shape 68">
            <a:extLst>
              <a:ext uri="{FF2B5EF4-FFF2-40B4-BE49-F238E27FC236}">
                <a16:creationId xmlns:a16="http://schemas.microsoft.com/office/drawing/2014/main" id="{6C7E8D78-850F-45CC-A458-0FE06D716F4F}"/>
              </a:ext>
            </a:extLst>
          </p:cNvPr>
          <p:cNvSpPr/>
          <p:nvPr/>
        </p:nvSpPr>
        <p:spPr>
          <a:xfrm>
            <a:off x="9302496" y="469904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 Box 10">
            <a:extLst>
              <a:ext uri="{FF2B5EF4-FFF2-40B4-BE49-F238E27FC236}">
                <a16:creationId xmlns:a16="http://schemas.microsoft.com/office/drawing/2014/main" id="{F97EF478-B447-43D1-8E6C-C1B7B0B5D99B}"/>
              </a:ext>
            </a:extLst>
          </p:cNvPr>
          <p:cNvSpPr txBox="1">
            <a:spLocks noChangeArrowheads="1"/>
          </p:cNvSpPr>
          <p:nvPr/>
        </p:nvSpPr>
        <p:spPr bwMode="auto">
          <a:xfrm>
            <a:off x="9759664" y="487241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04</a:t>
            </a:r>
          </a:p>
          <a:p>
            <a:pPr algn="ctr"/>
            <a:r>
              <a:rPr lang="en-US" sz="1100" b="1" dirty="0">
                <a:solidFill>
                  <a:srgbClr val="3B3B3B"/>
                </a:solidFill>
              </a:rPr>
              <a:t>OPTION</a:t>
            </a:r>
          </a:p>
        </p:txBody>
      </p:sp>
      <p:grpSp>
        <p:nvGrpSpPr>
          <p:cNvPr id="88" name="Group 87">
            <a:extLst>
              <a:ext uri="{FF2B5EF4-FFF2-40B4-BE49-F238E27FC236}">
                <a16:creationId xmlns:a16="http://schemas.microsoft.com/office/drawing/2014/main" id="{E86E75CC-4B16-4F7B-A253-B35583697305}"/>
              </a:ext>
            </a:extLst>
          </p:cNvPr>
          <p:cNvGrpSpPr/>
          <p:nvPr/>
        </p:nvGrpSpPr>
        <p:grpSpPr>
          <a:xfrm>
            <a:off x="8778240" y="1691640"/>
            <a:ext cx="1636777" cy="413802"/>
            <a:chOff x="8778240" y="1691640"/>
            <a:chExt cx="1636777" cy="413802"/>
          </a:xfrm>
        </p:grpSpPr>
        <p:sp>
          <p:nvSpPr>
            <p:cNvPr id="71" name="Rectangle 70">
              <a:extLst>
                <a:ext uri="{FF2B5EF4-FFF2-40B4-BE49-F238E27FC236}">
                  <a16:creationId xmlns:a16="http://schemas.microsoft.com/office/drawing/2014/main" id="{169D96E8-539D-4A9B-BBAF-B9666F53D293}"/>
                </a:ext>
              </a:extLst>
            </p:cNvPr>
            <p:cNvSpPr/>
            <p:nvPr/>
          </p:nvSpPr>
          <p:spPr>
            <a:xfrm>
              <a:off x="8778240" y="169164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6DD4F68B-8D0E-4A21-8679-F25E7D16BD61}"/>
                </a:ext>
              </a:extLst>
            </p:cNvPr>
            <p:cNvSpPr txBox="1"/>
            <p:nvPr/>
          </p:nvSpPr>
          <p:spPr>
            <a:xfrm>
              <a:off x="8997696" y="174624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04</a:t>
              </a:r>
            </a:p>
          </p:txBody>
        </p:sp>
      </p:grpSp>
      <p:sp>
        <p:nvSpPr>
          <p:cNvPr id="73" name="TextBox 72">
            <a:extLst>
              <a:ext uri="{FF2B5EF4-FFF2-40B4-BE49-F238E27FC236}">
                <a16:creationId xmlns:a16="http://schemas.microsoft.com/office/drawing/2014/main" id="{A78E2A50-06F8-4150-9CE9-B543CAC7A1F2}"/>
              </a:ext>
            </a:extLst>
          </p:cNvPr>
          <p:cNvSpPr txBox="1"/>
          <p:nvPr/>
        </p:nvSpPr>
        <p:spPr>
          <a:xfrm>
            <a:off x="8802396" y="215615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4" name="TextBox 73">
            <a:extLst>
              <a:ext uri="{FF2B5EF4-FFF2-40B4-BE49-F238E27FC236}">
                <a16:creationId xmlns:a16="http://schemas.microsoft.com/office/drawing/2014/main" id="{3A3DD703-D4E4-45A0-9F36-83D5D916F575}"/>
              </a:ext>
            </a:extLst>
          </p:cNvPr>
          <p:cNvSpPr txBox="1"/>
          <p:nvPr/>
        </p:nvSpPr>
        <p:spPr>
          <a:xfrm>
            <a:off x="9302497" y="593800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$24,149</a:t>
            </a:r>
          </a:p>
        </p:txBody>
      </p:sp>
      <p:sp>
        <p:nvSpPr>
          <p:cNvPr id="80" name="TextBox 79">
            <a:extLst>
              <a:ext uri="{FF2B5EF4-FFF2-40B4-BE49-F238E27FC236}">
                <a16:creationId xmlns:a16="http://schemas.microsoft.com/office/drawing/2014/main" id="{B5F096D9-885E-4460-BF5A-6435F095119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31049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1000"/>
                                        <p:tgtEl>
                                          <p:spTgt spid="80"/>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up)">
                                      <p:cBhvr>
                                        <p:cTn id="11" dur="600"/>
                                        <p:tgtEl>
                                          <p:spTgt spid="89"/>
                                        </p:tgtEl>
                                      </p:cBhvr>
                                    </p:animEffect>
                                  </p:childTnLst>
                                </p:cTn>
                              </p:par>
                            </p:childTnLst>
                          </p:cTn>
                        </p:par>
                        <p:par>
                          <p:cTn id="12" fill="hold">
                            <p:stCondLst>
                              <p:cond delay="16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400"/>
                                        <p:tgtEl>
                                          <p:spTgt spid="12"/>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down)">
                                      <p:cBhvr>
                                        <p:cTn id="19" dur="1000"/>
                                        <p:tgtEl>
                                          <p:spTgt spid="81"/>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wipe(up)">
                                      <p:cBhvr>
                                        <p:cTn id="23" dur="500"/>
                                        <p:tgtEl>
                                          <p:spTgt spid="85"/>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1" grpId="0"/>
      <p:bldP spid="8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041ABDD-C75A-4FEC-ACDB-16EDC9523F5F}"/>
              </a:ext>
            </a:extLst>
          </p:cNvPr>
          <p:cNvGrpSpPr/>
          <p:nvPr/>
        </p:nvGrpSpPr>
        <p:grpSpPr>
          <a:xfrm>
            <a:off x="990600" y="1371600"/>
            <a:ext cx="6897018" cy="1645920"/>
            <a:chOff x="457200" y="2209800"/>
            <a:chExt cx="6897018" cy="1645920"/>
          </a:xfrm>
        </p:grpSpPr>
        <p:sp>
          <p:nvSpPr>
            <p:cNvPr id="2" name="Rectangle 1">
              <a:extLst>
                <a:ext uri="{FF2B5EF4-FFF2-40B4-BE49-F238E27FC236}">
                  <a16:creationId xmlns:a16="http://schemas.microsoft.com/office/drawing/2014/main" id="{FE7E4749-552F-4435-A2A2-E8BBF37FDC4B}"/>
                </a:ext>
              </a:extLst>
            </p:cNvPr>
            <p:cNvSpPr/>
            <p:nvPr/>
          </p:nvSpPr>
          <p:spPr>
            <a:xfrm>
              <a:off x="457200" y="2209800"/>
              <a:ext cx="6897018" cy="163677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87C14A5-7A84-47A7-A053-E1F5847B5740}"/>
                </a:ext>
              </a:extLst>
            </p:cNvPr>
            <p:cNvSpPr/>
            <p:nvPr/>
          </p:nvSpPr>
          <p:spPr>
            <a:xfrm>
              <a:off x="466344" y="2211130"/>
              <a:ext cx="1906517" cy="1636776"/>
            </a:xfrm>
            <a:custGeom>
              <a:avLst/>
              <a:gdLst>
                <a:gd name="connsiteX0" fmla="*/ 0 w 2211687"/>
                <a:gd name="connsiteY0" fmla="*/ 0 h 1905000"/>
                <a:gd name="connsiteX1" fmla="*/ 2211687 w 2211687"/>
                <a:gd name="connsiteY1" fmla="*/ 0 h 1905000"/>
                <a:gd name="connsiteX2" fmla="*/ 1202171 w 2211687"/>
                <a:gd name="connsiteY2" fmla="*/ 1905000 h 1905000"/>
                <a:gd name="connsiteX3" fmla="*/ 0 w 2211687"/>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2211687" h="1905000">
                  <a:moveTo>
                    <a:pt x="0" y="0"/>
                  </a:moveTo>
                  <a:lnTo>
                    <a:pt x="2211687" y="0"/>
                  </a:lnTo>
                  <a:lnTo>
                    <a:pt x="1202171" y="1905000"/>
                  </a:lnTo>
                  <a:lnTo>
                    <a:pt x="0" y="19050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5688002E-C2CD-41DD-AEB4-B0C714E2C90B}"/>
                </a:ext>
              </a:extLst>
            </p:cNvPr>
            <p:cNvSpPr>
              <a:spLocks/>
            </p:cNvSpPr>
            <p:nvPr/>
          </p:nvSpPr>
          <p:spPr>
            <a:xfrm rot="10800000">
              <a:off x="2362094" y="2209800"/>
              <a:ext cx="867054" cy="823701"/>
            </a:xfrm>
            <a:prstGeom prst="triangle">
              <a:avLst/>
            </a:pr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4DFD392C-1B48-4BA9-94B2-13B915253C67}"/>
                </a:ext>
              </a:extLst>
            </p:cNvPr>
            <p:cNvSpPr>
              <a:spLocks/>
            </p:cNvSpPr>
            <p:nvPr/>
          </p:nvSpPr>
          <p:spPr>
            <a:xfrm>
              <a:off x="1928879" y="2209800"/>
              <a:ext cx="867054" cy="823701"/>
            </a:xfrm>
            <a:prstGeom prst="triangle">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F296982A-84FF-4444-B320-28DE345E3E60}"/>
                </a:ext>
              </a:extLst>
            </p:cNvPr>
            <p:cNvSpPr>
              <a:spLocks/>
            </p:cNvSpPr>
            <p:nvPr/>
          </p:nvSpPr>
          <p:spPr>
            <a:xfrm rot="10800000">
              <a:off x="1928879" y="3032019"/>
              <a:ext cx="867054" cy="823701"/>
            </a:xfrm>
            <a:prstGeom prst="triangle">
              <a:avLst/>
            </a:prstGeom>
            <a:solidFill>
              <a:srgbClr val="36B8E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3D27A32E-C6AD-4ABE-A154-9370FE714B69}"/>
                </a:ext>
              </a:extLst>
            </p:cNvPr>
            <p:cNvSpPr>
              <a:spLocks/>
            </p:cNvSpPr>
            <p:nvPr/>
          </p:nvSpPr>
          <p:spPr>
            <a:xfrm>
              <a:off x="1497809" y="3028078"/>
              <a:ext cx="867054" cy="823701"/>
            </a:xfrm>
            <a:prstGeom prst="triangle">
              <a:avLst/>
            </a:prstGeom>
            <a:solidFill>
              <a:srgbClr val="36B8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AF3319E8-A274-48D3-A33B-21ADF41A7B12}"/>
              </a:ext>
            </a:extLst>
          </p:cNvPr>
          <p:cNvSpPr txBox="1"/>
          <p:nvPr/>
        </p:nvSpPr>
        <p:spPr>
          <a:xfrm>
            <a:off x="1281970" y="1710380"/>
            <a:ext cx="86705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a:p>
            <a:pPr algn="ctr"/>
            <a:r>
              <a:rPr lang="en-US" sz="1200" b="1" dirty="0">
                <a:solidFill>
                  <a:schemeClr val="bg1"/>
                </a:solidFill>
              </a:rPr>
              <a:t>OPTION</a:t>
            </a:r>
          </a:p>
        </p:txBody>
      </p:sp>
      <p:sp>
        <p:nvSpPr>
          <p:cNvPr id="26" name="TextBox 25">
            <a:extLst>
              <a:ext uri="{FF2B5EF4-FFF2-40B4-BE49-F238E27FC236}">
                <a16:creationId xmlns:a16="http://schemas.microsoft.com/office/drawing/2014/main" id="{0204DEB0-F000-42FB-904A-7647EBB3C149}"/>
              </a:ext>
            </a:extLst>
          </p:cNvPr>
          <p:cNvSpPr txBox="1"/>
          <p:nvPr/>
        </p:nvSpPr>
        <p:spPr>
          <a:xfrm>
            <a:off x="3703032" y="1524793"/>
            <a:ext cx="4090431" cy="135421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 </a:t>
            </a:r>
            <a:r>
              <a:rPr lang="en-US" sz="1600" dirty="0">
                <a:solidFill>
                  <a:srgbClr val="454545"/>
                </a:solidFill>
                <a:latin typeface="Bernard MT Condensed" panose="02050806060905020404" pitchFamily="18" charset="0"/>
              </a:rPr>
              <a:t>01</a:t>
            </a:r>
          </a:p>
          <a:p>
            <a:endParaRPr lang="en-US" sz="3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grpSp>
        <p:nvGrpSpPr>
          <p:cNvPr id="29" name="Group 28">
            <a:extLst>
              <a:ext uri="{FF2B5EF4-FFF2-40B4-BE49-F238E27FC236}">
                <a16:creationId xmlns:a16="http://schemas.microsoft.com/office/drawing/2014/main" id="{8CD3841E-B469-4C9A-BFCB-F3026D2B9E18}"/>
              </a:ext>
            </a:extLst>
          </p:cNvPr>
          <p:cNvGrpSpPr/>
          <p:nvPr/>
        </p:nvGrpSpPr>
        <p:grpSpPr>
          <a:xfrm>
            <a:off x="4344954" y="3200400"/>
            <a:ext cx="6897018" cy="1645920"/>
            <a:chOff x="457200" y="2209800"/>
            <a:chExt cx="6897018" cy="1645920"/>
          </a:xfrm>
          <a:effectLst/>
        </p:grpSpPr>
        <p:sp>
          <p:nvSpPr>
            <p:cNvPr id="32" name="Rectangle 31">
              <a:extLst>
                <a:ext uri="{FF2B5EF4-FFF2-40B4-BE49-F238E27FC236}">
                  <a16:creationId xmlns:a16="http://schemas.microsoft.com/office/drawing/2014/main" id="{65FACFF6-F3F9-4437-B760-6593F92C5FB1}"/>
                </a:ext>
              </a:extLst>
            </p:cNvPr>
            <p:cNvSpPr/>
            <p:nvPr/>
          </p:nvSpPr>
          <p:spPr>
            <a:xfrm>
              <a:off x="457200" y="2211130"/>
              <a:ext cx="6897018" cy="163677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D72B3A6-AA54-4555-BADE-5F0D2DFD06C7}"/>
                </a:ext>
              </a:extLst>
            </p:cNvPr>
            <p:cNvSpPr/>
            <p:nvPr/>
          </p:nvSpPr>
          <p:spPr>
            <a:xfrm>
              <a:off x="466344" y="2211130"/>
              <a:ext cx="1906517" cy="1636776"/>
            </a:xfrm>
            <a:custGeom>
              <a:avLst/>
              <a:gdLst>
                <a:gd name="connsiteX0" fmla="*/ 0 w 2211687"/>
                <a:gd name="connsiteY0" fmla="*/ 0 h 1905000"/>
                <a:gd name="connsiteX1" fmla="*/ 2211687 w 2211687"/>
                <a:gd name="connsiteY1" fmla="*/ 0 h 1905000"/>
                <a:gd name="connsiteX2" fmla="*/ 1202171 w 2211687"/>
                <a:gd name="connsiteY2" fmla="*/ 1905000 h 1905000"/>
                <a:gd name="connsiteX3" fmla="*/ 0 w 2211687"/>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2211687" h="1905000">
                  <a:moveTo>
                    <a:pt x="0" y="0"/>
                  </a:moveTo>
                  <a:lnTo>
                    <a:pt x="2211687" y="0"/>
                  </a:lnTo>
                  <a:lnTo>
                    <a:pt x="1202171" y="1905000"/>
                  </a:lnTo>
                  <a:lnTo>
                    <a:pt x="0" y="19050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a:extLst>
                <a:ext uri="{FF2B5EF4-FFF2-40B4-BE49-F238E27FC236}">
                  <a16:creationId xmlns:a16="http://schemas.microsoft.com/office/drawing/2014/main" id="{CDC5B84F-FEDC-4232-B978-DEDB3C335489}"/>
                </a:ext>
              </a:extLst>
            </p:cNvPr>
            <p:cNvSpPr>
              <a:spLocks/>
            </p:cNvSpPr>
            <p:nvPr/>
          </p:nvSpPr>
          <p:spPr>
            <a:xfrm rot="10800000">
              <a:off x="2362094" y="2209800"/>
              <a:ext cx="867054" cy="823701"/>
            </a:xfrm>
            <a:prstGeom prst="triangle">
              <a:avLst/>
            </a:pr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83E9F3E6-FBFB-40C6-AC59-2E426098F2D2}"/>
                </a:ext>
              </a:extLst>
            </p:cNvPr>
            <p:cNvSpPr>
              <a:spLocks/>
            </p:cNvSpPr>
            <p:nvPr/>
          </p:nvSpPr>
          <p:spPr>
            <a:xfrm>
              <a:off x="1928879" y="2209800"/>
              <a:ext cx="867054" cy="823701"/>
            </a:xfrm>
            <a:prstGeom prst="triangle">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6ACFA1F5-6A4B-4F61-86E2-AE49124D296C}"/>
                </a:ext>
              </a:extLst>
            </p:cNvPr>
            <p:cNvSpPr>
              <a:spLocks/>
            </p:cNvSpPr>
            <p:nvPr/>
          </p:nvSpPr>
          <p:spPr>
            <a:xfrm rot="10800000">
              <a:off x="1928879" y="3032019"/>
              <a:ext cx="867054" cy="823701"/>
            </a:xfrm>
            <a:prstGeom prst="triangle">
              <a:avLst/>
            </a:prstGeom>
            <a:solidFill>
              <a:srgbClr val="239B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0CD654DF-3832-4DE2-AA44-235A445B1534}"/>
                </a:ext>
              </a:extLst>
            </p:cNvPr>
            <p:cNvSpPr>
              <a:spLocks/>
            </p:cNvSpPr>
            <p:nvPr/>
          </p:nvSpPr>
          <p:spPr>
            <a:xfrm>
              <a:off x="1497809" y="3028078"/>
              <a:ext cx="867054" cy="823701"/>
            </a:xfrm>
            <a:prstGeom prst="triangle">
              <a:avLst/>
            </a:prstGeom>
            <a:solidFill>
              <a:srgbClr val="239B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A3D8B54A-B540-46E8-BD17-42F41CB9778A}"/>
              </a:ext>
            </a:extLst>
          </p:cNvPr>
          <p:cNvSpPr txBox="1"/>
          <p:nvPr/>
        </p:nvSpPr>
        <p:spPr>
          <a:xfrm>
            <a:off x="4636324" y="3539180"/>
            <a:ext cx="86705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a:p>
            <a:pPr algn="ctr"/>
            <a:r>
              <a:rPr lang="en-US" sz="1200" b="1" dirty="0">
                <a:solidFill>
                  <a:schemeClr val="bg1"/>
                </a:solidFill>
              </a:rPr>
              <a:t>OPTION</a:t>
            </a:r>
          </a:p>
        </p:txBody>
      </p:sp>
      <p:sp>
        <p:nvSpPr>
          <p:cNvPr id="31" name="TextBox 30">
            <a:extLst>
              <a:ext uri="{FF2B5EF4-FFF2-40B4-BE49-F238E27FC236}">
                <a16:creationId xmlns:a16="http://schemas.microsoft.com/office/drawing/2014/main" id="{16F84798-AFE6-4101-B860-3EF504B7E900}"/>
              </a:ext>
            </a:extLst>
          </p:cNvPr>
          <p:cNvSpPr txBox="1"/>
          <p:nvPr/>
        </p:nvSpPr>
        <p:spPr>
          <a:xfrm>
            <a:off x="7057386" y="3353593"/>
            <a:ext cx="4090431" cy="135421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 </a:t>
            </a:r>
            <a:r>
              <a:rPr lang="en-US" sz="1600" dirty="0">
                <a:solidFill>
                  <a:srgbClr val="454545"/>
                </a:solidFill>
                <a:latin typeface="Bernard MT Condensed" panose="02050806060905020404" pitchFamily="18" charset="0"/>
              </a:rPr>
              <a:t>02</a:t>
            </a:r>
          </a:p>
          <a:p>
            <a:endParaRPr lang="en-US" sz="3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grpSp>
        <p:nvGrpSpPr>
          <p:cNvPr id="39" name="Group 38">
            <a:extLst>
              <a:ext uri="{FF2B5EF4-FFF2-40B4-BE49-F238E27FC236}">
                <a16:creationId xmlns:a16="http://schemas.microsoft.com/office/drawing/2014/main" id="{199B1726-A88D-4976-B896-4EAB5A3F1F8B}"/>
              </a:ext>
            </a:extLst>
          </p:cNvPr>
          <p:cNvGrpSpPr/>
          <p:nvPr/>
        </p:nvGrpSpPr>
        <p:grpSpPr>
          <a:xfrm>
            <a:off x="990600" y="5029200"/>
            <a:ext cx="6897018" cy="1645920"/>
            <a:chOff x="457200" y="2209800"/>
            <a:chExt cx="6897018" cy="1645920"/>
          </a:xfrm>
        </p:grpSpPr>
        <p:sp>
          <p:nvSpPr>
            <p:cNvPr id="42" name="Rectangle 41">
              <a:extLst>
                <a:ext uri="{FF2B5EF4-FFF2-40B4-BE49-F238E27FC236}">
                  <a16:creationId xmlns:a16="http://schemas.microsoft.com/office/drawing/2014/main" id="{73D74ACD-7CD2-401C-96F5-5F774578DF54}"/>
                </a:ext>
              </a:extLst>
            </p:cNvPr>
            <p:cNvSpPr/>
            <p:nvPr/>
          </p:nvSpPr>
          <p:spPr>
            <a:xfrm>
              <a:off x="457200" y="2211130"/>
              <a:ext cx="6897018" cy="163677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CBC4D102-6CD3-43EE-BD5D-103AA6726AEC}"/>
                </a:ext>
              </a:extLst>
            </p:cNvPr>
            <p:cNvSpPr/>
            <p:nvPr/>
          </p:nvSpPr>
          <p:spPr>
            <a:xfrm>
              <a:off x="466344" y="2211130"/>
              <a:ext cx="1906517" cy="1636776"/>
            </a:xfrm>
            <a:custGeom>
              <a:avLst/>
              <a:gdLst>
                <a:gd name="connsiteX0" fmla="*/ 0 w 2211687"/>
                <a:gd name="connsiteY0" fmla="*/ 0 h 1905000"/>
                <a:gd name="connsiteX1" fmla="*/ 2211687 w 2211687"/>
                <a:gd name="connsiteY1" fmla="*/ 0 h 1905000"/>
                <a:gd name="connsiteX2" fmla="*/ 1202171 w 2211687"/>
                <a:gd name="connsiteY2" fmla="*/ 1905000 h 1905000"/>
                <a:gd name="connsiteX3" fmla="*/ 0 w 2211687"/>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2211687" h="1905000">
                  <a:moveTo>
                    <a:pt x="0" y="0"/>
                  </a:moveTo>
                  <a:lnTo>
                    <a:pt x="2211687" y="0"/>
                  </a:lnTo>
                  <a:lnTo>
                    <a:pt x="1202171" y="1905000"/>
                  </a:lnTo>
                  <a:lnTo>
                    <a:pt x="0" y="19050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AEF166F8-A82C-4DEE-B8CF-9E3A259B8ED1}"/>
                </a:ext>
              </a:extLst>
            </p:cNvPr>
            <p:cNvSpPr>
              <a:spLocks/>
            </p:cNvSpPr>
            <p:nvPr/>
          </p:nvSpPr>
          <p:spPr>
            <a:xfrm rot="10800000">
              <a:off x="2362094" y="2209800"/>
              <a:ext cx="867054" cy="823701"/>
            </a:xfrm>
            <a:prstGeom prst="triangle">
              <a:avLst/>
            </a:prstGeom>
            <a:solidFill>
              <a:srgbClr val="54823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3FE2ABAB-CE6F-4C0F-BBAD-0B500C863F47}"/>
                </a:ext>
              </a:extLst>
            </p:cNvPr>
            <p:cNvSpPr>
              <a:spLocks/>
            </p:cNvSpPr>
            <p:nvPr/>
          </p:nvSpPr>
          <p:spPr>
            <a:xfrm>
              <a:off x="1928879" y="2209800"/>
              <a:ext cx="867054" cy="823701"/>
            </a:xfrm>
            <a:prstGeom prst="triangle">
              <a:avLst/>
            </a:prstGeom>
            <a:solidFill>
              <a:srgbClr val="54823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045BA24C-6D5C-4715-A64B-95F5477A0F01}"/>
                </a:ext>
              </a:extLst>
            </p:cNvPr>
            <p:cNvSpPr>
              <a:spLocks/>
            </p:cNvSpPr>
            <p:nvPr/>
          </p:nvSpPr>
          <p:spPr>
            <a:xfrm rot="10800000">
              <a:off x="1928879" y="3032019"/>
              <a:ext cx="867054" cy="823701"/>
            </a:xfrm>
            <a:prstGeom prst="triangle">
              <a:avLst/>
            </a:prstGeom>
            <a:solidFill>
              <a:srgbClr val="54823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A4866F7A-1778-4507-9308-E604C7D3B728}"/>
                </a:ext>
              </a:extLst>
            </p:cNvPr>
            <p:cNvSpPr>
              <a:spLocks/>
            </p:cNvSpPr>
            <p:nvPr/>
          </p:nvSpPr>
          <p:spPr>
            <a:xfrm>
              <a:off x="1497809" y="3028078"/>
              <a:ext cx="867054" cy="823701"/>
            </a:xfrm>
            <a:prstGeom prst="triangle">
              <a:avLst/>
            </a:prstGeom>
            <a:solidFill>
              <a:srgbClr val="54823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795279AA-46AF-4BA4-97A0-7C21D9F3C7EC}"/>
              </a:ext>
            </a:extLst>
          </p:cNvPr>
          <p:cNvSpPr txBox="1"/>
          <p:nvPr/>
        </p:nvSpPr>
        <p:spPr>
          <a:xfrm>
            <a:off x="1281970" y="5367980"/>
            <a:ext cx="86705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a:p>
            <a:pPr algn="ctr"/>
            <a:r>
              <a:rPr lang="en-US" sz="1200" b="1" dirty="0">
                <a:solidFill>
                  <a:schemeClr val="bg1"/>
                </a:solidFill>
              </a:rPr>
              <a:t>OPTION</a:t>
            </a:r>
          </a:p>
        </p:txBody>
      </p:sp>
      <p:sp>
        <p:nvSpPr>
          <p:cNvPr id="41" name="TextBox 40">
            <a:extLst>
              <a:ext uri="{FF2B5EF4-FFF2-40B4-BE49-F238E27FC236}">
                <a16:creationId xmlns:a16="http://schemas.microsoft.com/office/drawing/2014/main" id="{09DA5865-D97C-403A-8AAF-B329BBC0256A}"/>
              </a:ext>
            </a:extLst>
          </p:cNvPr>
          <p:cNvSpPr txBox="1"/>
          <p:nvPr/>
        </p:nvSpPr>
        <p:spPr>
          <a:xfrm>
            <a:off x="3703032" y="5182393"/>
            <a:ext cx="4090431" cy="135421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 </a:t>
            </a:r>
            <a:r>
              <a:rPr lang="en-US" sz="1600" dirty="0">
                <a:solidFill>
                  <a:srgbClr val="454545"/>
                </a:solidFill>
                <a:latin typeface="Bernard MT Condensed" panose="02050806060905020404" pitchFamily="18" charset="0"/>
              </a:rPr>
              <a:t>03</a:t>
            </a:r>
          </a:p>
          <a:p>
            <a:endParaRPr lang="en-US" sz="3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F8CF1BEA-E4FB-4221-9A20-6065A58CEA00}"/>
              </a:ext>
            </a:extLst>
          </p:cNvPr>
          <p:cNvSpPr txBox="1"/>
          <p:nvPr/>
        </p:nvSpPr>
        <p:spPr>
          <a:xfrm>
            <a:off x="7116901" y="258228"/>
            <a:ext cx="4702565" cy="984885"/>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Your Subtitle</a:t>
            </a:r>
          </a:p>
        </p:txBody>
      </p:sp>
    </p:spTree>
    <p:extLst>
      <p:ext uri="{BB962C8B-B14F-4D97-AF65-F5344CB8AC3E}">
        <p14:creationId xmlns:p14="http://schemas.microsoft.com/office/powerpoint/2010/main" val="134273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500"/>
                                        <p:tgtEl>
                                          <p:spTgt spid="49"/>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strips(downRight)">
                                      <p:cBhvr>
                                        <p:cTn id="11" dur="2500"/>
                                        <p:tgtEl>
                                          <p:spTgt spid="24"/>
                                        </p:tgtEl>
                                      </p:cBhvr>
                                    </p:animEffect>
                                  </p:childTnLst>
                                </p:cTn>
                              </p:par>
                              <p:par>
                                <p:cTn id="12" presetID="53" presetClass="entr" presetSubtype="16" fill="hold" grpId="0" nodeType="withEffect">
                                  <p:stCondLst>
                                    <p:cond delay="500"/>
                                  </p:stCondLst>
                                  <p:childTnLst>
                                    <p:set>
                                      <p:cBhvr>
                                        <p:cTn id="13" dur="1" fill="hold">
                                          <p:stCondLst>
                                            <p:cond delay="0"/>
                                          </p:stCondLst>
                                        </p:cTn>
                                        <p:tgtEl>
                                          <p:spTgt spid="25"/>
                                        </p:tgtEl>
                                        <p:attrNameLst>
                                          <p:attrName>style.visibility</p:attrName>
                                        </p:attrNameLst>
                                      </p:cBhvr>
                                      <p:to>
                                        <p:strVal val="visible"/>
                                      </p:to>
                                    </p:set>
                                    <p:anim calcmode="lin" valueType="num">
                                      <p:cBhvr>
                                        <p:cTn id="14" dur="1000" fill="hold"/>
                                        <p:tgtEl>
                                          <p:spTgt spid="25"/>
                                        </p:tgtEl>
                                        <p:attrNameLst>
                                          <p:attrName>ppt_w</p:attrName>
                                        </p:attrNameLst>
                                      </p:cBhvr>
                                      <p:tavLst>
                                        <p:tav tm="0">
                                          <p:val>
                                            <p:fltVal val="0"/>
                                          </p:val>
                                        </p:tav>
                                        <p:tav tm="100000">
                                          <p:val>
                                            <p:strVal val="#ppt_w"/>
                                          </p:val>
                                        </p:tav>
                                      </p:tavLst>
                                    </p:anim>
                                    <p:anim calcmode="lin" valueType="num">
                                      <p:cBhvr>
                                        <p:cTn id="15" dur="1000" fill="hold"/>
                                        <p:tgtEl>
                                          <p:spTgt spid="25"/>
                                        </p:tgtEl>
                                        <p:attrNameLst>
                                          <p:attrName>ppt_h</p:attrName>
                                        </p:attrNameLst>
                                      </p:cBhvr>
                                      <p:tavLst>
                                        <p:tav tm="0">
                                          <p:val>
                                            <p:fltVal val="0"/>
                                          </p:val>
                                        </p:tav>
                                        <p:tav tm="100000">
                                          <p:val>
                                            <p:strVal val="#ppt_h"/>
                                          </p:val>
                                        </p:tav>
                                      </p:tavLst>
                                    </p:anim>
                                    <p:animEffect transition="in" filter="fade">
                                      <p:cBhvr>
                                        <p:cTn id="16" dur="1000"/>
                                        <p:tgtEl>
                                          <p:spTgt spid="25"/>
                                        </p:tgtEl>
                                      </p:cBhvr>
                                    </p:animEffect>
                                  </p:childTnLst>
                                </p:cTn>
                              </p:par>
                              <p:par>
                                <p:cTn id="17" presetID="22" presetClass="entr" presetSubtype="8" fill="hold" grpId="0" nodeType="withEffect">
                                  <p:stCondLst>
                                    <p:cond delay="125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1000"/>
                                        <p:tgtEl>
                                          <p:spTgt spid="26"/>
                                        </p:tgtEl>
                                      </p:cBhvr>
                                    </p:animEffect>
                                  </p:childTnLst>
                                </p:cTn>
                              </p:par>
                            </p:childTnLst>
                          </p:cTn>
                        </p:par>
                        <p:par>
                          <p:cTn id="20" fill="hold">
                            <p:stCondLst>
                              <p:cond delay="3000"/>
                            </p:stCondLst>
                            <p:childTnLst>
                              <p:par>
                                <p:cTn id="21" presetID="18" presetClass="entr" presetSubtype="6"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strips(downRight)">
                                      <p:cBhvr>
                                        <p:cTn id="23" dur="2500"/>
                                        <p:tgtEl>
                                          <p:spTgt spid="29"/>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30"/>
                                        </p:tgtEl>
                                        <p:attrNameLst>
                                          <p:attrName>style.visibility</p:attrName>
                                        </p:attrNameLst>
                                      </p:cBhvr>
                                      <p:to>
                                        <p:strVal val="visible"/>
                                      </p:to>
                                    </p:set>
                                    <p:anim calcmode="lin" valueType="num">
                                      <p:cBhvr>
                                        <p:cTn id="26" dur="1000" fill="hold"/>
                                        <p:tgtEl>
                                          <p:spTgt spid="30"/>
                                        </p:tgtEl>
                                        <p:attrNameLst>
                                          <p:attrName>ppt_w</p:attrName>
                                        </p:attrNameLst>
                                      </p:cBhvr>
                                      <p:tavLst>
                                        <p:tav tm="0">
                                          <p:val>
                                            <p:fltVal val="0"/>
                                          </p:val>
                                        </p:tav>
                                        <p:tav tm="100000">
                                          <p:val>
                                            <p:strVal val="#ppt_w"/>
                                          </p:val>
                                        </p:tav>
                                      </p:tavLst>
                                    </p:anim>
                                    <p:anim calcmode="lin" valueType="num">
                                      <p:cBhvr>
                                        <p:cTn id="27" dur="1000" fill="hold"/>
                                        <p:tgtEl>
                                          <p:spTgt spid="30"/>
                                        </p:tgtEl>
                                        <p:attrNameLst>
                                          <p:attrName>ppt_h</p:attrName>
                                        </p:attrNameLst>
                                      </p:cBhvr>
                                      <p:tavLst>
                                        <p:tav tm="0">
                                          <p:val>
                                            <p:fltVal val="0"/>
                                          </p:val>
                                        </p:tav>
                                        <p:tav tm="100000">
                                          <p:val>
                                            <p:strVal val="#ppt_h"/>
                                          </p:val>
                                        </p:tav>
                                      </p:tavLst>
                                    </p:anim>
                                    <p:animEffect transition="in" filter="fade">
                                      <p:cBhvr>
                                        <p:cTn id="28" dur="1000"/>
                                        <p:tgtEl>
                                          <p:spTgt spid="30"/>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1000"/>
                                        <p:tgtEl>
                                          <p:spTgt spid="31"/>
                                        </p:tgtEl>
                                      </p:cBhvr>
                                    </p:animEffect>
                                  </p:childTnLst>
                                </p:cTn>
                              </p:par>
                            </p:childTnLst>
                          </p:cTn>
                        </p:par>
                        <p:par>
                          <p:cTn id="32" fill="hold">
                            <p:stCondLst>
                              <p:cond delay="5500"/>
                            </p:stCondLst>
                            <p:childTnLst>
                              <p:par>
                                <p:cTn id="33" presetID="18" presetClass="entr" presetSubtype="6"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strips(downRight)">
                                      <p:cBhvr>
                                        <p:cTn id="35" dur="2500"/>
                                        <p:tgtEl>
                                          <p:spTgt spid="39"/>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p:cTn id="38" dur="1000" fill="hold"/>
                                        <p:tgtEl>
                                          <p:spTgt spid="40"/>
                                        </p:tgtEl>
                                        <p:attrNameLst>
                                          <p:attrName>ppt_w</p:attrName>
                                        </p:attrNameLst>
                                      </p:cBhvr>
                                      <p:tavLst>
                                        <p:tav tm="0">
                                          <p:val>
                                            <p:fltVal val="0"/>
                                          </p:val>
                                        </p:tav>
                                        <p:tav tm="100000">
                                          <p:val>
                                            <p:strVal val="#ppt_w"/>
                                          </p:val>
                                        </p:tav>
                                      </p:tavLst>
                                    </p:anim>
                                    <p:anim calcmode="lin" valueType="num">
                                      <p:cBhvr>
                                        <p:cTn id="39" dur="1000" fill="hold"/>
                                        <p:tgtEl>
                                          <p:spTgt spid="40"/>
                                        </p:tgtEl>
                                        <p:attrNameLst>
                                          <p:attrName>ppt_h</p:attrName>
                                        </p:attrNameLst>
                                      </p:cBhvr>
                                      <p:tavLst>
                                        <p:tav tm="0">
                                          <p:val>
                                            <p:fltVal val="0"/>
                                          </p:val>
                                        </p:tav>
                                        <p:tav tm="100000">
                                          <p:val>
                                            <p:strVal val="#ppt_h"/>
                                          </p:val>
                                        </p:tav>
                                      </p:tavLst>
                                    </p:anim>
                                    <p:animEffect transition="in" filter="fade">
                                      <p:cBhvr>
                                        <p:cTn id="40" dur="1000"/>
                                        <p:tgtEl>
                                          <p:spTgt spid="40"/>
                                        </p:tgtEl>
                                      </p:cBhvr>
                                    </p:animEffect>
                                  </p:childTnLst>
                                </p:cTn>
                              </p:par>
                              <p:par>
                                <p:cTn id="41" presetID="22" presetClass="entr" presetSubtype="8" fill="hold" grpId="0" nodeType="withEffect">
                                  <p:stCondLst>
                                    <p:cond delay="125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0" grpId="0"/>
      <p:bldP spid="31" grpId="0"/>
      <p:bldP spid="40" grpId="0"/>
      <p:bldP spid="41" grpId="0"/>
      <p:bldP spid="4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ED64B126-9D41-4125-9003-BEDFAC9C1EDA}"/>
              </a:ext>
            </a:extLst>
          </p:cNvPr>
          <p:cNvGrpSpPr/>
          <p:nvPr/>
        </p:nvGrpSpPr>
        <p:grpSpPr>
          <a:xfrm>
            <a:off x="5401522" y="2889447"/>
            <a:ext cx="1592151" cy="1589290"/>
            <a:chOff x="3804027" y="2449557"/>
            <a:chExt cx="1592151" cy="1589290"/>
          </a:xfrm>
        </p:grpSpPr>
        <p:sp>
          <p:nvSpPr>
            <p:cNvPr id="85" name="Oval 84">
              <a:extLst>
                <a:ext uri="{FF2B5EF4-FFF2-40B4-BE49-F238E27FC236}">
                  <a16:creationId xmlns:a16="http://schemas.microsoft.com/office/drawing/2014/main" id="{5221B645-8A29-4DC4-8D55-37E3B0D293B4}"/>
                </a:ext>
              </a:extLst>
            </p:cNvPr>
            <p:cNvSpPr>
              <a:spLocks noChangeAspect="1"/>
            </p:cNvSpPr>
            <p:nvPr/>
          </p:nvSpPr>
          <p:spPr>
            <a:xfrm>
              <a:off x="3806888" y="2449557"/>
              <a:ext cx="1589290" cy="1589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6" name="TextBox 85">
              <a:extLst>
                <a:ext uri="{FF2B5EF4-FFF2-40B4-BE49-F238E27FC236}">
                  <a16:creationId xmlns:a16="http://schemas.microsoft.com/office/drawing/2014/main" id="{98379BC2-AED5-4C54-9820-2939CEE2EBA4}"/>
                </a:ext>
              </a:extLst>
            </p:cNvPr>
            <p:cNvSpPr txBox="1"/>
            <p:nvPr/>
          </p:nvSpPr>
          <p:spPr>
            <a:xfrm>
              <a:off x="3804027" y="2879784"/>
              <a:ext cx="1589290" cy="846386"/>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3" name="Group 92">
            <a:extLst>
              <a:ext uri="{FF2B5EF4-FFF2-40B4-BE49-F238E27FC236}">
                <a16:creationId xmlns:a16="http://schemas.microsoft.com/office/drawing/2014/main" id="{EBD2DEBF-571E-4359-BBA7-87BE5FC6D61B}"/>
              </a:ext>
            </a:extLst>
          </p:cNvPr>
          <p:cNvGrpSpPr/>
          <p:nvPr/>
        </p:nvGrpSpPr>
        <p:grpSpPr>
          <a:xfrm>
            <a:off x="6189729" y="1344927"/>
            <a:ext cx="1605698" cy="2610019"/>
            <a:chOff x="6189729" y="1344927"/>
            <a:chExt cx="1605698" cy="2610019"/>
          </a:xfrm>
          <a:effectLst/>
        </p:grpSpPr>
        <p:sp>
          <p:nvSpPr>
            <p:cNvPr id="77" name="Freeform: Shape 76">
              <a:extLst>
                <a:ext uri="{FF2B5EF4-FFF2-40B4-BE49-F238E27FC236}">
                  <a16:creationId xmlns:a16="http://schemas.microsoft.com/office/drawing/2014/main" id="{A6621766-825A-4796-A44B-055C41BD9850}"/>
                </a:ext>
              </a:extLst>
            </p:cNvPr>
            <p:cNvSpPr>
              <a:spLocks/>
            </p:cNvSpPr>
            <p:nvPr/>
          </p:nvSpPr>
          <p:spPr bwMode="auto">
            <a:xfrm rot="16200000">
              <a:off x="5687568" y="1847088"/>
              <a:ext cx="2610019" cy="1605698"/>
            </a:xfrm>
            <a:custGeom>
              <a:avLst/>
              <a:gdLst>
                <a:gd name="connsiteX0" fmla="*/ 2610019 w 2610019"/>
                <a:gd name="connsiteY0" fmla="*/ 0 h 1605698"/>
                <a:gd name="connsiteX1" fmla="*/ 2610019 w 2610019"/>
                <a:gd name="connsiteY1" fmla="*/ 727346 h 1605698"/>
                <a:gd name="connsiteX2" fmla="*/ 1710705 w 2610019"/>
                <a:gd name="connsiteY2" fmla="*/ 727346 h 1605698"/>
                <a:gd name="connsiteX3" fmla="*/ 281349 w 2610019"/>
                <a:gd name="connsiteY3" fmla="*/ 1605698 h 1605698"/>
                <a:gd name="connsiteX4" fmla="*/ 281349 w 2610019"/>
                <a:gd name="connsiteY4" fmla="*/ 1414424 h 1605698"/>
                <a:gd name="connsiteX5" fmla="*/ 180867 w 2610019"/>
                <a:gd name="connsiteY5" fmla="*/ 1444625 h 1605698"/>
                <a:gd name="connsiteX6" fmla="*/ 0 w 2610019"/>
                <a:gd name="connsiteY6" fmla="*/ 1265935 h 1605698"/>
                <a:gd name="connsiteX7" fmla="*/ 180867 w 2610019"/>
                <a:gd name="connsiteY7" fmla="*/ 1084727 h 1605698"/>
                <a:gd name="connsiteX8" fmla="*/ 281349 w 2610019"/>
                <a:gd name="connsiteY8" fmla="*/ 1114929 h 1605698"/>
                <a:gd name="connsiteX9" fmla="*/ 281349 w 2610019"/>
                <a:gd name="connsiteY9" fmla="*/ 923654 h 1605698"/>
                <a:gd name="connsiteX10" fmla="*/ 1198493 w 2610019"/>
                <a:gd name="connsiteY10" fmla="*/ 94153 h 1605698"/>
                <a:gd name="connsiteX11" fmla="*/ 1202924 w 2610019"/>
                <a:gd name="connsiteY11" fmla="*/ 6853 h 1605698"/>
                <a:gd name="connsiteX12" fmla="*/ 1249959 w 2610019"/>
                <a:gd name="connsiteY12" fmla="*/ 6853 h 1605698"/>
                <a:gd name="connsiteX13" fmla="*/ 1378098 w 2610019"/>
                <a:gd name="connsiteY13" fmla="*/ 6853 h 1605698"/>
                <a:gd name="connsiteX14" fmla="*/ 1347897 w 2610019"/>
                <a:gd name="connsiteY14" fmla="*/ 107335 h 1605698"/>
                <a:gd name="connsiteX15" fmla="*/ 1529104 w 2610019"/>
                <a:gd name="connsiteY15" fmla="*/ 288203 h 1605698"/>
                <a:gd name="connsiteX16" fmla="*/ 1707795 w 2610019"/>
                <a:gd name="connsiteY16" fmla="*/ 107335 h 1605698"/>
                <a:gd name="connsiteX17" fmla="*/ 1700244 w 2610019"/>
                <a:gd name="connsiteY17" fmla="*/ 54268 h 1605698"/>
                <a:gd name="connsiteX18" fmla="*/ 1681315 w 2610019"/>
                <a:gd name="connsiteY18" fmla="*/ 14644 h 1605698"/>
                <a:gd name="connsiteX19" fmla="*/ 1700232 w 2610019"/>
                <a:gd name="connsiteY19" fmla="*/ 14644 h 1605698"/>
                <a:gd name="connsiteX20" fmla="*/ 1696449 w 2610019"/>
                <a:gd name="connsiteY20" fmla="*/ 6853 h 1605698"/>
                <a:gd name="connsiteX21" fmla="*/ 1740729 w 2610019"/>
                <a:gd name="connsiteY21" fmla="*/ 6853 h 1605698"/>
                <a:gd name="connsiteX22" fmla="*/ 1868867 w 2610019"/>
                <a:gd name="connsiteY22" fmla="*/ 6853 h 1605698"/>
                <a:gd name="connsiteX23" fmla="*/ 1868622 w 2610019"/>
                <a:gd name="connsiteY23" fmla="*/ 0 h 1605698"/>
                <a:gd name="connsiteX24" fmla="*/ 1870966 w 2610019"/>
                <a:gd name="connsiteY24" fmla="*/ 0 h 1605698"/>
                <a:gd name="connsiteX25" fmla="*/ 1884037 w 2610019"/>
                <a:gd name="connsiteY25" fmla="*/ 0 h 1605698"/>
                <a:gd name="connsiteX26" fmla="*/ 2610019 w 2610019"/>
                <a:gd name="connsiteY26" fmla="*/ 0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0019" h="1605698">
                  <a:moveTo>
                    <a:pt x="2610019" y="0"/>
                  </a:moveTo>
                  <a:lnTo>
                    <a:pt x="2610019" y="727346"/>
                  </a:lnTo>
                  <a:cubicBezTo>
                    <a:pt x="2610019" y="727346"/>
                    <a:pt x="2610019" y="727346"/>
                    <a:pt x="1710705" y="727346"/>
                  </a:cubicBezTo>
                  <a:cubicBezTo>
                    <a:pt x="1444428" y="1248317"/>
                    <a:pt x="904338" y="1605698"/>
                    <a:pt x="281349" y="1605698"/>
                  </a:cubicBezTo>
                  <a:cubicBezTo>
                    <a:pt x="281349" y="1605698"/>
                    <a:pt x="281349" y="1605698"/>
                    <a:pt x="281349" y="1414424"/>
                  </a:cubicBezTo>
                  <a:cubicBezTo>
                    <a:pt x="251205" y="1434558"/>
                    <a:pt x="218548" y="1444625"/>
                    <a:pt x="180867" y="1444625"/>
                  </a:cubicBezTo>
                  <a:cubicBezTo>
                    <a:pt x="80385" y="1444625"/>
                    <a:pt x="0" y="1364089"/>
                    <a:pt x="0" y="1265935"/>
                  </a:cubicBezTo>
                  <a:cubicBezTo>
                    <a:pt x="0" y="1165264"/>
                    <a:pt x="80385" y="1084727"/>
                    <a:pt x="180867" y="1084727"/>
                  </a:cubicBezTo>
                  <a:cubicBezTo>
                    <a:pt x="218548" y="1084727"/>
                    <a:pt x="251205" y="1094794"/>
                    <a:pt x="281349" y="1114929"/>
                  </a:cubicBezTo>
                  <a:cubicBezTo>
                    <a:pt x="281349" y="1114929"/>
                    <a:pt x="281349" y="1114929"/>
                    <a:pt x="281349" y="923654"/>
                  </a:cubicBezTo>
                  <a:cubicBezTo>
                    <a:pt x="757068" y="923654"/>
                    <a:pt x="1151097" y="558673"/>
                    <a:pt x="1198493" y="94153"/>
                  </a:cubicBezTo>
                  <a:lnTo>
                    <a:pt x="1202924" y="6853"/>
                  </a:lnTo>
                  <a:lnTo>
                    <a:pt x="1249959" y="6853"/>
                  </a:lnTo>
                  <a:cubicBezTo>
                    <a:pt x="1378098" y="6853"/>
                    <a:pt x="1378098" y="6853"/>
                    <a:pt x="1378098" y="6853"/>
                  </a:cubicBezTo>
                  <a:cubicBezTo>
                    <a:pt x="1357964" y="36998"/>
                    <a:pt x="1347897" y="69654"/>
                    <a:pt x="1347897" y="107335"/>
                  </a:cubicBezTo>
                  <a:cubicBezTo>
                    <a:pt x="1347896" y="207817"/>
                    <a:pt x="1428433" y="288203"/>
                    <a:pt x="1529104" y="288203"/>
                  </a:cubicBezTo>
                  <a:cubicBezTo>
                    <a:pt x="1627258" y="288203"/>
                    <a:pt x="1707794" y="207817"/>
                    <a:pt x="1707795" y="107335"/>
                  </a:cubicBezTo>
                  <a:cubicBezTo>
                    <a:pt x="1707795" y="88495"/>
                    <a:pt x="1705278" y="70910"/>
                    <a:pt x="1700244" y="54268"/>
                  </a:cubicBezTo>
                  <a:lnTo>
                    <a:pt x="1681315" y="14644"/>
                  </a:lnTo>
                  <a:lnTo>
                    <a:pt x="1700232" y="14644"/>
                  </a:lnTo>
                  <a:lnTo>
                    <a:pt x="1696449" y="6853"/>
                  </a:lnTo>
                  <a:lnTo>
                    <a:pt x="1740729" y="6853"/>
                  </a:lnTo>
                  <a:cubicBezTo>
                    <a:pt x="1868867" y="6853"/>
                    <a:pt x="1868867" y="6853"/>
                    <a:pt x="1868867" y="6853"/>
                  </a:cubicBezTo>
                  <a:lnTo>
                    <a:pt x="1868622" y="0"/>
                  </a:lnTo>
                  <a:lnTo>
                    <a:pt x="1870966" y="0"/>
                  </a:lnTo>
                  <a:cubicBezTo>
                    <a:pt x="1874145" y="0"/>
                    <a:pt x="1878385" y="0"/>
                    <a:pt x="1884037" y="0"/>
                  </a:cubicBezTo>
                  <a:cubicBezTo>
                    <a:pt x="1884037" y="0"/>
                    <a:pt x="1884037" y="0"/>
                    <a:pt x="2610019" y="0"/>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88" name="Text Box 10">
              <a:extLst>
                <a:ext uri="{FF2B5EF4-FFF2-40B4-BE49-F238E27FC236}">
                  <a16:creationId xmlns:a16="http://schemas.microsoft.com/office/drawing/2014/main" id="{7B03262A-025D-4EF1-A8F6-DAB3CF1FF48E}"/>
                </a:ext>
              </a:extLst>
            </p:cNvPr>
            <p:cNvSpPr txBox="1">
              <a:spLocks noChangeArrowheads="1"/>
            </p:cNvSpPr>
            <p:nvPr/>
          </p:nvSpPr>
          <p:spPr bwMode="auto">
            <a:xfrm>
              <a:off x="6204372" y="1424751"/>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94" name="Group 93">
            <a:extLst>
              <a:ext uri="{FF2B5EF4-FFF2-40B4-BE49-F238E27FC236}">
                <a16:creationId xmlns:a16="http://schemas.microsoft.com/office/drawing/2014/main" id="{B8141765-971E-4ACB-8ECB-B8CA9A171DF0}"/>
              </a:ext>
            </a:extLst>
          </p:cNvPr>
          <p:cNvGrpSpPr/>
          <p:nvPr/>
        </p:nvGrpSpPr>
        <p:grpSpPr>
          <a:xfrm>
            <a:off x="5916168" y="3675888"/>
            <a:ext cx="2618783" cy="1605698"/>
            <a:chOff x="5916168" y="3675888"/>
            <a:chExt cx="2618783" cy="1605698"/>
          </a:xfrm>
        </p:grpSpPr>
        <p:sp>
          <p:nvSpPr>
            <p:cNvPr id="84" name="Freeform: Shape 83">
              <a:extLst>
                <a:ext uri="{FF2B5EF4-FFF2-40B4-BE49-F238E27FC236}">
                  <a16:creationId xmlns:a16="http://schemas.microsoft.com/office/drawing/2014/main" id="{5ECE1CD1-76E9-4460-A6E3-DD9D6613E5CC}"/>
                </a:ext>
              </a:extLst>
            </p:cNvPr>
            <p:cNvSpPr>
              <a:spLocks/>
            </p:cNvSpPr>
            <p:nvPr/>
          </p:nvSpPr>
          <p:spPr bwMode="auto">
            <a:xfrm>
              <a:off x="5916168" y="3675888"/>
              <a:ext cx="2610019" cy="1605698"/>
            </a:xfrm>
            <a:custGeom>
              <a:avLst/>
              <a:gdLst>
                <a:gd name="connsiteX0" fmla="*/ 1203272 w 2610019"/>
                <a:gd name="connsiteY0" fmla="*/ 0 h 1605698"/>
                <a:gd name="connsiteX1" fmla="*/ 1249882 w 2610019"/>
                <a:gd name="connsiteY1" fmla="*/ 0 h 1605698"/>
                <a:gd name="connsiteX2" fmla="*/ 1257931 w 2610019"/>
                <a:gd name="connsiteY2" fmla="*/ 0 h 1605698"/>
                <a:gd name="connsiteX3" fmla="*/ 1283814 w 2610019"/>
                <a:gd name="connsiteY3" fmla="*/ 0 h 1605698"/>
                <a:gd name="connsiteX4" fmla="*/ 1331170 w 2610019"/>
                <a:gd name="connsiteY4" fmla="*/ 0 h 1605698"/>
                <a:gd name="connsiteX5" fmla="*/ 1385608 w 2610019"/>
                <a:gd name="connsiteY5" fmla="*/ 0 h 1605698"/>
                <a:gd name="connsiteX6" fmla="*/ 1365838 w 2610019"/>
                <a:gd name="connsiteY6" fmla="*/ 41383 h 1605698"/>
                <a:gd name="connsiteX7" fmla="*/ 1358288 w 2610019"/>
                <a:gd name="connsiteY7" fmla="*/ 94450 h 1605698"/>
                <a:gd name="connsiteX8" fmla="*/ 1539495 w 2610019"/>
                <a:gd name="connsiteY8" fmla="*/ 275318 h 1605698"/>
                <a:gd name="connsiteX9" fmla="*/ 1718186 w 2610019"/>
                <a:gd name="connsiteY9" fmla="*/ 94450 h 1605698"/>
                <a:gd name="connsiteX10" fmla="*/ 1710635 w 2610019"/>
                <a:gd name="connsiteY10" fmla="*/ 41383 h 1605698"/>
                <a:gd name="connsiteX11" fmla="*/ 1690866 w 2610019"/>
                <a:gd name="connsiteY11" fmla="*/ 0 h 1605698"/>
                <a:gd name="connsiteX12" fmla="*/ 1693121 w 2610019"/>
                <a:gd name="connsiteY12" fmla="*/ 0 h 1605698"/>
                <a:gd name="connsiteX13" fmla="*/ 1764126 w 2610019"/>
                <a:gd name="connsiteY13" fmla="*/ 0 h 1605698"/>
                <a:gd name="connsiteX14" fmla="*/ 1796055 w 2610019"/>
                <a:gd name="connsiteY14" fmla="*/ 0 h 1605698"/>
                <a:gd name="connsiteX15" fmla="*/ 1805874 w 2610019"/>
                <a:gd name="connsiteY15" fmla="*/ 0 h 1605698"/>
                <a:gd name="connsiteX16" fmla="*/ 1861429 w 2610019"/>
                <a:gd name="connsiteY16" fmla="*/ 0 h 1605698"/>
                <a:gd name="connsiteX17" fmla="*/ 1884037 w 2610019"/>
                <a:gd name="connsiteY17" fmla="*/ 0 h 1605698"/>
                <a:gd name="connsiteX18" fmla="*/ 2610019 w 2610019"/>
                <a:gd name="connsiteY18" fmla="*/ 0 h 1605698"/>
                <a:gd name="connsiteX19" fmla="*/ 2610019 w 2610019"/>
                <a:gd name="connsiteY19" fmla="*/ 727346 h 1605698"/>
                <a:gd name="connsiteX20" fmla="*/ 1710706 w 2610019"/>
                <a:gd name="connsiteY20" fmla="*/ 727346 h 1605698"/>
                <a:gd name="connsiteX21" fmla="*/ 281350 w 2610019"/>
                <a:gd name="connsiteY21" fmla="*/ 1605698 h 1605698"/>
                <a:gd name="connsiteX22" fmla="*/ 281350 w 2610019"/>
                <a:gd name="connsiteY22" fmla="*/ 1414424 h 1605698"/>
                <a:gd name="connsiteX23" fmla="*/ 180868 w 2610019"/>
                <a:gd name="connsiteY23" fmla="*/ 1444625 h 1605698"/>
                <a:gd name="connsiteX24" fmla="*/ 0 w 2610019"/>
                <a:gd name="connsiteY24" fmla="*/ 1265935 h 1605698"/>
                <a:gd name="connsiteX25" fmla="*/ 180868 w 2610019"/>
                <a:gd name="connsiteY25" fmla="*/ 1084727 h 1605698"/>
                <a:gd name="connsiteX26" fmla="*/ 281350 w 2610019"/>
                <a:gd name="connsiteY26" fmla="*/ 1114928 h 1605698"/>
                <a:gd name="connsiteX27" fmla="*/ 281350 w 2610019"/>
                <a:gd name="connsiteY27" fmla="*/ 923654 h 1605698"/>
                <a:gd name="connsiteX28" fmla="*/ 1203272 w 2610019"/>
                <a:gd name="connsiteY28" fmla="*/ 0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10019" h="1605698">
                  <a:moveTo>
                    <a:pt x="1203272" y="0"/>
                  </a:moveTo>
                  <a:cubicBezTo>
                    <a:pt x="1203272" y="0"/>
                    <a:pt x="1203272" y="0"/>
                    <a:pt x="1249882" y="0"/>
                  </a:cubicBezTo>
                  <a:lnTo>
                    <a:pt x="1257931" y="0"/>
                  </a:lnTo>
                  <a:lnTo>
                    <a:pt x="1283814" y="0"/>
                  </a:lnTo>
                  <a:cubicBezTo>
                    <a:pt x="1297238" y="0"/>
                    <a:pt x="1312899" y="0"/>
                    <a:pt x="1331170" y="0"/>
                  </a:cubicBezTo>
                  <a:lnTo>
                    <a:pt x="1385608" y="0"/>
                  </a:lnTo>
                  <a:lnTo>
                    <a:pt x="1365838" y="41383"/>
                  </a:lnTo>
                  <a:cubicBezTo>
                    <a:pt x="1360804" y="58025"/>
                    <a:pt x="1358288" y="75610"/>
                    <a:pt x="1358288" y="94450"/>
                  </a:cubicBezTo>
                  <a:cubicBezTo>
                    <a:pt x="1358288" y="194932"/>
                    <a:pt x="1438824" y="275318"/>
                    <a:pt x="1539495" y="275318"/>
                  </a:cubicBezTo>
                  <a:cubicBezTo>
                    <a:pt x="1637649" y="275318"/>
                    <a:pt x="1718186" y="194932"/>
                    <a:pt x="1718186" y="94450"/>
                  </a:cubicBezTo>
                  <a:cubicBezTo>
                    <a:pt x="1718186" y="75610"/>
                    <a:pt x="1715669" y="58025"/>
                    <a:pt x="1710635" y="41383"/>
                  </a:cubicBezTo>
                  <a:lnTo>
                    <a:pt x="1690866" y="0"/>
                  </a:lnTo>
                  <a:lnTo>
                    <a:pt x="1693121" y="0"/>
                  </a:lnTo>
                  <a:cubicBezTo>
                    <a:pt x="1693121" y="0"/>
                    <a:pt x="1693121" y="0"/>
                    <a:pt x="1764126" y="0"/>
                  </a:cubicBezTo>
                  <a:lnTo>
                    <a:pt x="1796055" y="0"/>
                  </a:lnTo>
                  <a:lnTo>
                    <a:pt x="1805874" y="0"/>
                  </a:lnTo>
                  <a:cubicBezTo>
                    <a:pt x="1821982" y="0"/>
                    <a:pt x="1840390" y="0"/>
                    <a:pt x="1861429" y="0"/>
                  </a:cubicBezTo>
                  <a:cubicBezTo>
                    <a:pt x="1861429" y="0"/>
                    <a:pt x="1861429" y="0"/>
                    <a:pt x="1884037" y="0"/>
                  </a:cubicBezTo>
                  <a:cubicBezTo>
                    <a:pt x="1884037" y="0"/>
                    <a:pt x="1884037" y="0"/>
                    <a:pt x="2610019" y="0"/>
                  </a:cubicBezTo>
                  <a:lnTo>
                    <a:pt x="2610019" y="727346"/>
                  </a:lnTo>
                  <a:cubicBezTo>
                    <a:pt x="2610019" y="727346"/>
                    <a:pt x="2610019" y="727346"/>
                    <a:pt x="1710706" y="727346"/>
                  </a:cubicBezTo>
                  <a:cubicBezTo>
                    <a:pt x="1444428" y="1248317"/>
                    <a:pt x="904338" y="1605698"/>
                    <a:pt x="281350" y="1605698"/>
                  </a:cubicBezTo>
                  <a:cubicBezTo>
                    <a:pt x="281350" y="1605698"/>
                    <a:pt x="281350" y="1605698"/>
                    <a:pt x="281350" y="1414424"/>
                  </a:cubicBezTo>
                  <a:cubicBezTo>
                    <a:pt x="251205" y="1434558"/>
                    <a:pt x="218549" y="1444625"/>
                    <a:pt x="180868" y="1444625"/>
                  </a:cubicBezTo>
                  <a:cubicBezTo>
                    <a:pt x="80386" y="1444625"/>
                    <a:pt x="0" y="1364088"/>
                    <a:pt x="0" y="1265935"/>
                  </a:cubicBezTo>
                  <a:cubicBezTo>
                    <a:pt x="0" y="1165264"/>
                    <a:pt x="80386" y="1084727"/>
                    <a:pt x="180868" y="1084727"/>
                  </a:cubicBezTo>
                  <a:cubicBezTo>
                    <a:pt x="218549" y="1084727"/>
                    <a:pt x="251205" y="1094794"/>
                    <a:pt x="281350" y="1114928"/>
                  </a:cubicBezTo>
                  <a:cubicBezTo>
                    <a:pt x="281350" y="1114928"/>
                    <a:pt x="281350" y="1114928"/>
                    <a:pt x="281350" y="923654"/>
                  </a:cubicBezTo>
                  <a:cubicBezTo>
                    <a:pt x="788784" y="923654"/>
                    <a:pt x="1203272" y="508387"/>
                    <a:pt x="1203272" y="0"/>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dirty="0">
                <a:solidFill>
                  <a:srgbClr val="454545"/>
                </a:solidFill>
              </a:endParaRPr>
            </a:p>
          </p:txBody>
        </p:sp>
        <p:sp>
          <p:nvSpPr>
            <p:cNvPr id="89" name="Text Box 10">
              <a:extLst>
                <a:ext uri="{FF2B5EF4-FFF2-40B4-BE49-F238E27FC236}">
                  <a16:creationId xmlns:a16="http://schemas.microsoft.com/office/drawing/2014/main" id="{08266538-43F0-413D-A0D0-706E55E86FC9}"/>
                </a:ext>
              </a:extLst>
            </p:cNvPr>
            <p:cNvSpPr txBox="1">
              <a:spLocks noChangeArrowheads="1"/>
            </p:cNvSpPr>
            <p:nvPr/>
          </p:nvSpPr>
          <p:spPr bwMode="auto">
            <a:xfrm>
              <a:off x="7821719" y="3742867"/>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95" name="Group 94">
            <a:extLst>
              <a:ext uri="{FF2B5EF4-FFF2-40B4-BE49-F238E27FC236}">
                <a16:creationId xmlns:a16="http://schemas.microsoft.com/office/drawing/2014/main" id="{4DA531AF-0134-43C1-84EC-95FACF64FFCB}"/>
              </a:ext>
            </a:extLst>
          </p:cNvPr>
          <p:cNvGrpSpPr/>
          <p:nvPr/>
        </p:nvGrpSpPr>
        <p:grpSpPr>
          <a:xfrm>
            <a:off x="4598674" y="3396924"/>
            <a:ext cx="1605698" cy="2610019"/>
            <a:chOff x="4598674" y="3396924"/>
            <a:chExt cx="1605698" cy="2610019"/>
          </a:xfrm>
        </p:grpSpPr>
        <p:sp>
          <p:nvSpPr>
            <p:cNvPr id="83" name="Freeform: Shape 82">
              <a:extLst>
                <a:ext uri="{FF2B5EF4-FFF2-40B4-BE49-F238E27FC236}">
                  <a16:creationId xmlns:a16="http://schemas.microsoft.com/office/drawing/2014/main" id="{03B055DB-0BC5-4829-AD8D-794FE1981A5F}"/>
                </a:ext>
              </a:extLst>
            </p:cNvPr>
            <p:cNvSpPr>
              <a:spLocks/>
            </p:cNvSpPr>
            <p:nvPr/>
          </p:nvSpPr>
          <p:spPr bwMode="auto">
            <a:xfrm rot="5400000">
              <a:off x="4096513" y="3899085"/>
              <a:ext cx="2610019" cy="1605698"/>
            </a:xfrm>
            <a:custGeom>
              <a:avLst/>
              <a:gdLst>
                <a:gd name="connsiteX0" fmla="*/ 0 w 2610019"/>
                <a:gd name="connsiteY0" fmla="*/ 1265935 h 1605698"/>
                <a:gd name="connsiteX1" fmla="*/ 180868 w 2610019"/>
                <a:gd name="connsiteY1" fmla="*/ 1084727 h 1605698"/>
                <a:gd name="connsiteX2" fmla="*/ 281350 w 2610019"/>
                <a:gd name="connsiteY2" fmla="*/ 1114929 h 1605698"/>
                <a:gd name="connsiteX3" fmla="*/ 281350 w 2610019"/>
                <a:gd name="connsiteY3" fmla="*/ 923654 h 1605698"/>
                <a:gd name="connsiteX4" fmla="*/ 1198492 w 2610019"/>
                <a:gd name="connsiteY4" fmla="*/ 94153 h 1605698"/>
                <a:gd name="connsiteX5" fmla="*/ 1202923 w 2610019"/>
                <a:gd name="connsiteY5" fmla="*/ 6854 h 1605698"/>
                <a:gd name="connsiteX6" fmla="*/ 1260350 w 2610019"/>
                <a:gd name="connsiteY6" fmla="*/ 6854 h 1605698"/>
                <a:gd name="connsiteX7" fmla="*/ 1388488 w 2610019"/>
                <a:gd name="connsiteY7" fmla="*/ 6854 h 1605698"/>
                <a:gd name="connsiteX8" fmla="*/ 1358287 w 2610019"/>
                <a:gd name="connsiteY8" fmla="*/ 107336 h 1605698"/>
                <a:gd name="connsiteX9" fmla="*/ 1539495 w 2610019"/>
                <a:gd name="connsiteY9" fmla="*/ 288204 h 1605698"/>
                <a:gd name="connsiteX10" fmla="*/ 1718185 w 2610019"/>
                <a:gd name="connsiteY10" fmla="*/ 107336 h 1605698"/>
                <a:gd name="connsiteX11" fmla="*/ 1687984 w 2610019"/>
                <a:gd name="connsiteY11" fmla="*/ 6854 h 1605698"/>
                <a:gd name="connsiteX12" fmla="*/ 1879258 w 2610019"/>
                <a:gd name="connsiteY12" fmla="*/ 6854 h 1605698"/>
                <a:gd name="connsiteX13" fmla="*/ 1879013 w 2610019"/>
                <a:gd name="connsiteY13" fmla="*/ 0 h 1605698"/>
                <a:gd name="connsiteX14" fmla="*/ 1884037 w 2610019"/>
                <a:gd name="connsiteY14" fmla="*/ 0 h 1605698"/>
                <a:gd name="connsiteX15" fmla="*/ 2610019 w 2610019"/>
                <a:gd name="connsiteY15" fmla="*/ 0 h 1605698"/>
                <a:gd name="connsiteX16" fmla="*/ 2610019 w 2610019"/>
                <a:gd name="connsiteY16" fmla="*/ 727346 h 1605698"/>
                <a:gd name="connsiteX17" fmla="*/ 1710705 w 2610019"/>
                <a:gd name="connsiteY17" fmla="*/ 727346 h 1605698"/>
                <a:gd name="connsiteX18" fmla="*/ 281350 w 2610019"/>
                <a:gd name="connsiteY18" fmla="*/ 1605698 h 1605698"/>
                <a:gd name="connsiteX19" fmla="*/ 281350 w 2610019"/>
                <a:gd name="connsiteY19" fmla="*/ 1414424 h 1605698"/>
                <a:gd name="connsiteX20" fmla="*/ 180868 w 2610019"/>
                <a:gd name="connsiteY20" fmla="*/ 1444625 h 1605698"/>
                <a:gd name="connsiteX21" fmla="*/ 0 w 2610019"/>
                <a:gd name="connsiteY21" fmla="*/ 1265935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019" h="1605698">
                  <a:moveTo>
                    <a:pt x="0" y="1265935"/>
                  </a:moveTo>
                  <a:cubicBezTo>
                    <a:pt x="0" y="1165264"/>
                    <a:pt x="80386" y="1084727"/>
                    <a:pt x="180868" y="1084727"/>
                  </a:cubicBezTo>
                  <a:cubicBezTo>
                    <a:pt x="218548" y="1084727"/>
                    <a:pt x="251205" y="1094794"/>
                    <a:pt x="281350" y="1114929"/>
                  </a:cubicBezTo>
                  <a:cubicBezTo>
                    <a:pt x="281350" y="1114929"/>
                    <a:pt x="281350" y="1114929"/>
                    <a:pt x="281350" y="923654"/>
                  </a:cubicBezTo>
                  <a:cubicBezTo>
                    <a:pt x="757070" y="923654"/>
                    <a:pt x="1151097" y="558673"/>
                    <a:pt x="1198492" y="94153"/>
                  </a:cubicBezTo>
                  <a:lnTo>
                    <a:pt x="1202923" y="6854"/>
                  </a:lnTo>
                  <a:lnTo>
                    <a:pt x="1260350" y="6854"/>
                  </a:lnTo>
                  <a:cubicBezTo>
                    <a:pt x="1388488" y="6854"/>
                    <a:pt x="1388488" y="6854"/>
                    <a:pt x="1388488" y="6854"/>
                  </a:cubicBezTo>
                  <a:cubicBezTo>
                    <a:pt x="1368354" y="36999"/>
                    <a:pt x="1358287" y="69655"/>
                    <a:pt x="1358287" y="107336"/>
                  </a:cubicBezTo>
                  <a:cubicBezTo>
                    <a:pt x="1358287" y="207818"/>
                    <a:pt x="1438824" y="288204"/>
                    <a:pt x="1539495" y="288204"/>
                  </a:cubicBezTo>
                  <a:cubicBezTo>
                    <a:pt x="1637648" y="288204"/>
                    <a:pt x="1718185" y="207818"/>
                    <a:pt x="1718185" y="107336"/>
                  </a:cubicBezTo>
                  <a:cubicBezTo>
                    <a:pt x="1718185" y="69655"/>
                    <a:pt x="1708118" y="36999"/>
                    <a:pt x="1687984" y="6854"/>
                  </a:cubicBezTo>
                  <a:cubicBezTo>
                    <a:pt x="1879258" y="6854"/>
                    <a:pt x="1879258" y="6854"/>
                    <a:pt x="1879258" y="6854"/>
                  </a:cubicBezTo>
                  <a:lnTo>
                    <a:pt x="1879013" y="0"/>
                  </a:lnTo>
                  <a:lnTo>
                    <a:pt x="1884037" y="0"/>
                  </a:lnTo>
                  <a:cubicBezTo>
                    <a:pt x="1884037" y="0"/>
                    <a:pt x="1884037" y="0"/>
                    <a:pt x="2610019" y="0"/>
                  </a:cubicBezTo>
                  <a:lnTo>
                    <a:pt x="2610019" y="727346"/>
                  </a:lnTo>
                  <a:cubicBezTo>
                    <a:pt x="2610019" y="727346"/>
                    <a:pt x="2610019" y="727346"/>
                    <a:pt x="1710705" y="727346"/>
                  </a:cubicBezTo>
                  <a:cubicBezTo>
                    <a:pt x="1444428" y="1248317"/>
                    <a:pt x="904337" y="1605698"/>
                    <a:pt x="281350" y="1605698"/>
                  </a:cubicBezTo>
                  <a:cubicBezTo>
                    <a:pt x="281350" y="1605698"/>
                    <a:pt x="281350" y="1605698"/>
                    <a:pt x="281350" y="1414424"/>
                  </a:cubicBezTo>
                  <a:cubicBezTo>
                    <a:pt x="251205" y="1434558"/>
                    <a:pt x="218548" y="1444625"/>
                    <a:pt x="180868" y="1444625"/>
                  </a:cubicBezTo>
                  <a:cubicBezTo>
                    <a:pt x="80386" y="1444625"/>
                    <a:pt x="0" y="1364089"/>
                    <a:pt x="0" y="1265935"/>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dirty="0">
                <a:solidFill>
                  <a:srgbClr val="454545"/>
                </a:solidFill>
              </a:endParaRPr>
            </a:p>
          </p:txBody>
        </p:sp>
        <p:sp>
          <p:nvSpPr>
            <p:cNvPr id="90" name="Text Box 10">
              <a:extLst>
                <a:ext uri="{FF2B5EF4-FFF2-40B4-BE49-F238E27FC236}">
                  <a16:creationId xmlns:a16="http://schemas.microsoft.com/office/drawing/2014/main" id="{D27E5EBB-E233-4582-BEB9-3CCE4B387E15}"/>
                </a:ext>
              </a:extLst>
            </p:cNvPr>
            <p:cNvSpPr txBox="1">
              <a:spLocks noChangeArrowheads="1"/>
            </p:cNvSpPr>
            <p:nvPr/>
          </p:nvSpPr>
          <p:spPr bwMode="auto">
            <a:xfrm>
              <a:off x="5476496" y="5291249"/>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grpSp>
        <p:nvGrpSpPr>
          <p:cNvPr id="92" name="Group 91">
            <a:extLst>
              <a:ext uri="{FF2B5EF4-FFF2-40B4-BE49-F238E27FC236}">
                <a16:creationId xmlns:a16="http://schemas.microsoft.com/office/drawing/2014/main" id="{6C6725F9-8B32-48D7-8491-28153F20EB7E}"/>
              </a:ext>
            </a:extLst>
          </p:cNvPr>
          <p:cNvGrpSpPr/>
          <p:nvPr/>
        </p:nvGrpSpPr>
        <p:grpSpPr>
          <a:xfrm>
            <a:off x="3796919" y="2076935"/>
            <a:ext cx="2681012" cy="1605698"/>
            <a:chOff x="3796919" y="2076935"/>
            <a:chExt cx="2681012" cy="1605698"/>
          </a:xfrm>
        </p:grpSpPr>
        <p:sp>
          <p:nvSpPr>
            <p:cNvPr id="80" name="Freeform: Shape 79">
              <a:extLst>
                <a:ext uri="{FF2B5EF4-FFF2-40B4-BE49-F238E27FC236}">
                  <a16:creationId xmlns:a16="http://schemas.microsoft.com/office/drawing/2014/main" id="{A3076F2E-0ACD-4552-B822-3179E426BDDC}"/>
                </a:ext>
              </a:extLst>
            </p:cNvPr>
            <p:cNvSpPr>
              <a:spLocks/>
            </p:cNvSpPr>
            <p:nvPr/>
          </p:nvSpPr>
          <p:spPr bwMode="auto">
            <a:xfrm rot="10800000">
              <a:off x="3867912" y="2076935"/>
              <a:ext cx="2610019" cy="1605698"/>
            </a:xfrm>
            <a:custGeom>
              <a:avLst/>
              <a:gdLst>
                <a:gd name="connsiteX0" fmla="*/ 281350 w 2610019"/>
                <a:gd name="connsiteY0" fmla="*/ 1605698 h 1605698"/>
                <a:gd name="connsiteX1" fmla="*/ 281350 w 2610019"/>
                <a:gd name="connsiteY1" fmla="*/ 1414424 h 1605698"/>
                <a:gd name="connsiteX2" fmla="*/ 180868 w 2610019"/>
                <a:gd name="connsiteY2" fmla="*/ 1444625 h 1605698"/>
                <a:gd name="connsiteX3" fmla="*/ 0 w 2610019"/>
                <a:gd name="connsiteY3" fmla="*/ 1265935 h 1605698"/>
                <a:gd name="connsiteX4" fmla="*/ 180868 w 2610019"/>
                <a:gd name="connsiteY4" fmla="*/ 1084727 h 1605698"/>
                <a:gd name="connsiteX5" fmla="*/ 281350 w 2610019"/>
                <a:gd name="connsiteY5" fmla="*/ 1114928 h 1605698"/>
                <a:gd name="connsiteX6" fmla="*/ 281350 w 2610019"/>
                <a:gd name="connsiteY6" fmla="*/ 923654 h 1605698"/>
                <a:gd name="connsiteX7" fmla="*/ 1198493 w 2610019"/>
                <a:gd name="connsiteY7" fmla="*/ 94153 h 1605698"/>
                <a:gd name="connsiteX8" fmla="*/ 1203051 w 2610019"/>
                <a:gd name="connsiteY8" fmla="*/ 4359 h 1605698"/>
                <a:gd name="connsiteX9" fmla="*/ 1260349 w 2610019"/>
                <a:gd name="connsiteY9" fmla="*/ 4359 h 1605698"/>
                <a:gd name="connsiteX10" fmla="*/ 1388488 w 2610019"/>
                <a:gd name="connsiteY10" fmla="*/ 4359 h 1605698"/>
                <a:gd name="connsiteX11" fmla="*/ 1358287 w 2610019"/>
                <a:gd name="connsiteY11" fmla="*/ 104841 h 1605698"/>
                <a:gd name="connsiteX12" fmla="*/ 1539494 w 2610019"/>
                <a:gd name="connsiteY12" fmla="*/ 285709 h 1605698"/>
                <a:gd name="connsiteX13" fmla="*/ 1718185 w 2610019"/>
                <a:gd name="connsiteY13" fmla="*/ 104841 h 1605698"/>
                <a:gd name="connsiteX14" fmla="*/ 1710634 w 2610019"/>
                <a:gd name="connsiteY14" fmla="*/ 51774 h 1605698"/>
                <a:gd name="connsiteX15" fmla="*/ 1689511 w 2610019"/>
                <a:gd name="connsiteY15" fmla="*/ 7558 h 1605698"/>
                <a:gd name="connsiteX16" fmla="*/ 1696791 w 2610019"/>
                <a:gd name="connsiteY16" fmla="*/ 7558 h 1605698"/>
                <a:gd name="connsiteX17" fmla="*/ 1695238 w 2610019"/>
                <a:gd name="connsiteY17" fmla="*/ 4359 h 1605698"/>
                <a:gd name="connsiteX18" fmla="*/ 1751119 w 2610019"/>
                <a:gd name="connsiteY18" fmla="*/ 4359 h 1605698"/>
                <a:gd name="connsiteX19" fmla="*/ 1879258 w 2610019"/>
                <a:gd name="connsiteY19" fmla="*/ 4359 h 1605698"/>
                <a:gd name="connsiteX20" fmla="*/ 1879102 w 2610019"/>
                <a:gd name="connsiteY20" fmla="*/ 0 h 1605698"/>
                <a:gd name="connsiteX21" fmla="*/ 1884037 w 2610019"/>
                <a:gd name="connsiteY21" fmla="*/ 0 h 1605698"/>
                <a:gd name="connsiteX22" fmla="*/ 2610019 w 2610019"/>
                <a:gd name="connsiteY22" fmla="*/ 0 h 1605698"/>
                <a:gd name="connsiteX23" fmla="*/ 2610019 w 2610019"/>
                <a:gd name="connsiteY23" fmla="*/ 727346 h 1605698"/>
                <a:gd name="connsiteX24" fmla="*/ 1710706 w 2610019"/>
                <a:gd name="connsiteY24" fmla="*/ 727346 h 1605698"/>
                <a:gd name="connsiteX25" fmla="*/ 281350 w 2610019"/>
                <a:gd name="connsiteY25" fmla="*/ 1605698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10019" h="1605698">
                  <a:moveTo>
                    <a:pt x="281350" y="1605698"/>
                  </a:moveTo>
                  <a:cubicBezTo>
                    <a:pt x="281350" y="1605698"/>
                    <a:pt x="281350" y="1605698"/>
                    <a:pt x="281350" y="1414424"/>
                  </a:cubicBezTo>
                  <a:cubicBezTo>
                    <a:pt x="251205" y="1434558"/>
                    <a:pt x="218549" y="1444625"/>
                    <a:pt x="180868" y="1444625"/>
                  </a:cubicBezTo>
                  <a:cubicBezTo>
                    <a:pt x="80386" y="1444625"/>
                    <a:pt x="0" y="1364088"/>
                    <a:pt x="0" y="1265935"/>
                  </a:cubicBezTo>
                  <a:cubicBezTo>
                    <a:pt x="0" y="1165264"/>
                    <a:pt x="80386" y="1084727"/>
                    <a:pt x="180868" y="1084727"/>
                  </a:cubicBezTo>
                  <a:cubicBezTo>
                    <a:pt x="218549" y="1084727"/>
                    <a:pt x="251205" y="1094794"/>
                    <a:pt x="281350" y="1114928"/>
                  </a:cubicBezTo>
                  <a:cubicBezTo>
                    <a:pt x="281350" y="1114928"/>
                    <a:pt x="281350" y="1114928"/>
                    <a:pt x="281350" y="923654"/>
                  </a:cubicBezTo>
                  <a:cubicBezTo>
                    <a:pt x="757070" y="923654"/>
                    <a:pt x="1151098" y="558673"/>
                    <a:pt x="1198493" y="94153"/>
                  </a:cubicBezTo>
                  <a:lnTo>
                    <a:pt x="1203051" y="4359"/>
                  </a:lnTo>
                  <a:lnTo>
                    <a:pt x="1260349" y="4359"/>
                  </a:lnTo>
                  <a:cubicBezTo>
                    <a:pt x="1388488" y="4359"/>
                    <a:pt x="1388488" y="4359"/>
                    <a:pt x="1388488" y="4359"/>
                  </a:cubicBezTo>
                  <a:cubicBezTo>
                    <a:pt x="1368354" y="34504"/>
                    <a:pt x="1358287" y="67160"/>
                    <a:pt x="1358287" y="104841"/>
                  </a:cubicBezTo>
                  <a:cubicBezTo>
                    <a:pt x="1358287" y="205323"/>
                    <a:pt x="1438823" y="285709"/>
                    <a:pt x="1539494" y="285709"/>
                  </a:cubicBezTo>
                  <a:cubicBezTo>
                    <a:pt x="1637648" y="285709"/>
                    <a:pt x="1718185" y="205323"/>
                    <a:pt x="1718185" y="104841"/>
                  </a:cubicBezTo>
                  <a:cubicBezTo>
                    <a:pt x="1718185" y="86001"/>
                    <a:pt x="1715668" y="68416"/>
                    <a:pt x="1710634" y="51774"/>
                  </a:cubicBezTo>
                  <a:lnTo>
                    <a:pt x="1689511" y="7558"/>
                  </a:lnTo>
                  <a:lnTo>
                    <a:pt x="1696791" y="7558"/>
                  </a:lnTo>
                  <a:lnTo>
                    <a:pt x="1695238" y="4359"/>
                  </a:lnTo>
                  <a:lnTo>
                    <a:pt x="1751119" y="4359"/>
                  </a:lnTo>
                  <a:cubicBezTo>
                    <a:pt x="1879258" y="4359"/>
                    <a:pt x="1879258" y="4359"/>
                    <a:pt x="1879258" y="4359"/>
                  </a:cubicBezTo>
                  <a:lnTo>
                    <a:pt x="1879102" y="0"/>
                  </a:lnTo>
                  <a:lnTo>
                    <a:pt x="1884037" y="0"/>
                  </a:lnTo>
                  <a:cubicBezTo>
                    <a:pt x="1884037" y="0"/>
                    <a:pt x="1884037" y="0"/>
                    <a:pt x="2610019" y="0"/>
                  </a:cubicBezTo>
                  <a:lnTo>
                    <a:pt x="2610019" y="727346"/>
                  </a:lnTo>
                  <a:cubicBezTo>
                    <a:pt x="2610019" y="727346"/>
                    <a:pt x="2610019" y="727346"/>
                    <a:pt x="1710706" y="727346"/>
                  </a:cubicBezTo>
                  <a:cubicBezTo>
                    <a:pt x="1444428" y="1248317"/>
                    <a:pt x="904338" y="1605698"/>
                    <a:pt x="281350" y="1605698"/>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dirty="0">
                <a:solidFill>
                  <a:srgbClr val="454545"/>
                </a:solidFill>
              </a:endParaRPr>
            </a:p>
          </p:txBody>
        </p:sp>
        <p:sp>
          <p:nvSpPr>
            <p:cNvPr id="91" name="Text Box 10">
              <a:extLst>
                <a:ext uri="{FF2B5EF4-FFF2-40B4-BE49-F238E27FC236}">
                  <a16:creationId xmlns:a16="http://schemas.microsoft.com/office/drawing/2014/main" id="{07AECF68-8356-4B7B-982F-A90C659C88B9}"/>
                </a:ext>
              </a:extLst>
            </p:cNvPr>
            <p:cNvSpPr txBox="1">
              <a:spLocks noChangeArrowheads="1"/>
            </p:cNvSpPr>
            <p:nvPr/>
          </p:nvSpPr>
          <p:spPr bwMode="auto">
            <a:xfrm>
              <a:off x="3796919" y="3042675"/>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grpSp>
      <p:sp>
        <p:nvSpPr>
          <p:cNvPr id="96" name="TextBox 95">
            <a:extLst>
              <a:ext uri="{FF2B5EF4-FFF2-40B4-BE49-F238E27FC236}">
                <a16:creationId xmlns:a16="http://schemas.microsoft.com/office/drawing/2014/main" id="{5B4AA3DB-2D41-43C7-9779-DCA1D45AB48B}"/>
              </a:ext>
            </a:extLst>
          </p:cNvPr>
          <p:cNvSpPr txBox="1"/>
          <p:nvPr/>
        </p:nvSpPr>
        <p:spPr>
          <a:xfrm>
            <a:off x="7791412" y="1322580"/>
            <a:ext cx="3232259" cy="138499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5F38D8EC-127E-4BCB-9706-FB38C7632E69}"/>
              </a:ext>
            </a:extLst>
          </p:cNvPr>
          <p:cNvSpPr txBox="1"/>
          <p:nvPr/>
        </p:nvSpPr>
        <p:spPr>
          <a:xfrm>
            <a:off x="8955024" y="3613081"/>
            <a:ext cx="3236976" cy="137160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63D4A740-543F-4A12-91A3-63233E88E57C}"/>
              </a:ext>
            </a:extLst>
          </p:cNvPr>
          <p:cNvSpPr txBox="1"/>
          <p:nvPr/>
        </p:nvSpPr>
        <p:spPr>
          <a:xfrm>
            <a:off x="6967860" y="5265178"/>
            <a:ext cx="3236976" cy="137160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99" name="TextBox 98">
            <a:extLst>
              <a:ext uri="{FF2B5EF4-FFF2-40B4-BE49-F238E27FC236}">
                <a16:creationId xmlns:a16="http://schemas.microsoft.com/office/drawing/2014/main" id="{64315430-7E98-4E54-9582-072E247FF0C4}"/>
              </a:ext>
            </a:extLst>
          </p:cNvPr>
          <p:cNvSpPr txBox="1"/>
          <p:nvPr/>
        </p:nvSpPr>
        <p:spPr>
          <a:xfrm>
            <a:off x="1580773" y="4740517"/>
            <a:ext cx="3236976" cy="1371600"/>
          </a:xfrm>
          <a:prstGeom prst="rect">
            <a:avLst/>
          </a:prstGeom>
          <a:noFill/>
        </p:spPr>
        <p:txBody>
          <a:bodyPr wrap="square" rtlCol="0">
            <a:spAutoFit/>
          </a:bodyPr>
          <a:lstStyle/>
          <a:p>
            <a:pPr algn="r"/>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pPr algn="r"/>
            <a:endParaRPr lang="en-US" sz="200" dirty="0">
              <a:solidFill>
                <a:srgbClr val="454545"/>
              </a:solidFill>
              <a:latin typeface="Bernard MT Condensed" panose="02050806060905020404" pitchFamily="18" charset="0"/>
            </a:endParaRPr>
          </a:p>
          <a:p>
            <a:pPr algn="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r"/>
            <a:endParaRPr lang="en-US" sz="300" dirty="0">
              <a:solidFill>
                <a:srgbClr val="454545"/>
              </a:solidFill>
              <a:latin typeface="Candara" panose="020E0502030303020204" pitchFamily="34" charset="0"/>
            </a:endParaRPr>
          </a:p>
          <a:p>
            <a:pPr marL="285750" indent="-285750" algn="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00" name="TextBox 99">
            <a:extLst>
              <a:ext uri="{FF2B5EF4-FFF2-40B4-BE49-F238E27FC236}">
                <a16:creationId xmlns:a16="http://schemas.microsoft.com/office/drawing/2014/main" id="{0A0D44E0-402C-4266-9BB4-D49A4FB9C704}"/>
              </a:ext>
            </a:extLst>
          </p:cNvPr>
          <p:cNvSpPr txBox="1"/>
          <p:nvPr/>
        </p:nvSpPr>
        <p:spPr>
          <a:xfrm>
            <a:off x="254286" y="629707"/>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101" name="TextBox 100">
            <a:extLst>
              <a:ext uri="{FF2B5EF4-FFF2-40B4-BE49-F238E27FC236}">
                <a16:creationId xmlns:a16="http://schemas.microsoft.com/office/drawing/2014/main" id="{C4288615-DEBD-4CCF-9ACE-DB2B42341C46}"/>
              </a:ext>
            </a:extLst>
          </p:cNvPr>
          <p:cNvSpPr txBox="1"/>
          <p:nvPr/>
        </p:nvSpPr>
        <p:spPr>
          <a:xfrm>
            <a:off x="250809" y="2593538"/>
            <a:ext cx="3327114" cy="1292662"/>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94889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left)">
                                      <p:cBhvr>
                                        <p:cTn id="7" dur="500"/>
                                        <p:tgtEl>
                                          <p:spTgt spid="10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1">
                                            <p:txEl>
                                              <p:pRg st="0" end="0"/>
                                            </p:txEl>
                                          </p:spTgt>
                                        </p:tgtEl>
                                        <p:attrNameLst>
                                          <p:attrName>style.visibility</p:attrName>
                                        </p:attrNameLst>
                                      </p:cBhvr>
                                      <p:to>
                                        <p:strVal val="visible"/>
                                      </p:to>
                                    </p:set>
                                    <p:animEffect transition="in" filter="fade">
                                      <p:cBhvr>
                                        <p:cTn id="11" dur="1000"/>
                                        <p:tgtEl>
                                          <p:spTgt spid="101">
                                            <p:txEl>
                                              <p:pRg st="0" end="0"/>
                                            </p:txEl>
                                          </p:spTgt>
                                        </p:tgtEl>
                                      </p:cBhvr>
                                    </p:animEffect>
                                    <p:anim calcmode="lin" valueType="num">
                                      <p:cBhvr>
                                        <p:cTn id="1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87"/>
                                        </p:tgtEl>
                                        <p:attrNameLst>
                                          <p:attrName>style.visibility</p:attrName>
                                        </p:attrNameLst>
                                      </p:cBhvr>
                                      <p:to>
                                        <p:strVal val="visible"/>
                                      </p:to>
                                    </p:set>
                                    <p:anim calcmode="lin" valueType="num">
                                      <p:cBhvr>
                                        <p:cTn id="17" dur="500" fill="hold"/>
                                        <p:tgtEl>
                                          <p:spTgt spid="87"/>
                                        </p:tgtEl>
                                        <p:attrNameLst>
                                          <p:attrName>ppt_w</p:attrName>
                                        </p:attrNameLst>
                                      </p:cBhvr>
                                      <p:tavLst>
                                        <p:tav tm="0">
                                          <p:val>
                                            <p:fltVal val="0"/>
                                          </p:val>
                                        </p:tav>
                                        <p:tav tm="100000">
                                          <p:val>
                                            <p:strVal val="#ppt_w"/>
                                          </p:val>
                                        </p:tav>
                                      </p:tavLst>
                                    </p:anim>
                                    <p:anim calcmode="lin" valueType="num">
                                      <p:cBhvr>
                                        <p:cTn id="18" dur="500" fill="hold"/>
                                        <p:tgtEl>
                                          <p:spTgt spid="87"/>
                                        </p:tgtEl>
                                        <p:attrNameLst>
                                          <p:attrName>ppt_h</p:attrName>
                                        </p:attrNameLst>
                                      </p:cBhvr>
                                      <p:tavLst>
                                        <p:tav tm="0">
                                          <p:val>
                                            <p:fltVal val="0"/>
                                          </p:val>
                                        </p:tav>
                                        <p:tav tm="100000">
                                          <p:val>
                                            <p:strVal val="#ppt_h"/>
                                          </p:val>
                                        </p:tav>
                                      </p:tavLst>
                                    </p:anim>
                                    <p:animEffect transition="in" filter="fade">
                                      <p:cBhvr>
                                        <p:cTn id="19" dur="500"/>
                                        <p:tgtEl>
                                          <p:spTgt spid="87"/>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 calcmode="lin" valueType="num">
                                      <p:cBhvr>
                                        <p:cTn id="23" dur="1000" fill="hold"/>
                                        <p:tgtEl>
                                          <p:spTgt spid="93"/>
                                        </p:tgtEl>
                                        <p:attrNameLst>
                                          <p:attrName>ppt_w</p:attrName>
                                        </p:attrNameLst>
                                      </p:cBhvr>
                                      <p:tavLst>
                                        <p:tav tm="0">
                                          <p:val>
                                            <p:fltVal val="0"/>
                                          </p:val>
                                        </p:tav>
                                        <p:tav tm="100000">
                                          <p:val>
                                            <p:strVal val="#ppt_w"/>
                                          </p:val>
                                        </p:tav>
                                      </p:tavLst>
                                    </p:anim>
                                    <p:anim calcmode="lin" valueType="num">
                                      <p:cBhvr>
                                        <p:cTn id="24" dur="1000" fill="hold"/>
                                        <p:tgtEl>
                                          <p:spTgt spid="93"/>
                                        </p:tgtEl>
                                        <p:attrNameLst>
                                          <p:attrName>ppt_h</p:attrName>
                                        </p:attrNameLst>
                                      </p:cBhvr>
                                      <p:tavLst>
                                        <p:tav tm="0">
                                          <p:val>
                                            <p:fltVal val="0"/>
                                          </p:val>
                                        </p:tav>
                                        <p:tav tm="100000">
                                          <p:val>
                                            <p:strVal val="#ppt_h"/>
                                          </p:val>
                                        </p:tav>
                                      </p:tavLst>
                                    </p:anim>
                                    <p:anim calcmode="lin" valueType="num">
                                      <p:cBhvr>
                                        <p:cTn id="25" dur="1000" fill="hold"/>
                                        <p:tgtEl>
                                          <p:spTgt spid="93"/>
                                        </p:tgtEl>
                                        <p:attrNameLst>
                                          <p:attrName>style.rotation</p:attrName>
                                        </p:attrNameLst>
                                      </p:cBhvr>
                                      <p:tavLst>
                                        <p:tav tm="0">
                                          <p:val>
                                            <p:fltVal val="90"/>
                                          </p:val>
                                        </p:tav>
                                        <p:tav tm="100000">
                                          <p:val>
                                            <p:fltVal val="0"/>
                                          </p:val>
                                        </p:tav>
                                      </p:tavLst>
                                    </p:anim>
                                    <p:animEffect transition="in" filter="fade">
                                      <p:cBhvr>
                                        <p:cTn id="26" dur="1000"/>
                                        <p:tgtEl>
                                          <p:spTgt spid="93"/>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 calcmode="lin" valueType="num">
                                      <p:cBhvr>
                                        <p:cTn id="36" dur="1000" fill="hold"/>
                                        <p:tgtEl>
                                          <p:spTgt spid="94"/>
                                        </p:tgtEl>
                                        <p:attrNameLst>
                                          <p:attrName>ppt_w</p:attrName>
                                        </p:attrNameLst>
                                      </p:cBhvr>
                                      <p:tavLst>
                                        <p:tav tm="0">
                                          <p:val>
                                            <p:fltVal val="0"/>
                                          </p:val>
                                        </p:tav>
                                        <p:tav tm="100000">
                                          <p:val>
                                            <p:strVal val="#ppt_w"/>
                                          </p:val>
                                        </p:tav>
                                      </p:tavLst>
                                    </p:anim>
                                    <p:anim calcmode="lin" valueType="num">
                                      <p:cBhvr>
                                        <p:cTn id="37" dur="1000" fill="hold"/>
                                        <p:tgtEl>
                                          <p:spTgt spid="94"/>
                                        </p:tgtEl>
                                        <p:attrNameLst>
                                          <p:attrName>ppt_h</p:attrName>
                                        </p:attrNameLst>
                                      </p:cBhvr>
                                      <p:tavLst>
                                        <p:tav tm="0">
                                          <p:val>
                                            <p:fltVal val="0"/>
                                          </p:val>
                                        </p:tav>
                                        <p:tav tm="100000">
                                          <p:val>
                                            <p:strVal val="#ppt_h"/>
                                          </p:val>
                                        </p:tav>
                                      </p:tavLst>
                                    </p:anim>
                                    <p:anim calcmode="lin" valueType="num">
                                      <p:cBhvr>
                                        <p:cTn id="38" dur="1000" fill="hold"/>
                                        <p:tgtEl>
                                          <p:spTgt spid="94"/>
                                        </p:tgtEl>
                                        <p:attrNameLst>
                                          <p:attrName>style.rotation</p:attrName>
                                        </p:attrNameLst>
                                      </p:cBhvr>
                                      <p:tavLst>
                                        <p:tav tm="0">
                                          <p:val>
                                            <p:fltVal val="90"/>
                                          </p:val>
                                        </p:tav>
                                        <p:tav tm="100000">
                                          <p:val>
                                            <p:fltVal val="0"/>
                                          </p:val>
                                        </p:tav>
                                      </p:tavLst>
                                    </p:anim>
                                    <p:animEffect transition="in" filter="fade">
                                      <p:cBhvr>
                                        <p:cTn id="39" dur="1000"/>
                                        <p:tgtEl>
                                          <p:spTgt spid="94"/>
                                        </p:tgtEl>
                                      </p:cBhvr>
                                    </p:animEffect>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Effect transition="in" filter="fade">
                                      <p:cBhvr>
                                        <p:cTn id="43" dur="1000"/>
                                        <p:tgtEl>
                                          <p:spTgt spid="97"/>
                                        </p:tgtEl>
                                      </p:cBhvr>
                                    </p:animEffect>
                                    <p:anim calcmode="lin" valueType="num">
                                      <p:cBhvr>
                                        <p:cTn id="44" dur="1000" fill="hold"/>
                                        <p:tgtEl>
                                          <p:spTgt spid="97"/>
                                        </p:tgtEl>
                                        <p:attrNameLst>
                                          <p:attrName>ppt_x</p:attrName>
                                        </p:attrNameLst>
                                      </p:cBhvr>
                                      <p:tavLst>
                                        <p:tav tm="0">
                                          <p:val>
                                            <p:strVal val="#ppt_x"/>
                                          </p:val>
                                        </p:tav>
                                        <p:tav tm="100000">
                                          <p:val>
                                            <p:strVal val="#ppt_x"/>
                                          </p:val>
                                        </p:tav>
                                      </p:tavLst>
                                    </p:anim>
                                    <p:anim calcmode="lin" valueType="num">
                                      <p:cBhvr>
                                        <p:cTn id="45" dur="1000" fill="hold"/>
                                        <p:tgtEl>
                                          <p:spTgt spid="97"/>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31" presetClass="entr" presetSubtype="0" fill="hold"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p:cTn id="49" dur="1000" fill="hold"/>
                                        <p:tgtEl>
                                          <p:spTgt spid="95"/>
                                        </p:tgtEl>
                                        <p:attrNameLst>
                                          <p:attrName>ppt_w</p:attrName>
                                        </p:attrNameLst>
                                      </p:cBhvr>
                                      <p:tavLst>
                                        <p:tav tm="0">
                                          <p:val>
                                            <p:fltVal val="0"/>
                                          </p:val>
                                        </p:tav>
                                        <p:tav tm="100000">
                                          <p:val>
                                            <p:strVal val="#ppt_w"/>
                                          </p:val>
                                        </p:tav>
                                      </p:tavLst>
                                    </p:anim>
                                    <p:anim calcmode="lin" valueType="num">
                                      <p:cBhvr>
                                        <p:cTn id="50" dur="1000" fill="hold"/>
                                        <p:tgtEl>
                                          <p:spTgt spid="95"/>
                                        </p:tgtEl>
                                        <p:attrNameLst>
                                          <p:attrName>ppt_h</p:attrName>
                                        </p:attrNameLst>
                                      </p:cBhvr>
                                      <p:tavLst>
                                        <p:tav tm="0">
                                          <p:val>
                                            <p:fltVal val="0"/>
                                          </p:val>
                                        </p:tav>
                                        <p:tav tm="100000">
                                          <p:val>
                                            <p:strVal val="#ppt_h"/>
                                          </p:val>
                                        </p:tav>
                                      </p:tavLst>
                                    </p:anim>
                                    <p:anim calcmode="lin" valueType="num">
                                      <p:cBhvr>
                                        <p:cTn id="51" dur="1000" fill="hold"/>
                                        <p:tgtEl>
                                          <p:spTgt spid="95"/>
                                        </p:tgtEl>
                                        <p:attrNameLst>
                                          <p:attrName>style.rotation</p:attrName>
                                        </p:attrNameLst>
                                      </p:cBhvr>
                                      <p:tavLst>
                                        <p:tav tm="0">
                                          <p:val>
                                            <p:fltVal val="90"/>
                                          </p:val>
                                        </p:tav>
                                        <p:tav tm="100000">
                                          <p:val>
                                            <p:fltVal val="0"/>
                                          </p:val>
                                        </p:tav>
                                      </p:tavLst>
                                    </p:anim>
                                    <p:animEffect transition="in" filter="fade">
                                      <p:cBhvr>
                                        <p:cTn id="52" dur="1000"/>
                                        <p:tgtEl>
                                          <p:spTgt spid="95"/>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98"/>
                                        </p:tgtEl>
                                        <p:attrNameLst>
                                          <p:attrName>style.visibility</p:attrName>
                                        </p:attrNameLst>
                                      </p:cBhvr>
                                      <p:to>
                                        <p:strVal val="visible"/>
                                      </p:to>
                                    </p:set>
                                    <p:animEffect transition="in" filter="fade">
                                      <p:cBhvr>
                                        <p:cTn id="56" dur="1000"/>
                                        <p:tgtEl>
                                          <p:spTgt spid="98"/>
                                        </p:tgtEl>
                                      </p:cBhvr>
                                    </p:animEffect>
                                    <p:anim calcmode="lin" valueType="num">
                                      <p:cBhvr>
                                        <p:cTn id="57" dur="1000" fill="hold"/>
                                        <p:tgtEl>
                                          <p:spTgt spid="98"/>
                                        </p:tgtEl>
                                        <p:attrNameLst>
                                          <p:attrName>ppt_x</p:attrName>
                                        </p:attrNameLst>
                                      </p:cBhvr>
                                      <p:tavLst>
                                        <p:tav tm="0">
                                          <p:val>
                                            <p:strVal val="#ppt_x"/>
                                          </p:val>
                                        </p:tav>
                                        <p:tav tm="100000">
                                          <p:val>
                                            <p:strVal val="#ppt_x"/>
                                          </p:val>
                                        </p:tav>
                                      </p:tavLst>
                                    </p:anim>
                                    <p:anim calcmode="lin" valueType="num">
                                      <p:cBhvr>
                                        <p:cTn id="58" dur="1000" fill="hold"/>
                                        <p:tgtEl>
                                          <p:spTgt spid="98"/>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31" presetClass="entr" presetSubtype="0"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1000" fill="hold"/>
                                        <p:tgtEl>
                                          <p:spTgt spid="92"/>
                                        </p:tgtEl>
                                        <p:attrNameLst>
                                          <p:attrName>ppt_w</p:attrName>
                                        </p:attrNameLst>
                                      </p:cBhvr>
                                      <p:tavLst>
                                        <p:tav tm="0">
                                          <p:val>
                                            <p:fltVal val="0"/>
                                          </p:val>
                                        </p:tav>
                                        <p:tav tm="100000">
                                          <p:val>
                                            <p:strVal val="#ppt_w"/>
                                          </p:val>
                                        </p:tav>
                                      </p:tavLst>
                                    </p:anim>
                                    <p:anim calcmode="lin" valueType="num">
                                      <p:cBhvr>
                                        <p:cTn id="63" dur="1000" fill="hold"/>
                                        <p:tgtEl>
                                          <p:spTgt spid="92"/>
                                        </p:tgtEl>
                                        <p:attrNameLst>
                                          <p:attrName>ppt_h</p:attrName>
                                        </p:attrNameLst>
                                      </p:cBhvr>
                                      <p:tavLst>
                                        <p:tav tm="0">
                                          <p:val>
                                            <p:fltVal val="0"/>
                                          </p:val>
                                        </p:tav>
                                        <p:tav tm="100000">
                                          <p:val>
                                            <p:strVal val="#ppt_h"/>
                                          </p:val>
                                        </p:tav>
                                      </p:tavLst>
                                    </p:anim>
                                    <p:anim calcmode="lin" valueType="num">
                                      <p:cBhvr>
                                        <p:cTn id="64" dur="1000" fill="hold"/>
                                        <p:tgtEl>
                                          <p:spTgt spid="92"/>
                                        </p:tgtEl>
                                        <p:attrNameLst>
                                          <p:attrName>style.rotation</p:attrName>
                                        </p:attrNameLst>
                                      </p:cBhvr>
                                      <p:tavLst>
                                        <p:tav tm="0">
                                          <p:val>
                                            <p:fltVal val="90"/>
                                          </p:val>
                                        </p:tav>
                                        <p:tav tm="100000">
                                          <p:val>
                                            <p:fltVal val="0"/>
                                          </p:val>
                                        </p:tav>
                                      </p:tavLst>
                                    </p:anim>
                                    <p:animEffect transition="in" filter="fade">
                                      <p:cBhvr>
                                        <p:cTn id="65" dur="1000"/>
                                        <p:tgtEl>
                                          <p:spTgt spid="92"/>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99"/>
                                        </p:tgtEl>
                                        <p:attrNameLst>
                                          <p:attrName>style.visibility</p:attrName>
                                        </p:attrNameLst>
                                      </p:cBhvr>
                                      <p:to>
                                        <p:strVal val="visible"/>
                                      </p:to>
                                    </p:set>
                                    <p:animEffect transition="in" filter="fade">
                                      <p:cBhvr>
                                        <p:cTn id="69" dur="1000"/>
                                        <p:tgtEl>
                                          <p:spTgt spid="99"/>
                                        </p:tgtEl>
                                      </p:cBhvr>
                                    </p:animEffect>
                                    <p:anim calcmode="lin" valueType="num">
                                      <p:cBhvr>
                                        <p:cTn id="70" dur="1000" fill="hold"/>
                                        <p:tgtEl>
                                          <p:spTgt spid="99"/>
                                        </p:tgtEl>
                                        <p:attrNameLst>
                                          <p:attrName>ppt_x</p:attrName>
                                        </p:attrNameLst>
                                      </p:cBhvr>
                                      <p:tavLst>
                                        <p:tav tm="0">
                                          <p:val>
                                            <p:strVal val="#ppt_x"/>
                                          </p:val>
                                        </p:tav>
                                        <p:tav tm="100000">
                                          <p:val>
                                            <p:strVal val="#ppt_x"/>
                                          </p:val>
                                        </p:tav>
                                      </p:tavLst>
                                    </p:anim>
                                    <p:anim calcmode="lin" valueType="num">
                                      <p:cBhvr>
                                        <p:cTn id="71"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P spid="98" grpId="0"/>
      <p:bldP spid="99" grpId="0"/>
      <p:bldP spid="100" grpId="0"/>
      <p:bldP spid="10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701A8570-A11D-4DA8-ADFF-416A3A3043E3}"/>
              </a:ext>
            </a:extLst>
          </p:cNvPr>
          <p:cNvGrpSpPr/>
          <p:nvPr/>
        </p:nvGrpSpPr>
        <p:grpSpPr>
          <a:xfrm>
            <a:off x="7772400" y="2377440"/>
            <a:ext cx="3657600" cy="3657599"/>
            <a:chOff x="7589520" y="2286000"/>
            <a:chExt cx="3657600" cy="3657599"/>
          </a:xfrm>
        </p:grpSpPr>
        <p:sp>
          <p:nvSpPr>
            <p:cNvPr id="9" name="Partial Circle 8">
              <a:extLst>
                <a:ext uri="{FF2B5EF4-FFF2-40B4-BE49-F238E27FC236}">
                  <a16:creationId xmlns:a16="http://schemas.microsoft.com/office/drawing/2014/main" id="{73514E49-E93C-4DE2-9306-E59017A265C1}"/>
                </a:ext>
              </a:extLst>
            </p:cNvPr>
            <p:cNvSpPr>
              <a:spLocks noChangeAspect="1"/>
            </p:cNvSpPr>
            <p:nvPr/>
          </p:nvSpPr>
          <p:spPr>
            <a:xfrm rot="10800000" flipV="1">
              <a:off x="7589520" y="2286000"/>
              <a:ext cx="3657600" cy="3657599"/>
            </a:xfrm>
            <a:prstGeom prst="pie">
              <a:avLst>
                <a:gd name="adj1" fmla="val 19423397"/>
                <a:gd name="adj2" fmla="val 14990288"/>
              </a:avLst>
            </a:prstGeom>
            <a:solidFill>
              <a:srgbClr val="157E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TextBox 46">
              <a:extLst>
                <a:ext uri="{FF2B5EF4-FFF2-40B4-BE49-F238E27FC236}">
                  <a16:creationId xmlns:a16="http://schemas.microsoft.com/office/drawing/2014/main" id="{9FDE4306-DE11-495C-BC74-6758858E0805}"/>
                </a:ext>
              </a:extLst>
            </p:cNvPr>
            <p:cNvSpPr txBox="1"/>
            <p:nvPr/>
          </p:nvSpPr>
          <p:spPr>
            <a:xfrm>
              <a:off x="7853072" y="3949539"/>
              <a:ext cx="1032713" cy="461665"/>
            </a:xfrm>
            <a:prstGeom prst="rect">
              <a:avLst/>
            </a:prstGeom>
            <a:noFill/>
          </p:spPr>
          <p:txBody>
            <a:bodyPr wrap="square" rtlCol="0">
              <a:spAutoFit/>
            </a:bodyPr>
            <a:lstStyle/>
            <a:p>
              <a:pPr algn="ctr"/>
              <a:r>
                <a:rPr lang="en-US" sz="2400" b="1" dirty="0">
                  <a:solidFill>
                    <a:schemeClr val="bg1"/>
                  </a:solidFill>
                  <a:latin typeface="Lato"/>
                </a:rPr>
                <a:t>22%</a:t>
              </a:r>
            </a:p>
          </p:txBody>
        </p:sp>
      </p:grpSp>
      <p:sp>
        <p:nvSpPr>
          <p:cNvPr id="23" name="Rectangle 22">
            <a:extLst>
              <a:ext uri="{FF2B5EF4-FFF2-40B4-BE49-F238E27FC236}">
                <a16:creationId xmlns:a16="http://schemas.microsoft.com/office/drawing/2014/main" id="{51A4C0A9-0094-4914-8C10-EB43A331EDD5}"/>
              </a:ext>
            </a:extLst>
          </p:cNvPr>
          <p:cNvSpPr/>
          <p:nvPr/>
        </p:nvSpPr>
        <p:spPr>
          <a:xfrm>
            <a:off x="685800" y="3789251"/>
            <a:ext cx="18288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A0F723-B280-43AF-9288-FF716C4194E7}"/>
              </a:ext>
            </a:extLst>
          </p:cNvPr>
          <p:cNvSpPr txBox="1"/>
          <p:nvPr/>
        </p:nvSpPr>
        <p:spPr>
          <a:xfrm>
            <a:off x="838200" y="7620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B6A1058C-FDEF-43FD-BC15-27C8BEB139F9}"/>
              </a:ext>
            </a:extLst>
          </p:cNvPr>
          <p:cNvSpPr txBox="1"/>
          <p:nvPr/>
        </p:nvSpPr>
        <p:spPr>
          <a:xfrm>
            <a:off x="4164563" y="1005838"/>
            <a:ext cx="6384435" cy="1292662"/>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3" name="Group 52">
            <a:extLst>
              <a:ext uri="{FF2B5EF4-FFF2-40B4-BE49-F238E27FC236}">
                <a16:creationId xmlns:a16="http://schemas.microsoft.com/office/drawing/2014/main" id="{EAF09542-5F69-4258-A170-5837E00C39E0}"/>
              </a:ext>
            </a:extLst>
          </p:cNvPr>
          <p:cNvGrpSpPr/>
          <p:nvPr/>
        </p:nvGrpSpPr>
        <p:grpSpPr>
          <a:xfrm>
            <a:off x="685800" y="4343400"/>
            <a:ext cx="1828800" cy="548640"/>
            <a:chOff x="731520" y="4480560"/>
            <a:chExt cx="1828800" cy="548640"/>
          </a:xfrm>
        </p:grpSpPr>
        <p:sp>
          <p:nvSpPr>
            <p:cNvPr id="2" name="Rectangle 1">
              <a:extLst>
                <a:ext uri="{FF2B5EF4-FFF2-40B4-BE49-F238E27FC236}">
                  <a16:creationId xmlns:a16="http://schemas.microsoft.com/office/drawing/2014/main" id="{D66E4AB9-1413-4F41-93EF-6C3BC105D7AC}"/>
                </a:ext>
              </a:extLst>
            </p:cNvPr>
            <p:cNvSpPr/>
            <p:nvPr/>
          </p:nvSpPr>
          <p:spPr>
            <a:xfrm>
              <a:off x="731520" y="4480560"/>
              <a:ext cx="1828800" cy="54864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3CD46308-DF18-4603-89DD-C8FD9948E730}"/>
                </a:ext>
              </a:extLst>
            </p:cNvPr>
            <p:cNvSpPr txBox="1"/>
            <p:nvPr/>
          </p:nvSpPr>
          <p:spPr>
            <a:xfrm>
              <a:off x="1108692" y="4582098"/>
              <a:ext cx="1074455" cy="307777"/>
            </a:xfrm>
            <a:prstGeom prst="rect">
              <a:avLst/>
            </a:prstGeom>
            <a:noFill/>
          </p:spPr>
          <p:txBody>
            <a:bodyPr wrap="square" rtlCol="0">
              <a:spAutoFit/>
            </a:bodyPr>
            <a:lstStyle/>
            <a:p>
              <a:r>
                <a:rPr lang="en-US" sz="1400" b="1" dirty="0">
                  <a:solidFill>
                    <a:schemeClr val="bg1"/>
                  </a:solidFill>
                  <a:latin typeface="Candara" panose="020E0502030303020204" pitchFamily="34" charset="0"/>
                </a:rPr>
                <a:t>OPTION</a:t>
              </a:r>
              <a:r>
                <a:rPr lang="en-US" sz="1100" b="1"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1" name="Group 50">
            <a:extLst>
              <a:ext uri="{FF2B5EF4-FFF2-40B4-BE49-F238E27FC236}">
                <a16:creationId xmlns:a16="http://schemas.microsoft.com/office/drawing/2014/main" id="{1A14FC17-8E59-4158-B8D9-259E0C23A858}"/>
              </a:ext>
            </a:extLst>
          </p:cNvPr>
          <p:cNvGrpSpPr/>
          <p:nvPr/>
        </p:nvGrpSpPr>
        <p:grpSpPr>
          <a:xfrm>
            <a:off x="685800" y="4983480"/>
            <a:ext cx="1828800" cy="548640"/>
            <a:chOff x="731520" y="5120640"/>
            <a:chExt cx="1828800" cy="548640"/>
          </a:xfrm>
        </p:grpSpPr>
        <p:sp>
          <p:nvSpPr>
            <p:cNvPr id="12" name="Rectangle 11">
              <a:extLst>
                <a:ext uri="{FF2B5EF4-FFF2-40B4-BE49-F238E27FC236}">
                  <a16:creationId xmlns:a16="http://schemas.microsoft.com/office/drawing/2014/main" id="{52AFA011-EB31-4173-B557-91086C8B9F91}"/>
                </a:ext>
              </a:extLst>
            </p:cNvPr>
            <p:cNvSpPr/>
            <p:nvPr/>
          </p:nvSpPr>
          <p:spPr>
            <a:xfrm>
              <a:off x="731520" y="5120640"/>
              <a:ext cx="1828800" cy="54864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B6128B1-ECE3-4A38-BA31-3A3443530DA3}"/>
                </a:ext>
              </a:extLst>
            </p:cNvPr>
            <p:cNvSpPr txBox="1"/>
            <p:nvPr/>
          </p:nvSpPr>
          <p:spPr>
            <a:xfrm>
              <a:off x="1108691" y="5253335"/>
              <a:ext cx="1074455" cy="307777"/>
            </a:xfrm>
            <a:prstGeom prst="rect">
              <a:avLst/>
            </a:prstGeom>
            <a:noFill/>
          </p:spPr>
          <p:txBody>
            <a:bodyPr wrap="square" rtlCol="0">
              <a:spAutoFit/>
            </a:bodyPr>
            <a:lstStyle/>
            <a:p>
              <a:r>
                <a:rPr lang="en-US" sz="1400" b="1" dirty="0">
                  <a:solidFill>
                    <a:schemeClr val="bg1"/>
                  </a:solidFill>
                  <a:latin typeface="Candara" panose="020E0502030303020204" pitchFamily="34" charset="0"/>
                </a:rPr>
                <a:t>OPTION</a:t>
              </a:r>
              <a:r>
                <a:rPr lang="en-US" sz="1100" b="1"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2" name="Group 51">
            <a:extLst>
              <a:ext uri="{FF2B5EF4-FFF2-40B4-BE49-F238E27FC236}">
                <a16:creationId xmlns:a16="http://schemas.microsoft.com/office/drawing/2014/main" id="{7A5B75EE-B348-4A8D-AFA9-58DD96D4D645}"/>
              </a:ext>
            </a:extLst>
          </p:cNvPr>
          <p:cNvGrpSpPr/>
          <p:nvPr/>
        </p:nvGrpSpPr>
        <p:grpSpPr>
          <a:xfrm>
            <a:off x="685800" y="5623560"/>
            <a:ext cx="1828800" cy="548640"/>
            <a:chOff x="731520" y="5760720"/>
            <a:chExt cx="1828800" cy="548640"/>
          </a:xfrm>
        </p:grpSpPr>
        <p:sp>
          <p:nvSpPr>
            <p:cNvPr id="13" name="Rectangle 12">
              <a:extLst>
                <a:ext uri="{FF2B5EF4-FFF2-40B4-BE49-F238E27FC236}">
                  <a16:creationId xmlns:a16="http://schemas.microsoft.com/office/drawing/2014/main" id="{A541C2F8-8D06-452B-9E50-6B4700CAAA03}"/>
                </a:ext>
              </a:extLst>
            </p:cNvPr>
            <p:cNvSpPr/>
            <p:nvPr/>
          </p:nvSpPr>
          <p:spPr>
            <a:xfrm>
              <a:off x="731520" y="5760720"/>
              <a:ext cx="1828800" cy="54864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00A9399-E7CD-42B8-8DCF-DE4F18022E78}"/>
                </a:ext>
              </a:extLst>
            </p:cNvPr>
            <p:cNvSpPr txBox="1"/>
            <p:nvPr/>
          </p:nvSpPr>
          <p:spPr>
            <a:xfrm>
              <a:off x="1108690" y="5881151"/>
              <a:ext cx="1074455" cy="307777"/>
            </a:xfrm>
            <a:prstGeom prst="rect">
              <a:avLst/>
            </a:prstGeom>
            <a:noFill/>
          </p:spPr>
          <p:txBody>
            <a:bodyPr wrap="square" rtlCol="0">
              <a:spAutoFit/>
            </a:bodyPr>
            <a:lstStyle/>
            <a:p>
              <a:r>
                <a:rPr lang="en-US" sz="1400" b="1" dirty="0">
                  <a:solidFill>
                    <a:schemeClr val="bg1"/>
                  </a:solidFill>
                  <a:latin typeface="Candara" panose="020E0502030303020204" pitchFamily="34" charset="0"/>
                </a:rPr>
                <a:t>OPTION</a:t>
              </a:r>
              <a:r>
                <a:rPr lang="en-US" sz="1100" b="1"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3" name="Group 2">
            <a:extLst>
              <a:ext uri="{FF2B5EF4-FFF2-40B4-BE49-F238E27FC236}">
                <a16:creationId xmlns:a16="http://schemas.microsoft.com/office/drawing/2014/main" id="{9C250206-3D70-4636-8929-36939AC69A69}"/>
              </a:ext>
            </a:extLst>
          </p:cNvPr>
          <p:cNvGrpSpPr/>
          <p:nvPr/>
        </p:nvGrpSpPr>
        <p:grpSpPr>
          <a:xfrm>
            <a:off x="2697480" y="4343400"/>
            <a:ext cx="1371600" cy="548640"/>
            <a:chOff x="2743200" y="4480560"/>
            <a:chExt cx="1371600" cy="548640"/>
          </a:xfrm>
        </p:grpSpPr>
        <p:sp>
          <p:nvSpPr>
            <p:cNvPr id="14" name="Rectangle 13">
              <a:extLst>
                <a:ext uri="{FF2B5EF4-FFF2-40B4-BE49-F238E27FC236}">
                  <a16:creationId xmlns:a16="http://schemas.microsoft.com/office/drawing/2014/main" id="{65C46258-FA43-4763-9281-632801F3FA3E}"/>
                </a:ext>
              </a:extLst>
            </p:cNvPr>
            <p:cNvSpPr/>
            <p:nvPr/>
          </p:nvSpPr>
          <p:spPr>
            <a:xfrm>
              <a:off x="2743200" y="448056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BAAA6720-2E4A-4574-AAB6-A88C55B44A07}"/>
                </a:ext>
              </a:extLst>
            </p:cNvPr>
            <p:cNvSpPr txBox="1"/>
            <p:nvPr/>
          </p:nvSpPr>
          <p:spPr>
            <a:xfrm>
              <a:off x="2834640" y="4613385"/>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4" name="Group 3">
            <a:extLst>
              <a:ext uri="{FF2B5EF4-FFF2-40B4-BE49-F238E27FC236}">
                <a16:creationId xmlns:a16="http://schemas.microsoft.com/office/drawing/2014/main" id="{28133890-BEA9-447F-84DF-85E7D5F0A60B}"/>
              </a:ext>
            </a:extLst>
          </p:cNvPr>
          <p:cNvGrpSpPr/>
          <p:nvPr/>
        </p:nvGrpSpPr>
        <p:grpSpPr>
          <a:xfrm>
            <a:off x="2697480" y="4983480"/>
            <a:ext cx="1371600" cy="548640"/>
            <a:chOff x="2743200" y="5120640"/>
            <a:chExt cx="1371600" cy="548640"/>
          </a:xfrm>
        </p:grpSpPr>
        <p:sp>
          <p:nvSpPr>
            <p:cNvPr id="17" name="Rectangle 16">
              <a:extLst>
                <a:ext uri="{FF2B5EF4-FFF2-40B4-BE49-F238E27FC236}">
                  <a16:creationId xmlns:a16="http://schemas.microsoft.com/office/drawing/2014/main" id="{9821EC93-E836-494E-B00C-D571AF431D90}"/>
                </a:ext>
              </a:extLst>
            </p:cNvPr>
            <p:cNvSpPr/>
            <p:nvPr/>
          </p:nvSpPr>
          <p:spPr>
            <a:xfrm>
              <a:off x="2743200" y="512064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AF3200F-48DE-4A3C-870B-422870A4767B}"/>
                </a:ext>
              </a:extLst>
            </p:cNvPr>
            <p:cNvSpPr txBox="1"/>
            <p:nvPr/>
          </p:nvSpPr>
          <p:spPr>
            <a:xfrm>
              <a:off x="2834640" y="5248928"/>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4" name="Group 53">
            <a:extLst>
              <a:ext uri="{FF2B5EF4-FFF2-40B4-BE49-F238E27FC236}">
                <a16:creationId xmlns:a16="http://schemas.microsoft.com/office/drawing/2014/main" id="{447DD55D-5D58-49AA-8533-EA73A398327D}"/>
              </a:ext>
            </a:extLst>
          </p:cNvPr>
          <p:cNvGrpSpPr/>
          <p:nvPr/>
        </p:nvGrpSpPr>
        <p:grpSpPr>
          <a:xfrm>
            <a:off x="2697480" y="3789251"/>
            <a:ext cx="1371600" cy="457200"/>
            <a:chOff x="2743200" y="3926411"/>
            <a:chExt cx="1371600" cy="457200"/>
          </a:xfrm>
        </p:grpSpPr>
        <p:sp>
          <p:nvSpPr>
            <p:cNvPr id="24" name="Rectangle 23">
              <a:extLst>
                <a:ext uri="{FF2B5EF4-FFF2-40B4-BE49-F238E27FC236}">
                  <a16:creationId xmlns:a16="http://schemas.microsoft.com/office/drawing/2014/main" id="{74C54736-8365-486B-AC7A-9877C8F3AE61}"/>
                </a:ext>
              </a:extLst>
            </p:cNvPr>
            <p:cNvSpPr/>
            <p:nvPr/>
          </p:nvSpPr>
          <p:spPr>
            <a:xfrm>
              <a:off x="2743200" y="3926411"/>
              <a:ext cx="13716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35B3300-9C24-40A9-8A4B-13D09EEFA34E}"/>
                </a:ext>
              </a:extLst>
            </p:cNvPr>
            <p:cNvSpPr txBox="1"/>
            <p:nvPr/>
          </p:nvSpPr>
          <p:spPr>
            <a:xfrm>
              <a:off x="2833645" y="4024186"/>
              <a:ext cx="1212744" cy="292388"/>
            </a:xfrm>
            <a:prstGeom prst="rect">
              <a:avLst/>
            </a:prstGeom>
            <a:noFill/>
          </p:spPr>
          <p:txBody>
            <a:bodyPr wrap="square" rtlCol="0">
              <a:spAutoFit/>
            </a:bodyPr>
            <a:lstStyle/>
            <a:p>
              <a:pPr algn="ctr"/>
              <a:r>
                <a:rPr lang="en-US" sz="1300" b="1" dirty="0">
                  <a:solidFill>
                    <a:schemeClr val="bg1"/>
                  </a:solidFill>
                  <a:latin typeface="Candara" panose="020E0502030303020204" pitchFamily="34" charset="0"/>
                </a:rPr>
                <a:t>ADD TEXT</a:t>
              </a:r>
              <a:endParaRPr lang="en-US" sz="1300" b="1" dirty="0">
                <a:solidFill>
                  <a:schemeClr val="bg1"/>
                </a:solidFill>
                <a:latin typeface="Lato"/>
              </a:endParaRPr>
            </a:p>
          </p:txBody>
        </p:sp>
      </p:grpSp>
      <p:grpSp>
        <p:nvGrpSpPr>
          <p:cNvPr id="55" name="Group 54">
            <a:extLst>
              <a:ext uri="{FF2B5EF4-FFF2-40B4-BE49-F238E27FC236}">
                <a16:creationId xmlns:a16="http://schemas.microsoft.com/office/drawing/2014/main" id="{077EEF22-50D1-4F5B-A70F-78FCB0ABED8D}"/>
              </a:ext>
            </a:extLst>
          </p:cNvPr>
          <p:cNvGrpSpPr/>
          <p:nvPr/>
        </p:nvGrpSpPr>
        <p:grpSpPr>
          <a:xfrm>
            <a:off x="4251960" y="3789251"/>
            <a:ext cx="1371600" cy="457200"/>
            <a:chOff x="4297680" y="3926411"/>
            <a:chExt cx="1371600" cy="457200"/>
          </a:xfrm>
        </p:grpSpPr>
        <p:sp>
          <p:nvSpPr>
            <p:cNvPr id="25" name="Rectangle 24">
              <a:extLst>
                <a:ext uri="{FF2B5EF4-FFF2-40B4-BE49-F238E27FC236}">
                  <a16:creationId xmlns:a16="http://schemas.microsoft.com/office/drawing/2014/main" id="{A7513625-9057-4405-87C5-EACD1FB7DE07}"/>
                </a:ext>
              </a:extLst>
            </p:cNvPr>
            <p:cNvSpPr/>
            <p:nvPr/>
          </p:nvSpPr>
          <p:spPr>
            <a:xfrm>
              <a:off x="4297680" y="3926411"/>
              <a:ext cx="13716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6841D69A-39E0-4783-9B0C-B5ACAD13F4A1}"/>
                </a:ext>
              </a:extLst>
            </p:cNvPr>
            <p:cNvSpPr txBox="1"/>
            <p:nvPr/>
          </p:nvSpPr>
          <p:spPr>
            <a:xfrm>
              <a:off x="4349721" y="4008817"/>
              <a:ext cx="1212744" cy="292388"/>
            </a:xfrm>
            <a:prstGeom prst="rect">
              <a:avLst/>
            </a:prstGeom>
            <a:noFill/>
          </p:spPr>
          <p:txBody>
            <a:bodyPr wrap="square" rtlCol="0">
              <a:spAutoFit/>
            </a:bodyPr>
            <a:lstStyle/>
            <a:p>
              <a:pPr algn="ctr"/>
              <a:r>
                <a:rPr lang="en-US" sz="1300" b="1" dirty="0">
                  <a:solidFill>
                    <a:schemeClr val="bg1"/>
                  </a:solidFill>
                  <a:latin typeface="Candara" panose="020E0502030303020204" pitchFamily="34" charset="0"/>
                </a:rPr>
                <a:t>ADD TEXT</a:t>
              </a:r>
              <a:endParaRPr lang="en-US" sz="1300" b="1" dirty="0">
                <a:solidFill>
                  <a:schemeClr val="bg1"/>
                </a:solidFill>
                <a:latin typeface="Lato"/>
              </a:endParaRPr>
            </a:p>
          </p:txBody>
        </p:sp>
      </p:grpSp>
      <p:grpSp>
        <p:nvGrpSpPr>
          <p:cNvPr id="56" name="Group 55">
            <a:extLst>
              <a:ext uri="{FF2B5EF4-FFF2-40B4-BE49-F238E27FC236}">
                <a16:creationId xmlns:a16="http://schemas.microsoft.com/office/drawing/2014/main" id="{1FF716B9-3889-471E-B2C7-00AB4FE2A7D6}"/>
              </a:ext>
            </a:extLst>
          </p:cNvPr>
          <p:cNvGrpSpPr/>
          <p:nvPr/>
        </p:nvGrpSpPr>
        <p:grpSpPr>
          <a:xfrm>
            <a:off x="5806440" y="3789251"/>
            <a:ext cx="1371600" cy="457200"/>
            <a:chOff x="5852160" y="3926411"/>
            <a:chExt cx="1371600" cy="457200"/>
          </a:xfrm>
        </p:grpSpPr>
        <p:sp>
          <p:nvSpPr>
            <p:cNvPr id="26" name="Rectangle 25">
              <a:extLst>
                <a:ext uri="{FF2B5EF4-FFF2-40B4-BE49-F238E27FC236}">
                  <a16:creationId xmlns:a16="http://schemas.microsoft.com/office/drawing/2014/main" id="{AC97AF82-74FC-4366-9595-5A570CC8B2EF}"/>
                </a:ext>
              </a:extLst>
            </p:cNvPr>
            <p:cNvSpPr/>
            <p:nvPr/>
          </p:nvSpPr>
          <p:spPr>
            <a:xfrm>
              <a:off x="5852160" y="3926411"/>
              <a:ext cx="13716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5E60CE0-9DD2-4F8C-BBE8-4316A4E341F5}"/>
                </a:ext>
              </a:extLst>
            </p:cNvPr>
            <p:cNvSpPr txBox="1"/>
            <p:nvPr/>
          </p:nvSpPr>
          <p:spPr>
            <a:xfrm>
              <a:off x="5928225" y="4034178"/>
              <a:ext cx="1212744" cy="292388"/>
            </a:xfrm>
            <a:prstGeom prst="rect">
              <a:avLst/>
            </a:prstGeom>
            <a:noFill/>
          </p:spPr>
          <p:txBody>
            <a:bodyPr wrap="square" rtlCol="0">
              <a:spAutoFit/>
            </a:bodyPr>
            <a:lstStyle/>
            <a:p>
              <a:pPr algn="ctr"/>
              <a:r>
                <a:rPr lang="en-US" sz="1300" b="1" dirty="0">
                  <a:solidFill>
                    <a:schemeClr val="bg1"/>
                  </a:solidFill>
                  <a:latin typeface="Candara" panose="020E0502030303020204" pitchFamily="34" charset="0"/>
                </a:rPr>
                <a:t>ADD TEXT</a:t>
              </a:r>
              <a:endParaRPr lang="en-US" sz="1300" b="1" dirty="0">
                <a:solidFill>
                  <a:schemeClr val="bg1"/>
                </a:solidFill>
                <a:latin typeface="Lato"/>
              </a:endParaRPr>
            </a:p>
          </p:txBody>
        </p:sp>
      </p:grpSp>
      <p:grpSp>
        <p:nvGrpSpPr>
          <p:cNvPr id="44" name="Group 43">
            <a:extLst>
              <a:ext uri="{FF2B5EF4-FFF2-40B4-BE49-F238E27FC236}">
                <a16:creationId xmlns:a16="http://schemas.microsoft.com/office/drawing/2014/main" id="{5714C37E-05B5-4FAE-A334-499F8CE3A780}"/>
              </a:ext>
            </a:extLst>
          </p:cNvPr>
          <p:cNvGrpSpPr/>
          <p:nvPr/>
        </p:nvGrpSpPr>
        <p:grpSpPr>
          <a:xfrm>
            <a:off x="2697480" y="5623560"/>
            <a:ext cx="1371600" cy="548640"/>
            <a:chOff x="2743200" y="5760720"/>
            <a:chExt cx="1371600" cy="548640"/>
          </a:xfrm>
        </p:grpSpPr>
        <p:sp>
          <p:nvSpPr>
            <p:cNvPr id="20" name="Rectangle 19">
              <a:extLst>
                <a:ext uri="{FF2B5EF4-FFF2-40B4-BE49-F238E27FC236}">
                  <a16:creationId xmlns:a16="http://schemas.microsoft.com/office/drawing/2014/main" id="{E5380073-EDD4-428B-94EE-86432276D6F3}"/>
                </a:ext>
              </a:extLst>
            </p:cNvPr>
            <p:cNvSpPr/>
            <p:nvPr/>
          </p:nvSpPr>
          <p:spPr>
            <a:xfrm>
              <a:off x="2743200" y="576072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F0BAD42C-BD37-4175-BED2-78AD6D0F0764}"/>
                </a:ext>
              </a:extLst>
            </p:cNvPr>
            <p:cNvSpPr txBox="1"/>
            <p:nvPr/>
          </p:nvSpPr>
          <p:spPr>
            <a:xfrm>
              <a:off x="2832912" y="5881151"/>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7" name="Group 56">
            <a:extLst>
              <a:ext uri="{FF2B5EF4-FFF2-40B4-BE49-F238E27FC236}">
                <a16:creationId xmlns:a16="http://schemas.microsoft.com/office/drawing/2014/main" id="{9D5C6BDB-D510-4BF2-8F49-2170C4906B2A}"/>
              </a:ext>
            </a:extLst>
          </p:cNvPr>
          <p:cNvGrpSpPr/>
          <p:nvPr/>
        </p:nvGrpSpPr>
        <p:grpSpPr>
          <a:xfrm>
            <a:off x="4251960" y="4343400"/>
            <a:ext cx="1371600" cy="548640"/>
            <a:chOff x="4251960" y="4343400"/>
            <a:chExt cx="1371600" cy="548640"/>
          </a:xfrm>
        </p:grpSpPr>
        <p:sp>
          <p:nvSpPr>
            <p:cNvPr id="15" name="Rectangle 14">
              <a:extLst>
                <a:ext uri="{FF2B5EF4-FFF2-40B4-BE49-F238E27FC236}">
                  <a16:creationId xmlns:a16="http://schemas.microsoft.com/office/drawing/2014/main" id="{4C5EF551-C5CE-4181-92BD-20761149E726}"/>
                </a:ext>
              </a:extLst>
            </p:cNvPr>
            <p:cNvSpPr/>
            <p:nvPr/>
          </p:nvSpPr>
          <p:spPr>
            <a:xfrm>
              <a:off x="4251960" y="434340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0EFE62F-34AB-454E-BDD7-DC2E4CD726EE}"/>
                </a:ext>
              </a:extLst>
            </p:cNvPr>
            <p:cNvSpPr txBox="1"/>
            <p:nvPr/>
          </p:nvSpPr>
          <p:spPr>
            <a:xfrm>
              <a:off x="4399401" y="4482835"/>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9" name="Group 58">
            <a:extLst>
              <a:ext uri="{FF2B5EF4-FFF2-40B4-BE49-F238E27FC236}">
                <a16:creationId xmlns:a16="http://schemas.microsoft.com/office/drawing/2014/main" id="{AE8106F8-5CEC-478E-B0CC-EB9CA791452B}"/>
              </a:ext>
            </a:extLst>
          </p:cNvPr>
          <p:cNvGrpSpPr/>
          <p:nvPr/>
        </p:nvGrpSpPr>
        <p:grpSpPr>
          <a:xfrm>
            <a:off x="4251960" y="4983480"/>
            <a:ext cx="1371600" cy="548640"/>
            <a:chOff x="4251960" y="4983480"/>
            <a:chExt cx="1371600" cy="548640"/>
          </a:xfrm>
        </p:grpSpPr>
        <p:sp>
          <p:nvSpPr>
            <p:cNvPr id="18" name="Rectangle 17">
              <a:extLst>
                <a:ext uri="{FF2B5EF4-FFF2-40B4-BE49-F238E27FC236}">
                  <a16:creationId xmlns:a16="http://schemas.microsoft.com/office/drawing/2014/main" id="{05960D33-B6EB-4A8F-AF25-E679CCBA6766}"/>
                </a:ext>
              </a:extLst>
            </p:cNvPr>
            <p:cNvSpPr/>
            <p:nvPr/>
          </p:nvSpPr>
          <p:spPr>
            <a:xfrm>
              <a:off x="4251960" y="498348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29FBE34-210A-48E2-8BF0-EA4E45DD4F9E}"/>
                </a:ext>
              </a:extLst>
            </p:cNvPr>
            <p:cNvSpPr txBox="1"/>
            <p:nvPr/>
          </p:nvSpPr>
          <p:spPr>
            <a:xfrm>
              <a:off x="4399401" y="5118378"/>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61" name="Group 60">
            <a:extLst>
              <a:ext uri="{FF2B5EF4-FFF2-40B4-BE49-F238E27FC236}">
                <a16:creationId xmlns:a16="http://schemas.microsoft.com/office/drawing/2014/main" id="{6935404A-93F3-48E6-BDFB-2FCD95FE6D03}"/>
              </a:ext>
            </a:extLst>
          </p:cNvPr>
          <p:cNvGrpSpPr/>
          <p:nvPr/>
        </p:nvGrpSpPr>
        <p:grpSpPr>
          <a:xfrm>
            <a:off x="4251960" y="5623560"/>
            <a:ext cx="1371600" cy="548640"/>
            <a:chOff x="4251960" y="5623560"/>
            <a:chExt cx="1371600" cy="548640"/>
          </a:xfrm>
        </p:grpSpPr>
        <p:sp>
          <p:nvSpPr>
            <p:cNvPr id="21" name="Rectangle 20">
              <a:extLst>
                <a:ext uri="{FF2B5EF4-FFF2-40B4-BE49-F238E27FC236}">
                  <a16:creationId xmlns:a16="http://schemas.microsoft.com/office/drawing/2014/main" id="{E22C8381-D774-49FD-8FEC-35491C04ADC9}"/>
                </a:ext>
              </a:extLst>
            </p:cNvPr>
            <p:cNvSpPr/>
            <p:nvPr/>
          </p:nvSpPr>
          <p:spPr>
            <a:xfrm>
              <a:off x="4251960" y="562356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B3A9FDE-2515-42C4-85DD-2E7173076244}"/>
                </a:ext>
              </a:extLst>
            </p:cNvPr>
            <p:cNvSpPr txBox="1"/>
            <p:nvPr/>
          </p:nvSpPr>
          <p:spPr>
            <a:xfrm>
              <a:off x="4397673" y="5750601"/>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8" name="Group 57">
            <a:extLst>
              <a:ext uri="{FF2B5EF4-FFF2-40B4-BE49-F238E27FC236}">
                <a16:creationId xmlns:a16="http://schemas.microsoft.com/office/drawing/2014/main" id="{01AC58A2-FB38-4FD0-8452-68FF8A3768BE}"/>
              </a:ext>
            </a:extLst>
          </p:cNvPr>
          <p:cNvGrpSpPr/>
          <p:nvPr/>
        </p:nvGrpSpPr>
        <p:grpSpPr>
          <a:xfrm>
            <a:off x="5806440" y="4343400"/>
            <a:ext cx="1371600" cy="548640"/>
            <a:chOff x="5806440" y="4343400"/>
            <a:chExt cx="1371600" cy="548640"/>
          </a:xfrm>
        </p:grpSpPr>
        <p:sp>
          <p:nvSpPr>
            <p:cNvPr id="16" name="Rectangle 15">
              <a:extLst>
                <a:ext uri="{FF2B5EF4-FFF2-40B4-BE49-F238E27FC236}">
                  <a16:creationId xmlns:a16="http://schemas.microsoft.com/office/drawing/2014/main" id="{00EB9288-B960-496B-A814-E819520570DD}"/>
                </a:ext>
              </a:extLst>
            </p:cNvPr>
            <p:cNvSpPr/>
            <p:nvPr/>
          </p:nvSpPr>
          <p:spPr>
            <a:xfrm>
              <a:off x="5806440" y="434340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6A378AB-ED00-429B-B12F-C3E384B70927}"/>
                </a:ext>
              </a:extLst>
            </p:cNvPr>
            <p:cNvSpPr txBox="1"/>
            <p:nvPr/>
          </p:nvSpPr>
          <p:spPr>
            <a:xfrm>
              <a:off x="5920176" y="4476225"/>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60" name="Group 59">
            <a:extLst>
              <a:ext uri="{FF2B5EF4-FFF2-40B4-BE49-F238E27FC236}">
                <a16:creationId xmlns:a16="http://schemas.microsoft.com/office/drawing/2014/main" id="{995FB1C2-16A7-4CCD-A137-2F8F0ACD57AD}"/>
              </a:ext>
            </a:extLst>
          </p:cNvPr>
          <p:cNvGrpSpPr/>
          <p:nvPr/>
        </p:nvGrpSpPr>
        <p:grpSpPr>
          <a:xfrm>
            <a:off x="5806440" y="4983480"/>
            <a:ext cx="1371600" cy="548640"/>
            <a:chOff x="5806440" y="4983480"/>
            <a:chExt cx="1371600" cy="548640"/>
          </a:xfrm>
        </p:grpSpPr>
        <p:sp>
          <p:nvSpPr>
            <p:cNvPr id="19" name="Rectangle 18">
              <a:extLst>
                <a:ext uri="{FF2B5EF4-FFF2-40B4-BE49-F238E27FC236}">
                  <a16:creationId xmlns:a16="http://schemas.microsoft.com/office/drawing/2014/main" id="{7D3DF6F4-7455-4E67-9F36-EA51D45F6B01}"/>
                </a:ext>
              </a:extLst>
            </p:cNvPr>
            <p:cNvSpPr/>
            <p:nvPr/>
          </p:nvSpPr>
          <p:spPr>
            <a:xfrm>
              <a:off x="5806440" y="498348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70B519B-548E-4F9D-A177-D2BDBA67F891}"/>
                </a:ext>
              </a:extLst>
            </p:cNvPr>
            <p:cNvSpPr txBox="1"/>
            <p:nvPr/>
          </p:nvSpPr>
          <p:spPr>
            <a:xfrm>
              <a:off x="5920176" y="5111768"/>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62" name="Group 61">
            <a:extLst>
              <a:ext uri="{FF2B5EF4-FFF2-40B4-BE49-F238E27FC236}">
                <a16:creationId xmlns:a16="http://schemas.microsoft.com/office/drawing/2014/main" id="{3259B56A-09C1-4776-B195-A7111C8BF600}"/>
              </a:ext>
            </a:extLst>
          </p:cNvPr>
          <p:cNvGrpSpPr/>
          <p:nvPr/>
        </p:nvGrpSpPr>
        <p:grpSpPr>
          <a:xfrm>
            <a:off x="5806440" y="5623560"/>
            <a:ext cx="1371600" cy="548640"/>
            <a:chOff x="5806440" y="5623560"/>
            <a:chExt cx="1371600" cy="548640"/>
          </a:xfrm>
        </p:grpSpPr>
        <p:sp>
          <p:nvSpPr>
            <p:cNvPr id="22" name="Rectangle 21">
              <a:extLst>
                <a:ext uri="{FF2B5EF4-FFF2-40B4-BE49-F238E27FC236}">
                  <a16:creationId xmlns:a16="http://schemas.microsoft.com/office/drawing/2014/main" id="{251E2DF7-1222-4BB1-AA98-AD9A1FE1128E}"/>
                </a:ext>
              </a:extLst>
            </p:cNvPr>
            <p:cNvSpPr/>
            <p:nvPr/>
          </p:nvSpPr>
          <p:spPr>
            <a:xfrm>
              <a:off x="5806440" y="562356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B7EF1F8-08B6-4BA3-931F-F5ABE72E55A4}"/>
                </a:ext>
              </a:extLst>
            </p:cNvPr>
            <p:cNvSpPr txBox="1"/>
            <p:nvPr/>
          </p:nvSpPr>
          <p:spPr>
            <a:xfrm>
              <a:off x="5918448" y="5743991"/>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48" name="Group 47">
            <a:extLst>
              <a:ext uri="{FF2B5EF4-FFF2-40B4-BE49-F238E27FC236}">
                <a16:creationId xmlns:a16="http://schemas.microsoft.com/office/drawing/2014/main" id="{DD93D9BA-501D-4A35-9683-7436397DC42A}"/>
              </a:ext>
            </a:extLst>
          </p:cNvPr>
          <p:cNvGrpSpPr/>
          <p:nvPr/>
        </p:nvGrpSpPr>
        <p:grpSpPr>
          <a:xfrm>
            <a:off x="7772400" y="2377440"/>
            <a:ext cx="3657600" cy="3657599"/>
            <a:chOff x="7589520" y="2286000"/>
            <a:chExt cx="3657600" cy="3657599"/>
          </a:xfrm>
        </p:grpSpPr>
        <p:sp>
          <p:nvSpPr>
            <p:cNvPr id="7" name="Partial Circle 6">
              <a:extLst>
                <a:ext uri="{FF2B5EF4-FFF2-40B4-BE49-F238E27FC236}">
                  <a16:creationId xmlns:a16="http://schemas.microsoft.com/office/drawing/2014/main" id="{497AC00F-E111-454F-B852-02B305B4F003}"/>
                </a:ext>
              </a:extLst>
            </p:cNvPr>
            <p:cNvSpPr>
              <a:spLocks noChangeAspect="1"/>
            </p:cNvSpPr>
            <p:nvPr/>
          </p:nvSpPr>
          <p:spPr>
            <a:xfrm rot="10800000" flipV="1">
              <a:off x="7589520" y="2286000"/>
              <a:ext cx="3657600" cy="3657599"/>
            </a:xfrm>
            <a:prstGeom prst="pie">
              <a:avLst>
                <a:gd name="adj1" fmla="val 3032165"/>
                <a:gd name="adj2" fmla="val 16248608"/>
              </a:avLst>
            </a:prstGeom>
            <a:solidFill>
              <a:srgbClr val="36B8E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TextBox 44">
              <a:extLst>
                <a:ext uri="{FF2B5EF4-FFF2-40B4-BE49-F238E27FC236}">
                  <a16:creationId xmlns:a16="http://schemas.microsoft.com/office/drawing/2014/main" id="{B97E512C-96AB-4E25-9869-DC78B93ED307}"/>
                </a:ext>
              </a:extLst>
            </p:cNvPr>
            <p:cNvSpPr txBox="1"/>
            <p:nvPr/>
          </p:nvSpPr>
          <p:spPr>
            <a:xfrm>
              <a:off x="9753599" y="3141940"/>
              <a:ext cx="1032713" cy="461665"/>
            </a:xfrm>
            <a:prstGeom prst="rect">
              <a:avLst/>
            </a:prstGeom>
            <a:noFill/>
          </p:spPr>
          <p:txBody>
            <a:bodyPr wrap="square" rtlCol="0">
              <a:spAutoFit/>
            </a:bodyPr>
            <a:lstStyle/>
            <a:p>
              <a:pPr algn="ctr"/>
              <a:r>
                <a:rPr lang="en-US" sz="2400" b="1" dirty="0">
                  <a:solidFill>
                    <a:schemeClr val="bg1"/>
                  </a:solidFill>
                  <a:latin typeface="Lato"/>
                </a:rPr>
                <a:t>62%</a:t>
              </a:r>
            </a:p>
          </p:txBody>
        </p:sp>
      </p:grpSp>
      <p:grpSp>
        <p:nvGrpSpPr>
          <p:cNvPr id="49" name="Group 48">
            <a:extLst>
              <a:ext uri="{FF2B5EF4-FFF2-40B4-BE49-F238E27FC236}">
                <a16:creationId xmlns:a16="http://schemas.microsoft.com/office/drawing/2014/main" id="{51029B0E-0BF3-40C3-A58E-385CC4220B1C}"/>
              </a:ext>
            </a:extLst>
          </p:cNvPr>
          <p:cNvGrpSpPr/>
          <p:nvPr/>
        </p:nvGrpSpPr>
        <p:grpSpPr>
          <a:xfrm>
            <a:off x="7772400" y="2377440"/>
            <a:ext cx="3657600" cy="3657599"/>
            <a:chOff x="7589520" y="2286000"/>
            <a:chExt cx="3657600" cy="3657599"/>
          </a:xfrm>
        </p:grpSpPr>
        <p:sp>
          <p:nvSpPr>
            <p:cNvPr id="11" name="Partial Circle 10">
              <a:extLst>
                <a:ext uri="{FF2B5EF4-FFF2-40B4-BE49-F238E27FC236}">
                  <a16:creationId xmlns:a16="http://schemas.microsoft.com/office/drawing/2014/main" id="{13486278-487D-4C79-9368-F038F66E573E}"/>
                </a:ext>
              </a:extLst>
            </p:cNvPr>
            <p:cNvSpPr>
              <a:spLocks noChangeAspect="1"/>
            </p:cNvSpPr>
            <p:nvPr/>
          </p:nvSpPr>
          <p:spPr>
            <a:xfrm rot="10800000" flipV="1">
              <a:off x="7589520" y="2286000"/>
              <a:ext cx="3657600" cy="3657599"/>
            </a:xfrm>
            <a:prstGeom prst="pie">
              <a:avLst>
                <a:gd name="adj1" fmla="val 15896577"/>
                <a:gd name="adj2" fmla="val 19818575"/>
              </a:avLst>
            </a:prstGeom>
            <a:solidFill>
              <a:srgbClr val="0050A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TextBox 45">
              <a:extLst>
                <a:ext uri="{FF2B5EF4-FFF2-40B4-BE49-F238E27FC236}">
                  <a16:creationId xmlns:a16="http://schemas.microsoft.com/office/drawing/2014/main" id="{C09646A5-A59D-47A5-A08C-F025AAE30E34}"/>
                </a:ext>
              </a:extLst>
            </p:cNvPr>
            <p:cNvSpPr txBox="1"/>
            <p:nvPr/>
          </p:nvSpPr>
          <p:spPr>
            <a:xfrm>
              <a:off x="8369429" y="2827073"/>
              <a:ext cx="1032713" cy="461665"/>
            </a:xfrm>
            <a:prstGeom prst="rect">
              <a:avLst/>
            </a:prstGeom>
            <a:noFill/>
          </p:spPr>
          <p:txBody>
            <a:bodyPr wrap="square" rtlCol="0">
              <a:spAutoFit/>
            </a:bodyPr>
            <a:lstStyle/>
            <a:p>
              <a:pPr algn="ctr"/>
              <a:r>
                <a:rPr lang="en-US" sz="2400" b="1" dirty="0">
                  <a:solidFill>
                    <a:schemeClr val="bg1"/>
                  </a:solidFill>
                  <a:latin typeface="Lato"/>
                </a:rPr>
                <a:t>14%</a:t>
              </a:r>
            </a:p>
          </p:txBody>
        </p:sp>
      </p:grpSp>
    </p:spTree>
    <p:extLst>
      <p:ext uri="{BB962C8B-B14F-4D97-AF65-F5344CB8AC3E}">
        <p14:creationId xmlns:p14="http://schemas.microsoft.com/office/powerpoint/2010/main" val="285512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500"/>
                                        <p:tgtEl>
                                          <p:spTgt spid="28">
                                            <p:txEl>
                                              <p:pRg st="0" end="0"/>
                                            </p:txEl>
                                          </p:spTgt>
                                        </p:tgtEl>
                                      </p:cBhvr>
                                    </p:animEffect>
                                    <p:anim calcmode="lin" valueType="num">
                                      <p:cBhvr>
                                        <p:cTn id="1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animEffect transition="in" filter="fade">
                                      <p:cBhvr>
                                        <p:cTn id="17" dur="500"/>
                                        <p:tgtEl>
                                          <p:spTgt spid="28">
                                            <p:txEl>
                                              <p:pRg st="1" end="1"/>
                                            </p:txEl>
                                          </p:spTgt>
                                        </p:tgtEl>
                                      </p:cBhvr>
                                    </p:animEffect>
                                    <p:anim calcmode="lin" valueType="num">
                                      <p:cBhvr>
                                        <p:cTn id="18"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1000"/>
                                        <p:tgtEl>
                                          <p:spTgt spid="54"/>
                                        </p:tgtEl>
                                      </p:cBhvr>
                                    </p:animEffect>
                                    <p:anim calcmode="lin" valueType="num">
                                      <p:cBhvr>
                                        <p:cTn id="29" dur="1000" fill="hold"/>
                                        <p:tgtEl>
                                          <p:spTgt spid="54"/>
                                        </p:tgtEl>
                                        <p:attrNameLst>
                                          <p:attrName>ppt_x</p:attrName>
                                        </p:attrNameLst>
                                      </p:cBhvr>
                                      <p:tavLst>
                                        <p:tav tm="0">
                                          <p:val>
                                            <p:strVal val="#ppt_x"/>
                                          </p:val>
                                        </p:tav>
                                        <p:tav tm="100000">
                                          <p:val>
                                            <p:strVal val="#ppt_x"/>
                                          </p:val>
                                        </p:tav>
                                      </p:tavLst>
                                    </p:anim>
                                    <p:anim calcmode="lin" valueType="num">
                                      <p:cBhvr>
                                        <p:cTn id="30" dur="1000" fill="hold"/>
                                        <p:tgtEl>
                                          <p:spTgt spid="5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1000"/>
                                        <p:tgtEl>
                                          <p:spTgt spid="55"/>
                                        </p:tgtEl>
                                      </p:cBhvr>
                                    </p:animEffect>
                                    <p:anim calcmode="lin" valueType="num">
                                      <p:cBhvr>
                                        <p:cTn id="34" dur="1000" fill="hold"/>
                                        <p:tgtEl>
                                          <p:spTgt spid="55"/>
                                        </p:tgtEl>
                                        <p:attrNameLst>
                                          <p:attrName>ppt_x</p:attrName>
                                        </p:attrNameLst>
                                      </p:cBhvr>
                                      <p:tavLst>
                                        <p:tav tm="0">
                                          <p:val>
                                            <p:strVal val="#ppt_x"/>
                                          </p:val>
                                        </p:tav>
                                        <p:tav tm="100000">
                                          <p:val>
                                            <p:strVal val="#ppt_x"/>
                                          </p:val>
                                        </p:tav>
                                      </p:tavLst>
                                    </p:anim>
                                    <p:anim calcmode="lin" valueType="num">
                                      <p:cBhvr>
                                        <p:cTn id="35" dur="1000" fill="hold"/>
                                        <p:tgtEl>
                                          <p:spTgt spid="5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9" presetClass="entr" presetSubtype="0" fill="hold"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dissolve">
                                      <p:cBhvr>
                                        <p:cTn id="44" dur="1000"/>
                                        <p:tgtEl>
                                          <p:spTgt spid="48"/>
                                        </p:tgtEl>
                                      </p:cBhvr>
                                    </p:animEffect>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1000"/>
                                        <p:tgtEl>
                                          <p:spTgt spid="53"/>
                                        </p:tgtEl>
                                      </p:cBhvr>
                                    </p:animEffect>
                                    <p:anim calcmode="lin" valueType="num">
                                      <p:cBhvr>
                                        <p:cTn id="49" dur="1000" fill="hold"/>
                                        <p:tgtEl>
                                          <p:spTgt spid="53"/>
                                        </p:tgtEl>
                                        <p:attrNameLst>
                                          <p:attrName>ppt_x</p:attrName>
                                        </p:attrNameLst>
                                      </p:cBhvr>
                                      <p:tavLst>
                                        <p:tav tm="0">
                                          <p:val>
                                            <p:strVal val="#ppt_x"/>
                                          </p:val>
                                        </p:tav>
                                        <p:tav tm="100000">
                                          <p:val>
                                            <p:strVal val="#ppt_x"/>
                                          </p:val>
                                        </p:tav>
                                      </p:tavLst>
                                    </p:anim>
                                    <p:anim calcmode="lin" valueType="num">
                                      <p:cBhvr>
                                        <p:cTn id="50" dur="1000" fill="hold"/>
                                        <p:tgtEl>
                                          <p:spTgt spid="5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25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1000"/>
                                        <p:tgtEl>
                                          <p:spTgt spid="3"/>
                                        </p:tgtEl>
                                      </p:cBhvr>
                                    </p:animEffect>
                                    <p:anim calcmode="lin" valueType="num">
                                      <p:cBhvr>
                                        <p:cTn id="54" dur="1000" fill="hold"/>
                                        <p:tgtEl>
                                          <p:spTgt spid="3"/>
                                        </p:tgtEl>
                                        <p:attrNameLst>
                                          <p:attrName>ppt_x</p:attrName>
                                        </p:attrNameLst>
                                      </p:cBhvr>
                                      <p:tavLst>
                                        <p:tav tm="0">
                                          <p:val>
                                            <p:strVal val="#ppt_x"/>
                                          </p:val>
                                        </p:tav>
                                        <p:tav tm="100000">
                                          <p:val>
                                            <p:strVal val="#ppt_x"/>
                                          </p:val>
                                        </p:tav>
                                      </p:tavLst>
                                    </p:anim>
                                    <p:anim calcmode="lin" valueType="num">
                                      <p:cBhvr>
                                        <p:cTn id="55" dur="1000" fill="hold"/>
                                        <p:tgtEl>
                                          <p:spTgt spid="3"/>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50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1000"/>
                                        <p:tgtEl>
                                          <p:spTgt spid="57"/>
                                        </p:tgtEl>
                                      </p:cBhvr>
                                    </p:animEffect>
                                    <p:anim calcmode="lin" valueType="num">
                                      <p:cBhvr>
                                        <p:cTn id="59" dur="1000" fill="hold"/>
                                        <p:tgtEl>
                                          <p:spTgt spid="57"/>
                                        </p:tgtEl>
                                        <p:attrNameLst>
                                          <p:attrName>ppt_x</p:attrName>
                                        </p:attrNameLst>
                                      </p:cBhvr>
                                      <p:tavLst>
                                        <p:tav tm="0">
                                          <p:val>
                                            <p:strVal val="#ppt_x"/>
                                          </p:val>
                                        </p:tav>
                                        <p:tav tm="100000">
                                          <p:val>
                                            <p:strVal val="#ppt_x"/>
                                          </p:val>
                                        </p:tav>
                                      </p:tavLst>
                                    </p:anim>
                                    <p:anim calcmode="lin" valueType="num">
                                      <p:cBhvr>
                                        <p:cTn id="60" dur="1000" fill="hold"/>
                                        <p:tgtEl>
                                          <p:spTgt spid="57"/>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75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1000"/>
                                        <p:tgtEl>
                                          <p:spTgt spid="58"/>
                                        </p:tgtEl>
                                      </p:cBhvr>
                                    </p:animEffect>
                                    <p:anim calcmode="lin" valueType="num">
                                      <p:cBhvr>
                                        <p:cTn id="64" dur="1000" fill="hold"/>
                                        <p:tgtEl>
                                          <p:spTgt spid="58"/>
                                        </p:tgtEl>
                                        <p:attrNameLst>
                                          <p:attrName>ppt_x</p:attrName>
                                        </p:attrNameLst>
                                      </p:cBhvr>
                                      <p:tavLst>
                                        <p:tav tm="0">
                                          <p:val>
                                            <p:strVal val="#ppt_x"/>
                                          </p:val>
                                        </p:tav>
                                        <p:tav tm="100000">
                                          <p:val>
                                            <p:strVal val="#ppt_x"/>
                                          </p:val>
                                        </p:tav>
                                      </p:tavLst>
                                    </p:anim>
                                    <p:anim calcmode="lin" valueType="num">
                                      <p:cBhvr>
                                        <p:cTn id="65" dur="1000" fill="hold"/>
                                        <p:tgtEl>
                                          <p:spTgt spid="58"/>
                                        </p:tgtEl>
                                        <p:attrNameLst>
                                          <p:attrName>ppt_y</p:attrName>
                                        </p:attrNameLst>
                                      </p:cBhvr>
                                      <p:tavLst>
                                        <p:tav tm="0">
                                          <p:val>
                                            <p:strVal val="#ppt_y+.1"/>
                                          </p:val>
                                        </p:tav>
                                        <p:tav tm="100000">
                                          <p:val>
                                            <p:strVal val="#ppt_y"/>
                                          </p:val>
                                        </p:tav>
                                      </p:tavLst>
                                    </p:anim>
                                  </p:childTnLst>
                                </p:cTn>
                              </p:par>
                            </p:childTnLst>
                          </p:cTn>
                        </p:par>
                        <p:par>
                          <p:cTn id="66" fill="hold">
                            <p:stCondLst>
                              <p:cond delay="5250"/>
                            </p:stCondLst>
                            <p:childTnLst>
                              <p:par>
                                <p:cTn id="67" presetID="9" presetClass="entr" presetSubtype="0" fill="hold"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dissolve">
                                      <p:cBhvr>
                                        <p:cTn id="69" dur="1000"/>
                                        <p:tgtEl>
                                          <p:spTgt spid="50"/>
                                        </p:tgtEl>
                                      </p:cBhvr>
                                    </p:animEffect>
                                  </p:childTnLst>
                                </p:cTn>
                              </p:par>
                            </p:childTnLst>
                          </p:cTn>
                        </p:par>
                        <p:par>
                          <p:cTn id="70" fill="hold">
                            <p:stCondLst>
                              <p:cond delay="6250"/>
                            </p:stCondLst>
                            <p:childTnLst>
                              <p:par>
                                <p:cTn id="71" presetID="42" presetClass="entr" presetSubtype="0"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1000"/>
                                        <p:tgtEl>
                                          <p:spTgt spid="51"/>
                                        </p:tgtEl>
                                      </p:cBhvr>
                                    </p:animEffect>
                                    <p:anim calcmode="lin" valueType="num">
                                      <p:cBhvr>
                                        <p:cTn id="74" dur="1000" fill="hold"/>
                                        <p:tgtEl>
                                          <p:spTgt spid="51"/>
                                        </p:tgtEl>
                                        <p:attrNameLst>
                                          <p:attrName>ppt_x</p:attrName>
                                        </p:attrNameLst>
                                      </p:cBhvr>
                                      <p:tavLst>
                                        <p:tav tm="0">
                                          <p:val>
                                            <p:strVal val="#ppt_x"/>
                                          </p:val>
                                        </p:tav>
                                        <p:tav tm="100000">
                                          <p:val>
                                            <p:strVal val="#ppt_x"/>
                                          </p:val>
                                        </p:tav>
                                      </p:tavLst>
                                    </p:anim>
                                    <p:anim calcmode="lin" valueType="num">
                                      <p:cBhvr>
                                        <p:cTn id="75" dur="1000" fill="hold"/>
                                        <p:tgtEl>
                                          <p:spTgt spid="51"/>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25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1000"/>
                                        <p:tgtEl>
                                          <p:spTgt spid="4"/>
                                        </p:tgtEl>
                                      </p:cBhvr>
                                    </p:animEffect>
                                    <p:anim calcmode="lin" valueType="num">
                                      <p:cBhvr>
                                        <p:cTn id="79" dur="1000" fill="hold"/>
                                        <p:tgtEl>
                                          <p:spTgt spid="4"/>
                                        </p:tgtEl>
                                        <p:attrNameLst>
                                          <p:attrName>ppt_x</p:attrName>
                                        </p:attrNameLst>
                                      </p:cBhvr>
                                      <p:tavLst>
                                        <p:tav tm="0">
                                          <p:val>
                                            <p:strVal val="#ppt_x"/>
                                          </p:val>
                                        </p:tav>
                                        <p:tav tm="100000">
                                          <p:val>
                                            <p:strVal val="#ppt_x"/>
                                          </p:val>
                                        </p:tav>
                                      </p:tavLst>
                                    </p:anim>
                                    <p:anim calcmode="lin" valueType="num">
                                      <p:cBhvr>
                                        <p:cTn id="80" dur="1000" fill="hold"/>
                                        <p:tgtEl>
                                          <p:spTgt spid="4"/>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50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750"/>
                                  </p:stCondLst>
                                  <p:childTnLst>
                                    <p:set>
                                      <p:cBhvr>
                                        <p:cTn id="87" dur="1" fill="hold">
                                          <p:stCondLst>
                                            <p:cond delay="0"/>
                                          </p:stCondLst>
                                        </p:cTn>
                                        <p:tgtEl>
                                          <p:spTgt spid="60"/>
                                        </p:tgtEl>
                                        <p:attrNameLst>
                                          <p:attrName>style.visibility</p:attrName>
                                        </p:attrNameLst>
                                      </p:cBhvr>
                                      <p:to>
                                        <p:strVal val="visible"/>
                                      </p:to>
                                    </p:set>
                                    <p:animEffect transition="in" filter="fade">
                                      <p:cBhvr>
                                        <p:cTn id="88" dur="1000"/>
                                        <p:tgtEl>
                                          <p:spTgt spid="60"/>
                                        </p:tgtEl>
                                      </p:cBhvr>
                                    </p:animEffect>
                                    <p:anim calcmode="lin" valueType="num">
                                      <p:cBhvr>
                                        <p:cTn id="89" dur="1000" fill="hold"/>
                                        <p:tgtEl>
                                          <p:spTgt spid="60"/>
                                        </p:tgtEl>
                                        <p:attrNameLst>
                                          <p:attrName>ppt_x</p:attrName>
                                        </p:attrNameLst>
                                      </p:cBhvr>
                                      <p:tavLst>
                                        <p:tav tm="0">
                                          <p:val>
                                            <p:strVal val="#ppt_x"/>
                                          </p:val>
                                        </p:tav>
                                        <p:tav tm="100000">
                                          <p:val>
                                            <p:strVal val="#ppt_x"/>
                                          </p:val>
                                        </p:tav>
                                      </p:tavLst>
                                    </p:anim>
                                    <p:anim calcmode="lin" valueType="num">
                                      <p:cBhvr>
                                        <p:cTn id="90" dur="1000" fill="hold"/>
                                        <p:tgtEl>
                                          <p:spTgt spid="60"/>
                                        </p:tgtEl>
                                        <p:attrNameLst>
                                          <p:attrName>ppt_y</p:attrName>
                                        </p:attrNameLst>
                                      </p:cBhvr>
                                      <p:tavLst>
                                        <p:tav tm="0">
                                          <p:val>
                                            <p:strVal val="#ppt_y+.1"/>
                                          </p:val>
                                        </p:tav>
                                        <p:tav tm="100000">
                                          <p:val>
                                            <p:strVal val="#ppt_y"/>
                                          </p:val>
                                        </p:tav>
                                      </p:tavLst>
                                    </p:anim>
                                  </p:childTnLst>
                                </p:cTn>
                              </p:par>
                            </p:childTnLst>
                          </p:cTn>
                        </p:par>
                        <p:par>
                          <p:cTn id="91" fill="hold">
                            <p:stCondLst>
                              <p:cond delay="8000"/>
                            </p:stCondLst>
                            <p:childTnLst>
                              <p:par>
                                <p:cTn id="92" presetID="9" presetClass="entr" presetSubtype="0" fill="hold"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1000"/>
                                        <p:tgtEl>
                                          <p:spTgt spid="49"/>
                                        </p:tgtEl>
                                      </p:cBhvr>
                                    </p:animEffect>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fade">
                                      <p:cBhvr>
                                        <p:cTn id="98" dur="1000"/>
                                        <p:tgtEl>
                                          <p:spTgt spid="52"/>
                                        </p:tgtEl>
                                      </p:cBhvr>
                                    </p:animEffect>
                                    <p:anim calcmode="lin" valueType="num">
                                      <p:cBhvr>
                                        <p:cTn id="99" dur="1000" fill="hold"/>
                                        <p:tgtEl>
                                          <p:spTgt spid="52"/>
                                        </p:tgtEl>
                                        <p:attrNameLst>
                                          <p:attrName>ppt_x</p:attrName>
                                        </p:attrNameLst>
                                      </p:cBhvr>
                                      <p:tavLst>
                                        <p:tav tm="0">
                                          <p:val>
                                            <p:strVal val="#ppt_x"/>
                                          </p:val>
                                        </p:tav>
                                        <p:tav tm="100000">
                                          <p:val>
                                            <p:strVal val="#ppt_x"/>
                                          </p:val>
                                        </p:tav>
                                      </p:tavLst>
                                    </p:anim>
                                    <p:anim calcmode="lin" valueType="num">
                                      <p:cBhvr>
                                        <p:cTn id="100" dur="1000" fill="hold"/>
                                        <p:tgtEl>
                                          <p:spTgt spid="52"/>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250"/>
                                  </p:stCondLst>
                                  <p:childTnLst>
                                    <p:set>
                                      <p:cBhvr>
                                        <p:cTn id="102" dur="1" fill="hold">
                                          <p:stCondLst>
                                            <p:cond delay="0"/>
                                          </p:stCondLst>
                                        </p:cTn>
                                        <p:tgtEl>
                                          <p:spTgt spid="44"/>
                                        </p:tgtEl>
                                        <p:attrNameLst>
                                          <p:attrName>style.visibility</p:attrName>
                                        </p:attrNameLst>
                                      </p:cBhvr>
                                      <p:to>
                                        <p:strVal val="visible"/>
                                      </p:to>
                                    </p:set>
                                    <p:animEffect transition="in" filter="fade">
                                      <p:cBhvr>
                                        <p:cTn id="103" dur="1000"/>
                                        <p:tgtEl>
                                          <p:spTgt spid="44"/>
                                        </p:tgtEl>
                                      </p:cBhvr>
                                    </p:animEffect>
                                    <p:anim calcmode="lin" valueType="num">
                                      <p:cBhvr>
                                        <p:cTn id="104" dur="1000" fill="hold"/>
                                        <p:tgtEl>
                                          <p:spTgt spid="44"/>
                                        </p:tgtEl>
                                        <p:attrNameLst>
                                          <p:attrName>ppt_x</p:attrName>
                                        </p:attrNameLst>
                                      </p:cBhvr>
                                      <p:tavLst>
                                        <p:tav tm="0">
                                          <p:val>
                                            <p:strVal val="#ppt_x"/>
                                          </p:val>
                                        </p:tav>
                                        <p:tav tm="100000">
                                          <p:val>
                                            <p:strVal val="#ppt_x"/>
                                          </p:val>
                                        </p:tav>
                                      </p:tavLst>
                                    </p:anim>
                                    <p:anim calcmode="lin" valueType="num">
                                      <p:cBhvr>
                                        <p:cTn id="105" dur="1000" fill="hold"/>
                                        <p:tgtEl>
                                          <p:spTgt spid="44"/>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500"/>
                                  </p:stCondLst>
                                  <p:childTnLst>
                                    <p:set>
                                      <p:cBhvr>
                                        <p:cTn id="107" dur="1" fill="hold">
                                          <p:stCondLst>
                                            <p:cond delay="0"/>
                                          </p:stCondLst>
                                        </p:cTn>
                                        <p:tgtEl>
                                          <p:spTgt spid="61"/>
                                        </p:tgtEl>
                                        <p:attrNameLst>
                                          <p:attrName>style.visibility</p:attrName>
                                        </p:attrNameLst>
                                      </p:cBhvr>
                                      <p:to>
                                        <p:strVal val="visible"/>
                                      </p:to>
                                    </p:set>
                                    <p:animEffect transition="in" filter="fade">
                                      <p:cBhvr>
                                        <p:cTn id="108" dur="1000"/>
                                        <p:tgtEl>
                                          <p:spTgt spid="61"/>
                                        </p:tgtEl>
                                      </p:cBhvr>
                                    </p:animEffect>
                                    <p:anim calcmode="lin" valueType="num">
                                      <p:cBhvr>
                                        <p:cTn id="109" dur="1000" fill="hold"/>
                                        <p:tgtEl>
                                          <p:spTgt spid="61"/>
                                        </p:tgtEl>
                                        <p:attrNameLst>
                                          <p:attrName>ppt_x</p:attrName>
                                        </p:attrNameLst>
                                      </p:cBhvr>
                                      <p:tavLst>
                                        <p:tav tm="0">
                                          <p:val>
                                            <p:strVal val="#ppt_x"/>
                                          </p:val>
                                        </p:tav>
                                        <p:tav tm="100000">
                                          <p:val>
                                            <p:strVal val="#ppt_x"/>
                                          </p:val>
                                        </p:tav>
                                      </p:tavLst>
                                    </p:anim>
                                    <p:anim calcmode="lin" valueType="num">
                                      <p:cBhvr>
                                        <p:cTn id="110" dur="1000" fill="hold"/>
                                        <p:tgtEl>
                                          <p:spTgt spid="61"/>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750"/>
                                  </p:stCondLst>
                                  <p:childTnLst>
                                    <p:set>
                                      <p:cBhvr>
                                        <p:cTn id="112" dur="1" fill="hold">
                                          <p:stCondLst>
                                            <p:cond delay="0"/>
                                          </p:stCondLst>
                                        </p:cTn>
                                        <p:tgtEl>
                                          <p:spTgt spid="62"/>
                                        </p:tgtEl>
                                        <p:attrNameLst>
                                          <p:attrName>style.visibility</p:attrName>
                                        </p:attrNameLst>
                                      </p:cBhvr>
                                      <p:to>
                                        <p:strVal val="visible"/>
                                      </p:to>
                                    </p:set>
                                    <p:animEffect transition="in" filter="fade">
                                      <p:cBhvr>
                                        <p:cTn id="113" dur="1000"/>
                                        <p:tgtEl>
                                          <p:spTgt spid="62"/>
                                        </p:tgtEl>
                                      </p:cBhvr>
                                    </p:animEffect>
                                    <p:anim calcmode="lin" valueType="num">
                                      <p:cBhvr>
                                        <p:cTn id="114" dur="1000" fill="hold"/>
                                        <p:tgtEl>
                                          <p:spTgt spid="62"/>
                                        </p:tgtEl>
                                        <p:attrNameLst>
                                          <p:attrName>ppt_x</p:attrName>
                                        </p:attrNameLst>
                                      </p:cBhvr>
                                      <p:tavLst>
                                        <p:tav tm="0">
                                          <p:val>
                                            <p:strVal val="#ppt_x"/>
                                          </p:val>
                                        </p:tav>
                                        <p:tav tm="100000">
                                          <p:val>
                                            <p:strVal val="#ppt_x"/>
                                          </p:val>
                                        </p:tav>
                                      </p:tavLst>
                                    </p:anim>
                                    <p:anim calcmode="lin" valueType="num">
                                      <p:cBhvr>
                                        <p:cTn id="11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2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3BE1285B-60B4-48DC-B76A-1319F5F53B72}"/>
              </a:ext>
            </a:extLst>
          </p:cNvPr>
          <p:cNvGrpSpPr/>
          <p:nvPr/>
        </p:nvGrpSpPr>
        <p:grpSpPr>
          <a:xfrm>
            <a:off x="8675511" y="2548492"/>
            <a:ext cx="2373489" cy="3699908"/>
            <a:chOff x="8675511" y="2548492"/>
            <a:chExt cx="2373489" cy="3699908"/>
          </a:xfrm>
        </p:grpSpPr>
        <p:sp>
          <p:nvSpPr>
            <p:cNvPr id="71" name="Rectangle 70">
              <a:extLst>
                <a:ext uri="{FF2B5EF4-FFF2-40B4-BE49-F238E27FC236}">
                  <a16:creationId xmlns:a16="http://schemas.microsoft.com/office/drawing/2014/main" id="{E83605AA-77BD-4EB3-B7C3-A4F0A4E0B8CE}"/>
                </a:ext>
              </a:extLst>
            </p:cNvPr>
            <p:cNvSpPr>
              <a:spLocks noChangeAspect="1"/>
            </p:cNvSpPr>
            <p:nvPr/>
          </p:nvSpPr>
          <p:spPr>
            <a:xfrm>
              <a:off x="8675511" y="2548492"/>
              <a:ext cx="2373489" cy="3699908"/>
            </a:xfrm>
            <a:prstGeom prst="rect">
              <a:avLst/>
            </a:prstGeom>
            <a:solidFill>
              <a:srgbClr val="548235"/>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816F8A45-C874-42A8-A689-FD2221892B69}"/>
                </a:ext>
              </a:extLst>
            </p:cNvPr>
            <p:cNvGrpSpPr>
              <a:grpSpLocks noChangeAspect="1"/>
            </p:cNvGrpSpPr>
            <p:nvPr/>
          </p:nvGrpSpPr>
          <p:grpSpPr>
            <a:xfrm>
              <a:off x="9148807" y="2551176"/>
              <a:ext cx="1426895" cy="685800"/>
              <a:chOff x="3555768" y="1533423"/>
              <a:chExt cx="5760720" cy="2768744"/>
            </a:xfrm>
          </p:grpSpPr>
          <p:cxnSp>
            <p:nvCxnSpPr>
              <p:cNvPr id="77" name="Straight Connector 76">
                <a:extLst>
                  <a:ext uri="{FF2B5EF4-FFF2-40B4-BE49-F238E27FC236}">
                    <a16:creationId xmlns:a16="http://schemas.microsoft.com/office/drawing/2014/main" id="{59DB9C56-40C7-4D9C-AB8B-E635B0ABF1EC}"/>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AB62B9E-FC1E-48C3-BB83-25321D89EB3C}"/>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F42DC99-E7D6-4415-8FCF-192904868492}"/>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5" name="TextBox 74">
              <a:extLst>
                <a:ext uri="{FF2B5EF4-FFF2-40B4-BE49-F238E27FC236}">
                  <a16:creationId xmlns:a16="http://schemas.microsoft.com/office/drawing/2014/main" id="{CB590AC2-B75D-483E-A11C-35DB866D4CB6}"/>
                </a:ext>
              </a:extLst>
            </p:cNvPr>
            <p:cNvSpPr txBox="1"/>
            <p:nvPr/>
          </p:nvSpPr>
          <p:spPr>
            <a:xfrm>
              <a:off x="875718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04</a:t>
              </a:r>
            </a:p>
          </p:txBody>
        </p:sp>
      </p:grpSp>
      <p:grpSp>
        <p:nvGrpSpPr>
          <p:cNvPr id="88" name="Group 87">
            <a:extLst>
              <a:ext uri="{FF2B5EF4-FFF2-40B4-BE49-F238E27FC236}">
                <a16:creationId xmlns:a16="http://schemas.microsoft.com/office/drawing/2014/main" id="{D87B685A-D677-48C9-8B1A-40F1656B3FAA}"/>
              </a:ext>
            </a:extLst>
          </p:cNvPr>
          <p:cNvGrpSpPr/>
          <p:nvPr/>
        </p:nvGrpSpPr>
        <p:grpSpPr>
          <a:xfrm>
            <a:off x="6115191" y="2548492"/>
            <a:ext cx="2373489" cy="3699908"/>
            <a:chOff x="6115191" y="2548492"/>
            <a:chExt cx="2373489" cy="3699908"/>
          </a:xfrm>
        </p:grpSpPr>
        <p:sp>
          <p:nvSpPr>
            <p:cNvPr id="56" name="Rectangle 55">
              <a:extLst>
                <a:ext uri="{FF2B5EF4-FFF2-40B4-BE49-F238E27FC236}">
                  <a16:creationId xmlns:a16="http://schemas.microsoft.com/office/drawing/2014/main" id="{70C35570-5436-4457-83E1-60AC3FBE2885}"/>
                </a:ext>
              </a:extLst>
            </p:cNvPr>
            <p:cNvSpPr>
              <a:spLocks noChangeAspect="1"/>
            </p:cNvSpPr>
            <p:nvPr/>
          </p:nvSpPr>
          <p:spPr>
            <a:xfrm>
              <a:off x="6115191" y="2548492"/>
              <a:ext cx="2373489" cy="3699908"/>
            </a:xfrm>
            <a:prstGeom prst="rect">
              <a:avLst/>
            </a:prstGeom>
            <a:solidFill>
              <a:srgbClr val="A5A5A5"/>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5F28A5AA-C0D5-46D0-85E4-F1D616F671C3}"/>
                </a:ext>
              </a:extLst>
            </p:cNvPr>
            <p:cNvGrpSpPr>
              <a:grpSpLocks noChangeAspect="1"/>
            </p:cNvGrpSpPr>
            <p:nvPr/>
          </p:nvGrpSpPr>
          <p:grpSpPr>
            <a:xfrm>
              <a:off x="6588487" y="2551176"/>
              <a:ext cx="1426895" cy="685800"/>
              <a:chOff x="3555768" y="1533423"/>
              <a:chExt cx="5760720" cy="2768744"/>
            </a:xfrm>
          </p:grpSpPr>
          <p:cxnSp>
            <p:nvCxnSpPr>
              <p:cNvPr id="62" name="Straight Connector 61">
                <a:extLst>
                  <a:ext uri="{FF2B5EF4-FFF2-40B4-BE49-F238E27FC236}">
                    <a16:creationId xmlns:a16="http://schemas.microsoft.com/office/drawing/2014/main" id="{F6695C4D-B1AE-4996-8D96-53652BA50A97}"/>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50D9E4C-427F-4ADA-B987-14E333E7BEA6}"/>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0EEFE1F-2332-49C4-B107-C8D7A24CBB56}"/>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89633879-D665-4C5F-890D-AC6E40F1DA02}"/>
                </a:ext>
              </a:extLst>
            </p:cNvPr>
            <p:cNvSpPr txBox="1"/>
            <p:nvPr/>
          </p:nvSpPr>
          <p:spPr>
            <a:xfrm>
              <a:off x="619686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p:txBody>
        </p:sp>
      </p:grpSp>
      <p:grpSp>
        <p:nvGrpSpPr>
          <p:cNvPr id="87" name="Group 86">
            <a:extLst>
              <a:ext uri="{FF2B5EF4-FFF2-40B4-BE49-F238E27FC236}">
                <a16:creationId xmlns:a16="http://schemas.microsoft.com/office/drawing/2014/main" id="{0108CFCF-5872-4D43-B37D-4193BB60B348}"/>
              </a:ext>
            </a:extLst>
          </p:cNvPr>
          <p:cNvGrpSpPr/>
          <p:nvPr/>
        </p:nvGrpSpPr>
        <p:grpSpPr>
          <a:xfrm>
            <a:off x="3554871" y="2548492"/>
            <a:ext cx="2373489" cy="3699908"/>
            <a:chOff x="3554871" y="2548492"/>
            <a:chExt cx="2373489" cy="3699908"/>
          </a:xfrm>
        </p:grpSpPr>
        <p:sp>
          <p:nvSpPr>
            <p:cNvPr id="41" name="Rectangle 40">
              <a:extLst>
                <a:ext uri="{FF2B5EF4-FFF2-40B4-BE49-F238E27FC236}">
                  <a16:creationId xmlns:a16="http://schemas.microsoft.com/office/drawing/2014/main" id="{9F348EC4-C287-43A7-901C-0036817E3F70}"/>
                </a:ext>
              </a:extLst>
            </p:cNvPr>
            <p:cNvSpPr>
              <a:spLocks noChangeAspect="1"/>
            </p:cNvSpPr>
            <p:nvPr/>
          </p:nvSpPr>
          <p:spPr>
            <a:xfrm>
              <a:off x="3554871" y="2548492"/>
              <a:ext cx="2373489" cy="3699908"/>
            </a:xfrm>
            <a:prstGeom prst="rect">
              <a:avLst/>
            </a:prstGeom>
            <a:solidFill>
              <a:srgbClr val="ED7D31"/>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49F860E3-F7A1-42DD-91D9-B62805DF8B5B}"/>
                </a:ext>
              </a:extLst>
            </p:cNvPr>
            <p:cNvGrpSpPr>
              <a:grpSpLocks noChangeAspect="1"/>
            </p:cNvGrpSpPr>
            <p:nvPr/>
          </p:nvGrpSpPr>
          <p:grpSpPr>
            <a:xfrm>
              <a:off x="4028167" y="2551176"/>
              <a:ext cx="1426895" cy="685800"/>
              <a:chOff x="3555768" y="1533423"/>
              <a:chExt cx="5760720" cy="2768744"/>
            </a:xfrm>
          </p:grpSpPr>
          <p:cxnSp>
            <p:nvCxnSpPr>
              <p:cNvPr id="47" name="Straight Connector 46">
                <a:extLst>
                  <a:ext uri="{FF2B5EF4-FFF2-40B4-BE49-F238E27FC236}">
                    <a16:creationId xmlns:a16="http://schemas.microsoft.com/office/drawing/2014/main" id="{81AF249B-7555-48F1-A190-44129AE1426F}"/>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FDC95A1-3611-49ED-AE45-2BDBAF8E4CCB}"/>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B117594-99E5-4AE5-A704-BD8E5D8B22D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ED0F333B-7DF4-4503-88A2-91B937A28A53}"/>
                </a:ext>
              </a:extLst>
            </p:cNvPr>
            <p:cNvSpPr txBox="1"/>
            <p:nvPr/>
          </p:nvSpPr>
          <p:spPr>
            <a:xfrm>
              <a:off x="363654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p:txBody>
        </p:sp>
      </p:grpSp>
      <p:grpSp>
        <p:nvGrpSpPr>
          <p:cNvPr id="86" name="Group 85">
            <a:extLst>
              <a:ext uri="{FF2B5EF4-FFF2-40B4-BE49-F238E27FC236}">
                <a16:creationId xmlns:a16="http://schemas.microsoft.com/office/drawing/2014/main" id="{66C457EF-CCC0-4C98-B4FD-D5837D8C862B}"/>
              </a:ext>
            </a:extLst>
          </p:cNvPr>
          <p:cNvGrpSpPr/>
          <p:nvPr/>
        </p:nvGrpSpPr>
        <p:grpSpPr>
          <a:xfrm>
            <a:off x="994551" y="2548492"/>
            <a:ext cx="2373489" cy="3699908"/>
            <a:chOff x="994551" y="2548492"/>
            <a:chExt cx="2373489" cy="3699908"/>
          </a:xfrm>
        </p:grpSpPr>
        <p:sp>
          <p:nvSpPr>
            <p:cNvPr id="27" name="Rectangle 26">
              <a:extLst>
                <a:ext uri="{FF2B5EF4-FFF2-40B4-BE49-F238E27FC236}">
                  <a16:creationId xmlns:a16="http://schemas.microsoft.com/office/drawing/2014/main" id="{5B30FE2D-81B6-4C93-973C-759419DC6C44}"/>
                </a:ext>
              </a:extLst>
            </p:cNvPr>
            <p:cNvSpPr>
              <a:spLocks noChangeAspect="1"/>
            </p:cNvSpPr>
            <p:nvPr/>
          </p:nvSpPr>
          <p:spPr>
            <a:xfrm>
              <a:off x="994551" y="2548492"/>
              <a:ext cx="2373489" cy="3699908"/>
            </a:xfrm>
            <a:prstGeom prst="rect">
              <a:avLst/>
            </a:prstGeom>
            <a:solidFill>
              <a:srgbClr val="00B0F0"/>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64CBF1D1-DE70-481C-A180-C9FB9249C218}"/>
                </a:ext>
              </a:extLst>
            </p:cNvPr>
            <p:cNvGrpSpPr>
              <a:grpSpLocks noChangeAspect="1"/>
            </p:cNvGrpSpPr>
            <p:nvPr/>
          </p:nvGrpSpPr>
          <p:grpSpPr>
            <a:xfrm>
              <a:off x="1467847" y="2551176"/>
              <a:ext cx="1426895" cy="685800"/>
              <a:chOff x="3555768" y="1533423"/>
              <a:chExt cx="5760720" cy="2768744"/>
            </a:xfrm>
          </p:grpSpPr>
          <p:cxnSp>
            <p:nvCxnSpPr>
              <p:cNvPr id="4" name="Straight Connector 3">
                <a:extLst>
                  <a:ext uri="{FF2B5EF4-FFF2-40B4-BE49-F238E27FC236}">
                    <a16:creationId xmlns:a16="http://schemas.microsoft.com/office/drawing/2014/main" id="{563BCC1B-87D7-4C3F-955B-7CC27323F700}"/>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179543E-ACF5-4FD5-8646-6963B69A3794}"/>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5F1351-8E44-4253-96AD-3D7EC87113E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6A9257CB-872B-4D7E-AFD5-D6F664DA3044}"/>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35" name="Group 34">
            <a:extLst>
              <a:ext uri="{FF2B5EF4-FFF2-40B4-BE49-F238E27FC236}">
                <a16:creationId xmlns:a16="http://schemas.microsoft.com/office/drawing/2014/main" id="{BB052C4E-C13A-4F00-A228-0C87CC954E83}"/>
              </a:ext>
            </a:extLst>
          </p:cNvPr>
          <p:cNvGrpSpPr/>
          <p:nvPr/>
        </p:nvGrpSpPr>
        <p:grpSpPr>
          <a:xfrm>
            <a:off x="1541041" y="1892808"/>
            <a:ext cx="1280160" cy="1280160"/>
            <a:chOff x="4269175" y="1669369"/>
            <a:chExt cx="1280160" cy="1280160"/>
          </a:xfrm>
        </p:grpSpPr>
        <p:sp>
          <p:nvSpPr>
            <p:cNvPr id="22" name="Rectangle 21">
              <a:extLst>
                <a:ext uri="{FF2B5EF4-FFF2-40B4-BE49-F238E27FC236}">
                  <a16:creationId xmlns:a16="http://schemas.microsoft.com/office/drawing/2014/main" id="{CDCB86D5-FD5F-4F54-BA4B-C586A6171054}"/>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8F9FC411-CF38-417E-9C94-2EFA5F78EEA3}"/>
                </a:ext>
              </a:extLst>
            </p:cNvPr>
            <p:cNvGrpSpPr/>
            <p:nvPr/>
          </p:nvGrpSpPr>
          <p:grpSpPr>
            <a:xfrm>
              <a:off x="4497775" y="1908410"/>
              <a:ext cx="822960" cy="822960"/>
              <a:chOff x="4497775" y="1908410"/>
              <a:chExt cx="822960" cy="822960"/>
            </a:xfrm>
          </p:grpSpPr>
          <p:sp>
            <p:nvSpPr>
              <p:cNvPr id="20" name="Rectangle 19">
                <a:extLst>
                  <a:ext uri="{FF2B5EF4-FFF2-40B4-BE49-F238E27FC236}">
                    <a16:creationId xmlns:a16="http://schemas.microsoft.com/office/drawing/2014/main" id="{571D8AB8-0E08-496F-A675-253E1DC17D30}"/>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ADAF0C3-455D-43BC-BB76-F721908D87B5}"/>
                  </a:ext>
                </a:extLst>
              </p:cNvPr>
              <p:cNvSpPr>
                <a:spLocks noChangeAspect="1"/>
              </p:cNvSpPr>
              <p:nvPr/>
            </p:nvSpPr>
            <p:spPr>
              <a:xfrm>
                <a:off x="4550497" y="1954131"/>
                <a:ext cx="731520" cy="73152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1F748884-DC98-42B8-A89D-48A52864A8A0}"/>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grpSp>
      <p:grpSp>
        <p:nvGrpSpPr>
          <p:cNvPr id="90" name="Group 89">
            <a:extLst>
              <a:ext uri="{FF2B5EF4-FFF2-40B4-BE49-F238E27FC236}">
                <a16:creationId xmlns:a16="http://schemas.microsoft.com/office/drawing/2014/main" id="{0E38F6A3-41C8-47AC-9D4F-ABFE86D9378D}"/>
              </a:ext>
            </a:extLst>
          </p:cNvPr>
          <p:cNvGrpSpPr/>
          <p:nvPr/>
        </p:nvGrpSpPr>
        <p:grpSpPr>
          <a:xfrm>
            <a:off x="994551" y="3741891"/>
            <a:ext cx="2373489" cy="2506509"/>
            <a:chOff x="994551" y="3741891"/>
            <a:chExt cx="2373489" cy="2506509"/>
          </a:xfrm>
        </p:grpSpPr>
        <p:sp>
          <p:nvSpPr>
            <p:cNvPr id="26" name="Rectangle 25">
              <a:extLst>
                <a:ext uri="{FF2B5EF4-FFF2-40B4-BE49-F238E27FC236}">
                  <a16:creationId xmlns:a16="http://schemas.microsoft.com/office/drawing/2014/main" id="{528D59B3-608F-45EE-81A3-30C6C7859822}"/>
                </a:ext>
              </a:extLst>
            </p:cNvPr>
            <p:cNvSpPr>
              <a:spLocks noChangeAspect="1"/>
            </p:cNvSpPr>
            <p:nvPr/>
          </p:nvSpPr>
          <p:spPr>
            <a:xfrm>
              <a:off x="994551" y="3741891"/>
              <a:ext cx="2373489" cy="250650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67642DC7-7B51-425A-9AE3-CCE2AD60BDA7}"/>
                </a:ext>
              </a:extLst>
            </p:cNvPr>
            <p:cNvSpPr txBox="1"/>
            <p:nvPr/>
          </p:nvSpPr>
          <p:spPr>
            <a:xfrm>
              <a:off x="108322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43" name="Group 42">
            <a:extLst>
              <a:ext uri="{FF2B5EF4-FFF2-40B4-BE49-F238E27FC236}">
                <a16:creationId xmlns:a16="http://schemas.microsoft.com/office/drawing/2014/main" id="{74D71760-536C-42D1-B2C8-96AA73E6C09D}"/>
              </a:ext>
            </a:extLst>
          </p:cNvPr>
          <p:cNvGrpSpPr/>
          <p:nvPr/>
        </p:nvGrpSpPr>
        <p:grpSpPr>
          <a:xfrm>
            <a:off x="4101361" y="1892808"/>
            <a:ext cx="1280160" cy="1280160"/>
            <a:chOff x="4269175" y="1669369"/>
            <a:chExt cx="1280160" cy="1280160"/>
          </a:xfrm>
        </p:grpSpPr>
        <p:sp>
          <p:nvSpPr>
            <p:cNvPr id="50" name="Rectangle 49">
              <a:extLst>
                <a:ext uri="{FF2B5EF4-FFF2-40B4-BE49-F238E27FC236}">
                  <a16:creationId xmlns:a16="http://schemas.microsoft.com/office/drawing/2014/main" id="{586BD7D3-B4AE-46CC-AD93-0A74A54993F4}"/>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85B822FA-E8AA-4D91-94D1-B7030C9CF688}"/>
                </a:ext>
              </a:extLst>
            </p:cNvPr>
            <p:cNvGrpSpPr/>
            <p:nvPr/>
          </p:nvGrpSpPr>
          <p:grpSpPr>
            <a:xfrm>
              <a:off x="4497775" y="1908410"/>
              <a:ext cx="822960" cy="822960"/>
              <a:chOff x="4497775" y="1908410"/>
              <a:chExt cx="822960" cy="822960"/>
            </a:xfrm>
          </p:grpSpPr>
          <p:sp>
            <p:nvSpPr>
              <p:cNvPr id="52" name="Rectangle 51">
                <a:extLst>
                  <a:ext uri="{FF2B5EF4-FFF2-40B4-BE49-F238E27FC236}">
                    <a16:creationId xmlns:a16="http://schemas.microsoft.com/office/drawing/2014/main" id="{53B21DB7-D152-48EB-A86F-6E7FD4D14901}"/>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F58DBCB-7E01-46E0-805A-8C2195F6C62F}"/>
                  </a:ext>
                </a:extLst>
              </p:cNvPr>
              <p:cNvSpPr>
                <a:spLocks noChangeAspect="1"/>
              </p:cNvSpPr>
              <p:nvPr/>
            </p:nvSpPr>
            <p:spPr>
              <a:xfrm>
                <a:off x="4550497" y="1954131"/>
                <a:ext cx="731520" cy="731520"/>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 Box 10">
                <a:extLst>
                  <a:ext uri="{FF2B5EF4-FFF2-40B4-BE49-F238E27FC236}">
                    <a16:creationId xmlns:a16="http://schemas.microsoft.com/office/drawing/2014/main" id="{10494655-243D-45FF-850E-6FAF80985D08}"/>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grpSp>
      <p:grpSp>
        <p:nvGrpSpPr>
          <p:cNvPr id="91" name="Group 90">
            <a:extLst>
              <a:ext uri="{FF2B5EF4-FFF2-40B4-BE49-F238E27FC236}">
                <a16:creationId xmlns:a16="http://schemas.microsoft.com/office/drawing/2014/main" id="{997D9992-8941-4C31-B439-D8DC08DF8A60}"/>
              </a:ext>
            </a:extLst>
          </p:cNvPr>
          <p:cNvGrpSpPr/>
          <p:nvPr/>
        </p:nvGrpSpPr>
        <p:grpSpPr>
          <a:xfrm>
            <a:off x="3554871" y="3741891"/>
            <a:ext cx="2373489" cy="2506509"/>
            <a:chOff x="3554871" y="3741891"/>
            <a:chExt cx="2373489" cy="2506509"/>
          </a:xfrm>
        </p:grpSpPr>
        <p:sp>
          <p:nvSpPr>
            <p:cNvPr id="42" name="Rectangle 41">
              <a:extLst>
                <a:ext uri="{FF2B5EF4-FFF2-40B4-BE49-F238E27FC236}">
                  <a16:creationId xmlns:a16="http://schemas.microsoft.com/office/drawing/2014/main" id="{34E33FFA-8A4C-4BE4-9A40-554B145E7230}"/>
                </a:ext>
              </a:extLst>
            </p:cNvPr>
            <p:cNvSpPr>
              <a:spLocks noChangeAspect="1"/>
            </p:cNvSpPr>
            <p:nvPr/>
          </p:nvSpPr>
          <p:spPr>
            <a:xfrm>
              <a:off x="355487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269A31CE-AA51-4AB7-AE09-DFF254D3D602}"/>
                </a:ext>
              </a:extLst>
            </p:cNvPr>
            <p:cNvSpPr txBox="1"/>
            <p:nvPr/>
          </p:nvSpPr>
          <p:spPr>
            <a:xfrm>
              <a:off x="364354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58" name="Group 57">
            <a:extLst>
              <a:ext uri="{FF2B5EF4-FFF2-40B4-BE49-F238E27FC236}">
                <a16:creationId xmlns:a16="http://schemas.microsoft.com/office/drawing/2014/main" id="{C6B9AE82-F203-4497-8A35-BED20DFDF07A}"/>
              </a:ext>
            </a:extLst>
          </p:cNvPr>
          <p:cNvGrpSpPr/>
          <p:nvPr/>
        </p:nvGrpSpPr>
        <p:grpSpPr>
          <a:xfrm>
            <a:off x="6661681" y="1892808"/>
            <a:ext cx="1280160" cy="1280160"/>
            <a:chOff x="4269175" y="1669369"/>
            <a:chExt cx="1280160" cy="1280160"/>
          </a:xfrm>
        </p:grpSpPr>
        <p:sp>
          <p:nvSpPr>
            <p:cNvPr id="65" name="Rectangle 64">
              <a:extLst>
                <a:ext uri="{FF2B5EF4-FFF2-40B4-BE49-F238E27FC236}">
                  <a16:creationId xmlns:a16="http://schemas.microsoft.com/office/drawing/2014/main" id="{FCBE5878-DA22-4180-8A0D-D239FFB28D0D}"/>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01BB6431-601C-4A0A-863D-F1D1695771D0}"/>
                </a:ext>
              </a:extLst>
            </p:cNvPr>
            <p:cNvGrpSpPr/>
            <p:nvPr/>
          </p:nvGrpSpPr>
          <p:grpSpPr>
            <a:xfrm>
              <a:off x="4497775" y="1908410"/>
              <a:ext cx="822960" cy="822960"/>
              <a:chOff x="4497775" y="1908410"/>
              <a:chExt cx="822960" cy="822960"/>
            </a:xfrm>
          </p:grpSpPr>
          <p:sp>
            <p:nvSpPr>
              <p:cNvPr id="67" name="Rectangle 66">
                <a:extLst>
                  <a:ext uri="{FF2B5EF4-FFF2-40B4-BE49-F238E27FC236}">
                    <a16:creationId xmlns:a16="http://schemas.microsoft.com/office/drawing/2014/main" id="{A978B93D-6AA9-453D-9B23-CD169B6CEA46}"/>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A66825D-CC31-46E4-95DF-EA56975F94D1}"/>
                  </a:ext>
                </a:extLst>
              </p:cNvPr>
              <p:cNvSpPr>
                <a:spLocks noChangeAspect="1"/>
              </p:cNvSpPr>
              <p:nvPr/>
            </p:nvSpPr>
            <p:spPr>
              <a:xfrm>
                <a:off x="4550497" y="1954131"/>
                <a:ext cx="731520" cy="731520"/>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D5489CA1-C631-4BE0-B16D-EDAB5CBCFA96}"/>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grpSp>
      <p:grpSp>
        <p:nvGrpSpPr>
          <p:cNvPr id="92" name="Group 91">
            <a:extLst>
              <a:ext uri="{FF2B5EF4-FFF2-40B4-BE49-F238E27FC236}">
                <a16:creationId xmlns:a16="http://schemas.microsoft.com/office/drawing/2014/main" id="{630C6407-7C62-4EFA-95CD-F867655C25C3}"/>
              </a:ext>
            </a:extLst>
          </p:cNvPr>
          <p:cNvGrpSpPr/>
          <p:nvPr/>
        </p:nvGrpSpPr>
        <p:grpSpPr>
          <a:xfrm>
            <a:off x="6115191" y="3741891"/>
            <a:ext cx="2373489" cy="2506509"/>
            <a:chOff x="6115191" y="3741891"/>
            <a:chExt cx="2373489" cy="2506509"/>
          </a:xfrm>
        </p:grpSpPr>
        <p:sp>
          <p:nvSpPr>
            <p:cNvPr id="57" name="Rectangle 56">
              <a:extLst>
                <a:ext uri="{FF2B5EF4-FFF2-40B4-BE49-F238E27FC236}">
                  <a16:creationId xmlns:a16="http://schemas.microsoft.com/office/drawing/2014/main" id="{74C260A4-E07F-4936-A480-20EABD00037A}"/>
                </a:ext>
              </a:extLst>
            </p:cNvPr>
            <p:cNvSpPr>
              <a:spLocks noChangeAspect="1"/>
            </p:cNvSpPr>
            <p:nvPr/>
          </p:nvSpPr>
          <p:spPr>
            <a:xfrm>
              <a:off x="611519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3B88734A-6389-4D03-9E78-42BB43805E4D}"/>
                </a:ext>
              </a:extLst>
            </p:cNvPr>
            <p:cNvSpPr txBox="1"/>
            <p:nvPr/>
          </p:nvSpPr>
          <p:spPr>
            <a:xfrm>
              <a:off x="620386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653F547F-D1DD-4F0E-A3D7-EFA97D9DC4F9}"/>
              </a:ext>
            </a:extLst>
          </p:cNvPr>
          <p:cNvGrpSpPr/>
          <p:nvPr/>
        </p:nvGrpSpPr>
        <p:grpSpPr>
          <a:xfrm>
            <a:off x="9222001" y="1892808"/>
            <a:ext cx="1280160" cy="1280160"/>
            <a:chOff x="4269175" y="1669369"/>
            <a:chExt cx="1280160" cy="1280160"/>
          </a:xfrm>
        </p:grpSpPr>
        <p:sp>
          <p:nvSpPr>
            <p:cNvPr id="80" name="Rectangle 79">
              <a:extLst>
                <a:ext uri="{FF2B5EF4-FFF2-40B4-BE49-F238E27FC236}">
                  <a16:creationId xmlns:a16="http://schemas.microsoft.com/office/drawing/2014/main" id="{AE643429-9F50-43D4-A4F0-E8FFC74CF4C1}"/>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1" name="Group 80">
              <a:extLst>
                <a:ext uri="{FF2B5EF4-FFF2-40B4-BE49-F238E27FC236}">
                  <a16:creationId xmlns:a16="http://schemas.microsoft.com/office/drawing/2014/main" id="{7A292CC7-A7EF-4EC5-A194-34ED4A9F2B12}"/>
                </a:ext>
              </a:extLst>
            </p:cNvPr>
            <p:cNvGrpSpPr/>
            <p:nvPr/>
          </p:nvGrpSpPr>
          <p:grpSpPr>
            <a:xfrm>
              <a:off x="4497775" y="1908410"/>
              <a:ext cx="822960" cy="822960"/>
              <a:chOff x="4497775" y="1908410"/>
              <a:chExt cx="822960" cy="822960"/>
            </a:xfrm>
          </p:grpSpPr>
          <p:sp>
            <p:nvSpPr>
              <p:cNvPr id="82" name="Rectangle 81">
                <a:extLst>
                  <a:ext uri="{FF2B5EF4-FFF2-40B4-BE49-F238E27FC236}">
                    <a16:creationId xmlns:a16="http://schemas.microsoft.com/office/drawing/2014/main" id="{1A02CB83-92F1-4615-A8C5-414C01CFF3C9}"/>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151DA9D-5F46-497E-9ABA-DF1859E62001}"/>
                  </a:ext>
                </a:extLst>
              </p:cNvPr>
              <p:cNvSpPr>
                <a:spLocks noChangeAspect="1"/>
              </p:cNvSpPr>
              <p:nvPr/>
            </p:nvSpPr>
            <p:spPr>
              <a:xfrm>
                <a:off x="4550497" y="1954131"/>
                <a:ext cx="731520" cy="731520"/>
              </a:xfrm>
              <a:prstGeom prst="rect">
                <a:avLst/>
              </a:prstGeom>
              <a:solidFill>
                <a:srgbClr val="5482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5ED299DE-147A-41AA-91C9-D9981785FC29}"/>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grpSp>
      <p:grpSp>
        <p:nvGrpSpPr>
          <p:cNvPr id="93" name="Group 92">
            <a:extLst>
              <a:ext uri="{FF2B5EF4-FFF2-40B4-BE49-F238E27FC236}">
                <a16:creationId xmlns:a16="http://schemas.microsoft.com/office/drawing/2014/main" id="{2D899F43-2EFF-423F-8AB7-6C1D99FCFDA1}"/>
              </a:ext>
            </a:extLst>
          </p:cNvPr>
          <p:cNvGrpSpPr/>
          <p:nvPr/>
        </p:nvGrpSpPr>
        <p:grpSpPr>
          <a:xfrm>
            <a:off x="8675511" y="3741891"/>
            <a:ext cx="2373489" cy="2506509"/>
            <a:chOff x="8675511" y="3741891"/>
            <a:chExt cx="2373489" cy="2506509"/>
          </a:xfrm>
        </p:grpSpPr>
        <p:sp>
          <p:nvSpPr>
            <p:cNvPr id="72" name="Rectangle 71">
              <a:extLst>
                <a:ext uri="{FF2B5EF4-FFF2-40B4-BE49-F238E27FC236}">
                  <a16:creationId xmlns:a16="http://schemas.microsoft.com/office/drawing/2014/main" id="{74B45E4E-3589-4DC6-90B8-6C5890D09040}"/>
                </a:ext>
              </a:extLst>
            </p:cNvPr>
            <p:cNvSpPr>
              <a:spLocks noChangeAspect="1"/>
            </p:cNvSpPr>
            <p:nvPr/>
          </p:nvSpPr>
          <p:spPr>
            <a:xfrm>
              <a:off x="867551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A62EC22D-68DF-4F7A-9BA6-396DBC977D9B}"/>
                </a:ext>
              </a:extLst>
            </p:cNvPr>
            <p:cNvSpPr txBox="1"/>
            <p:nvPr/>
          </p:nvSpPr>
          <p:spPr>
            <a:xfrm>
              <a:off x="876418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sp>
        <p:nvSpPr>
          <p:cNvPr id="85" name="TextBox 84">
            <a:extLst>
              <a:ext uri="{FF2B5EF4-FFF2-40B4-BE49-F238E27FC236}">
                <a16:creationId xmlns:a16="http://schemas.microsoft.com/office/drawing/2014/main" id="{3FB45AA4-931B-4CE8-87D4-04E0F8A6007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266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1000" fill="hold"/>
                                        <p:tgtEl>
                                          <p:spTgt spid="86"/>
                                        </p:tgtEl>
                                        <p:attrNameLst>
                                          <p:attrName>ppt_x</p:attrName>
                                        </p:attrNameLst>
                                      </p:cBhvr>
                                      <p:tavLst>
                                        <p:tav tm="0">
                                          <p:val>
                                            <p:strVal val="#ppt_x"/>
                                          </p:val>
                                        </p:tav>
                                        <p:tav tm="100000">
                                          <p:val>
                                            <p:strVal val="#ppt_x"/>
                                          </p:val>
                                        </p:tav>
                                      </p:tavLst>
                                    </p:anim>
                                    <p:anim calcmode="lin" valueType="num">
                                      <p:cBhvr additive="base">
                                        <p:cTn id="12" dur="1000" fill="hold"/>
                                        <p:tgtEl>
                                          <p:spTgt spid="8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1000" fill="hold"/>
                                        <p:tgtEl>
                                          <p:spTgt spid="87"/>
                                        </p:tgtEl>
                                        <p:attrNameLst>
                                          <p:attrName>ppt_x</p:attrName>
                                        </p:attrNameLst>
                                      </p:cBhvr>
                                      <p:tavLst>
                                        <p:tav tm="0">
                                          <p:val>
                                            <p:strVal val="#ppt_x"/>
                                          </p:val>
                                        </p:tav>
                                        <p:tav tm="100000">
                                          <p:val>
                                            <p:strVal val="#ppt_x"/>
                                          </p:val>
                                        </p:tav>
                                      </p:tavLst>
                                    </p:anim>
                                    <p:anim calcmode="lin" valueType="num">
                                      <p:cBhvr additive="base">
                                        <p:cTn id="16" dur="1000" fill="hold"/>
                                        <p:tgtEl>
                                          <p:spTgt spid="8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88"/>
                                        </p:tgtEl>
                                        <p:attrNameLst>
                                          <p:attrName>style.visibility</p:attrName>
                                        </p:attrNameLst>
                                      </p:cBhvr>
                                      <p:to>
                                        <p:strVal val="visible"/>
                                      </p:to>
                                    </p:set>
                                    <p:anim calcmode="lin" valueType="num">
                                      <p:cBhvr additive="base">
                                        <p:cTn id="19" dur="1000" fill="hold"/>
                                        <p:tgtEl>
                                          <p:spTgt spid="88"/>
                                        </p:tgtEl>
                                        <p:attrNameLst>
                                          <p:attrName>ppt_x</p:attrName>
                                        </p:attrNameLst>
                                      </p:cBhvr>
                                      <p:tavLst>
                                        <p:tav tm="0">
                                          <p:val>
                                            <p:strVal val="#ppt_x"/>
                                          </p:val>
                                        </p:tav>
                                        <p:tav tm="100000">
                                          <p:val>
                                            <p:strVal val="#ppt_x"/>
                                          </p:val>
                                        </p:tav>
                                      </p:tavLst>
                                    </p:anim>
                                    <p:anim calcmode="lin" valueType="num">
                                      <p:cBhvr additive="base">
                                        <p:cTn id="20" dur="1000" fill="hold"/>
                                        <p:tgtEl>
                                          <p:spTgt spid="8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750"/>
                                  </p:stCondLst>
                                  <p:childTnLst>
                                    <p:set>
                                      <p:cBhvr>
                                        <p:cTn id="22" dur="1" fill="hold">
                                          <p:stCondLst>
                                            <p:cond delay="0"/>
                                          </p:stCondLst>
                                        </p:cTn>
                                        <p:tgtEl>
                                          <p:spTgt spid="89"/>
                                        </p:tgtEl>
                                        <p:attrNameLst>
                                          <p:attrName>style.visibility</p:attrName>
                                        </p:attrNameLst>
                                      </p:cBhvr>
                                      <p:to>
                                        <p:strVal val="visible"/>
                                      </p:to>
                                    </p:set>
                                    <p:anim calcmode="lin" valueType="num">
                                      <p:cBhvr additive="base">
                                        <p:cTn id="23" dur="1000" fill="hold"/>
                                        <p:tgtEl>
                                          <p:spTgt spid="89"/>
                                        </p:tgtEl>
                                        <p:attrNameLst>
                                          <p:attrName>ppt_x</p:attrName>
                                        </p:attrNameLst>
                                      </p:cBhvr>
                                      <p:tavLst>
                                        <p:tav tm="0">
                                          <p:val>
                                            <p:strVal val="#ppt_x"/>
                                          </p:val>
                                        </p:tav>
                                        <p:tav tm="100000">
                                          <p:val>
                                            <p:strVal val="#ppt_x"/>
                                          </p:val>
                                        </p:tav>
                                      </p:tavLst>
                                    </p:anim>
                                    <p:anim calcmode="lin" valueType="num">
                                      <p:cBhvr additive="base">
                                        <p:cTn id="24" dur="1000" fill="hold"/>
                                        <p:tgtEl>
                                          <p:spTgt spid="89"/>
                                        </p:tgtEl>
                                        <p:attrNameLst>
                                          <p:attrName>ppt_y</p:attrName>
                                        </p:attrNameLst>
                                      </p:cBhvr>
                                      <p:tavLst>
                                        <p:tav tm="0">
                                          <p:val>
                                            <p:strVal val="1+#ppt_h/2"/>
                                          </p:val>
                                        </p:tav>
                                        <p:tav tm="100000">
                                          <p:val>
                                            <p:strVal val="#ppt_y"/>
                                          </p:val>
                                        </p:tav>
                                      </p:tavLst>
                                    </p:anim>
                                  </p:childTnLst>
                                </p:cTn>
                              </p:par>
                            </p:childTnLst>
                          </p:cTn>
                        </p:par>
                        <p:par>
                          <p:cTn id="25" fill="hold">
                            <p:stCondLst>
                              <p:cond delay="2750"/>
                            </p:stCondLst>
                            <p:childTnLst>
                              <p:par>
                                <p:cTn id="26" presetID="47" presetClass="entr" presetSubtype="0"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22" presetClass="entr" presetSubtype="1" fill="hold" nodeType="after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wipe(up)">
                                      <p:cBhvr>
                                        <p:cTn id="34" dur="1000"/>
                                        <p:tgtEl>
                                          <p:spTgt spid="90"/>
                                        </p:tgtEl>
                                      </p:cBhvr>
                                    </p:animEffect>
                                  </p:childTnLst>
                                </p:cTn>
                              </p:par>
                            </p:childTnLst>
                          </p:cTn>
                        </p:par>
                        <p:par>
                          <p:cTn id="35" fill="hold">
                            <p:stCondLst>
                              <p:cond delay="4750"/>
                            </p:stCondLst>
                            <p:childTnLst>
                              <p:par>
                                <p:cTn id="36" presetID="47" presetClass="entr" presetSubtype="0"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1000"/>
                                        <p:tgtEl>
                                          <p:spTgt spid="43"/>
                                        </p:tgtEl>
                                      </p:cBhvr>
                                    </p:animEffect>
                                    <p:anim calcmode="lin" valueType="num">
                                      <p:cBhvr>
                                        <p:cTn id="39" dur="1000" fill="hold"/>
                                        <p:tgtEl>
                                          <p:spTgt spid="43"/>
                                        </p:tgtEl>
                                        <p:attrNameLst>
                                          <p:attrName>ppt_x</p:attrName>
                                        </p:attrNameLst>
                                      </p:cBhvr>
                                      <p:tavLst>
                                        <p:tav tm="0">
                                          <p:val>
                                            <p:strVal val="#ppt_x"/>
                                          </p:val>
                                        </p:tav>
                                        <p:tav tm="100000">
                                          <p:val>
                                            <p:strVal val="#ppt_x"/>
                                          </p:val>
                                        </p:tav>
                                      </p:tavLst>
                                    </p:anim>
                                    <p:anim calcmode="lin" valueType="num">
                                      <p:cBhvr>
                                        <p:cTn id="40" dur="1000" fill="hold"/>
                                        <p:tgtEl>
                                          <p:spTgt spid="43"/>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22" presetClass="entr" presetSubtype="1" fill="hold" nodeType="afterEffect">
                                  <p:stCondLst>
                                    <p:cond delay="0"/>
                                  </p:stCondLst>
                                  <p:childTnLst>
                                    <p:set>
                                      <p:cBhvr>
                                        <p:cTn id="43" dur="1" fill="hold">
                                          <p:stCondLst>
                                            <p:cond delay="0"/>
                                          </p:stCondLst>
                                        </p:cTn>
                                        <p:tgtEl>
                                          <p:spTgt spid="91"/>
                                        </p:tgtEl>
                                        <p:attrNameLst>
                                          <p:attrName>style.visibility</p:attrName>
                                        </p:attrNameLst>
                                      </p:cBhvr>
                                      <p:to>
                                        <p:strVal val="visible"/>
                                      </p:to>
                                    </p:set>
                                    <p:animEffect transition="in" filter="wipe(up)">
                                      <p:cBhvr>
                                        <p:cTn id="44" dur="1000"/>
                                        <p:tgtEl>
                                          <p:spTgt spid="91"/>
                                        </p:tgtEl>
                                      </p:cBhvr>
                                    </p:animEffect>
                                  </p:childTnLst>
                                </p:cTn>
                              </p:par>
                            </p:childTnLst>
                          </p:cTn>
                        </p:par>
                        <p:par>
                          <p:cTn id="45" fill="hold">
                            <p:stCondLst>
                              <p:cond delay="6750"/>
                            </p:stCondLst>
                            <p:childTnLst>
                              <p:par>
                                <p:cTn id="46" presetID="47" presetClass="entr" presetSubtype="0" fill="hold"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1000"/>
                                        <p:tgtEl>
                                          <p:spTgt spid="58"/>
                                        </p:tgtEl>
                                      </p:cBhvr>
                                    </p:animEffect>
                                    <p:anim calcmode="lin" valueType="num">
                                      <p:cBhvr>
                                        <p:cTn id="49" dur="1000" fill="hold"/>
                                        <p:tgtEl>
                                          <p:spTgt spid="58"/>
                                        </p:tgtEl>
                                        <p:attrNameLst>
                                          <p:attrName>ppt_x</p:attrName>
                                        </p:attrNameLst>
                                      </p:cBhvr>
                                      <p:tavLst>
                                        <p:tav tm="0">
                                          <p:val>
                                            <p:strVal val="#ppt_x"/>
                                          </p:val>
                                        </p:tav>
                                        <p:tav tm="100000">
                                          <p:val>
                                            <p:strVal val="#ppt_x"/>
                                          </p:val>
                                        </p:tav>
                                      </p:tavLst>
                                    </p:anim>
                                    <p:anim calcmode="lin" valueType="num">
                                      <p:cBhvr>
                                        <p:cTn id="50" dur="1000" fill="hold"/>
                                        <p:tgtEl>
                                          <p:spTgt spid="58"/>
                                        </p:tgtEl>
                                        <p:attrNameLst>
                                          <p:attrName>ppt_y</p:attrName>
                                        </p:attrNameLst>
                                      </p:cBhvr>
                                      <p:tavLst>
                                        <p:tav tm="0">
                                          <p:val>
                                            <p:strVal val="#ppt_y-.1"/>
                                          </p:val>
                                        </p:tav>
                                        <p:tav tm="100000">
                                          <p:val>
                                            <p:strVal val="#ppt_y"/>
                                          </p:val>
                                        </p:tav>
                                      </p:tavLst>
                                    </p:anim>
                                  </p:childTnLst>
                                </p:cTn>
                              </p:par>
                            </p:childTnLst>
                          </p:cTn>
                        </p:par>
                        <p:par>
                          <p:cTn id="51" fill="hold">
                            <p:stCondLst>
                              <p:cond delay="7750"/>
                            </p:stCondLst>
                            <p:childTnLst>
                              <p:par>
                                <p:cTn id="52" presetID="22" presetClass="entr" presetSubtype="1"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wipe(up)">
                                      <p:cBhvr>
                                        <p:cTn id="54" dur="1000"/>
                                        <p:tgtEl>
                                          <p:spTgt spid="92"/>
                                        </p:tgtEl>
                                      </p:cBhvr>
                                    </p:animEffect>
                                  </p:childTnLst>
                                </p:cTn>
                              </p:par>
                            </p:childTnLst>
                          </p:cTn>
                        </p:par>
                        <p:par>
                          <p:cTn id="55" fill="hold">
                            <p:stCondLst>
                              <p:cond delay="8750"/>
                            </p:stCondLst>
                            <p:childTnLst>
                              <p:par>
                                <p:cTn id="56" presetID="4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1000" fill="hold"/>
                                        <p:tgtEl>
                                          <p:spTgt spid="73"/>
                                        </p:tgtEl>
                                        <p:attrNameLst>
                                          <p:attrName>ppt_y</p:attrName>
                                        </p:attrNameLst>
                                      </p:cBhvr>
                                      <p:tavLst>
                                        <p:tav tm="0">
                                          <p:val>
                                            <p:strVal val="#ppt_y-.1"/>
                                          </p:val>
                                        </p:tav>
                                        <p:tav tm="100000">
                                          <p:val>
                                            <p:strVal val="#ppt_y"/>
                                          </p:val>
                                        </p:tav>
                                      </p:tavLst>
                                    </p:anim>
                                  </p:childTnLst>
                                </p:cTn>
                              </p:par>
                            </p:childTnLst>
                          </p:cTn>
                        </p:par>
                        <p:par>
                          <p:cTn id="61" fill="hold">
                            <p:stCondLst>
                              <p:cond delay="9750"/>
                            </p:stCondLst>
                            <p:childTnLst>
                              <p:par>
                                <p:cTn id="62" presetID="22" presetClass="entr" presetSubtype="1" fill="hold" nodeType="afterEffect">
                                  <p:stCondLst>
                                    <p:cond delay="0"/>
                                  </p:stCondLst>
                                  <p:childTnLst>
                                    <p:set>
                                      <p:cBhvr>
                                        <p:cTn id="63" dur="1" fill="hold">
                                          <p:stCondLst>
                                            <p:cond delay="0"/>
                                          </p:stCondLst>
                                        </p:cTn>
                                        <p:tgtEl>
                                          <p:spTgt spid="93"/>
                                        </p:tgtEl>
                                        <p:attrNameLst>
                                          <p:attrName>style.visibility</p:attrName>
                                        </p:attrNameLst>
                                      </p:cBhvr>
                                      <p:to>
                                        <p:strVal val="visible"/>
                                      </p:to>
                                    </p:set>
                                    <p:animEffect transition="in" filter="wipe(up)">
                                      <p:cBhvr>
                                        <p:cTn id="64"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5253FFE3-81B2-4BAE-8800-34150D3F4577}"/>
              </a:ext>
            </a:extLst>
          </p:cNvPr>
          <p:cNvCxnSpPr>
            <a:cxnSpLocks/>
          </p:cNvCxnSpPr>
          <p:nvPr/>
        </p:nvCxnSpPr>
        <p:spPr>
          <a:xfrm flipH="1">
            <a:off x="575652" y="5235647"/>
            <a:ext cx="10972800" cy="0"/>
          </a:xfrm>
          <a:prstGeom prst="line">
            <a:avLst/>
          </a:prstGeom>
          <a:ln w="25400" cap="rnd">
            <a:solidFill>
              <a:srgbClr val="454545"/>
            </a:soli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4CBEA6F-456F-4D40-9133-1503ED4883CE}"/>
              </a:ext>
            </a:extLst>
          </p:cNvPr>
          <p:cNvCxnSpPr>
            <a:cxnSpLocks/>
          </p:cNvCxnSpPr>
          <p:nvPr/>
        </p:nvCxnSpPr>
        <p:spPr>
          <a:xfrm flipH="1">
            <a:off x="4163595" y="3901440"/>
            <a:ext cx="4672" cy="1280160"/>
          </a:xfrm>
          <a:prstGeom prst="line">
            <a:avLst/>
          </a:prstGeom>
          <a:ln w="25400">
            <a:solidFill>
              <a:srgbClr val="454545"/>
            </a:solidFill>
          </a:ln>
          <a:effectLst/>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8B5E34E3-03A0-4FBA-B81A-5BC36E390D8E}"/>
              </a:ext>
            </a:extLst>
          </p:cNvPr>
          <p:cNvGrpSpPr>
            <a:grpSpLocks noChangeAspect="1"/>
          </p:cNvGrpSpPr>
          <p:nvPr/>
        </p:nvGrpSpPr>
        <p:grpSpPr>
          <a:xfrm>
            <a:off x="3749040" y="3017520"/>
            <a:ext cx="914400" cy="914401"/>
            <a:chOff x="5387339" y="1076855"/>
            <a:chExt cx="1417320" cy="1417321"/>
          </a:xfrm>
        </p:grpSpPr>
        <p:sp>
          <p:nvSpPr>
            <p:cNvPr id="38" name="Oval 37">
              <a:extLst>
                <a:ext uri="{FF2B5EF4-FFF2-40B4-BE49-F238E27FC236}">
                  <a16:creationId xmlns:a16="http://schemas.microsoft.com/office/drawing/2014/main" id="{023FAA18-4217-406D-929B-25712EBEDF31}"/>
                </a:ext>
              </a:extLst>
            </p:cNvPr>
            <p:cNvSpPr>
              <a:spLocks noChangeAspect="1"/>
            </p:cNvSpPr>
            <p:nvPr/>
          </p:nvSpPr>
          <p:spPr>
            <a:xfrm>
              <a:off x="5387339" y="1076856"/>
              <a:ext cx="1417320" cy="1417320"/>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97616A3-8EE8-4C73-8F18-01CCA2FA2BC0}"/>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408AAAE7-7051-4E66-8C5C-87222C69853B}"/>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02</a:t>
              </a:r>
            </a:p>
          </p:txBody>
        </p:sp>
      </p:grpSp>
      <p:grpSp>
        <p:nvGrpSpPr>
          <p:cNvPr id="29" name="Group 349">
            <a:extLst>
              <a:ext uri="{FF2B5EF4-FFF2-40B4-BE49-F238E27FC236}">
                <a16:creationId xmlns:a16="http://schemas.microsoft.com/office/drawing/2014/main" id="{B2322741-F34E-4112-AECA-1C830289EAAF}"/>
              </a:ext>
            </a:extLst>
          </p:cNvPr>
          <p:cNvGrpSpPr>
            <a:grpSpLocks noChangeAspect="1"/>
          </p:cNvGrpSpPr>
          <p:nvPr/>
        </p:nvGrpSpPr>
        <p:grpSpPr>
          <a:xfrm>
            <a:off x="4007467" y="3175816"/>
            <a:ext cx="361868" cy="365760"/>
            <a:chOff x="2163763" y="2366963"/>
            <a:chExt cx="442913" cy="447676"/>
          </a:xfrm>
          <a:solidFill>
            <a:srgbClr val="3B3B3B"/>
          </a:solidFill>
        </p:grpSpPr>
        <p:sp>
          <p:nvSpPr>
            <p:cNvPr id="30" name="Freeform 312">
              <a:extLst>
                <a:ext uri="{FF2B5EF4-FFF2-40B4-BE49-F238E27FC236}">
                  <a16:creationId xmlns:a16="http://schemas.microsoft.com/office/drawing/2014/main" id="{CB485DFD-6703-411B-ADC0-75F8068B2A29}"/>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13">
              <a:extLst>
                <a:ext uri="{FF2B5EF4-FFF2-40B4-BE49-F238E27FC236}">
                  <a16:creationId xmlns:a16="http://schemas.microsoft.com/office/drawing/2014/main" id="{07B245E3-C484-4494-8A32-5A00501CF52B}"/>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4">
              <a:extLst>
                <a:ext uri="{FF2B5EF4-FFF2-40B4-BE49-F238E27FC236}">
                  <a16:creationId xmlns:a16="http://schemas.microsoft.com/office/drawing/2014/main" id="{E1E93822-691F-4358-8128-262DB1A33ACE}"/>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315">
              <a:extLst>
                <a:ext uri="{FF2B5EF4-FFF2-40B4-BE49-F238E27FC236}">
                  <a16:creationId xmlns:a16="http://schemas.microsoft.com/office/drawing/2014/main" id="{44069D44-C296-4495-8FCF-32B2F56E1AB2}"/>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F2931807-C89F-43EA-83E9-CC3C1CBABCBF}"/>
              </a:ext>
            </a:extLst>
          </p:cNvPr>
          <p:cNvGrpSpPr>
            <a:grpSpLocks noChangeAspect="1"/>
          </p:cNvGrpSpPr>
          <p:nvPr/>
        </p:nvGrpSpPr>
        <p:grpSpPr>
          <a:xfrm>
            <a:off x="4072155" y="5138928"/>
            <a:ext cx="182880" cy="182880"/>
            <a:chOff x="838200" y="3322320"/>
            <a:chExt cx="1554480" cy="1554480"/>
          </a:xfrm>
          <a:effectLst/>
        </p:grpSpPr>
        <p:sp>
          <p:nvSpPr>
            <p:cNvPr id="60" name="Oval 59">
              <a:extLst>
                <a:ext uri="{FF2B5EF4-FFF2-40B4-BE49-F238E27FC236}">
                  <a16:creationId xmlns:a16="http://schemas.microsoft.com/office/drawing/2014/main" id="{900385C4-CF21-4C7B-A4C3-CDA75DF7E22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2DC31299-F624-44E8-9B0F-8FBAB3DA5C09}"/>
                </a:ext>
              </a:extLst>
            </p:cNvPr>
            <p:cNvSpPr>
              <a:spLocks noChangeAspect="1"/>
            </p:cNvSpPr>
            <p:nvPr/>
          </p:nvSpPr>
          <p:spPr>
            <a:xfrm>
              <a:off x="926041" y="3413424"/>
              <a:ext cx="1371600" cy="13716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2" name="Straight Connector 61">
            <a:extLst>
              <a:ext uri="{FF2B5EF4-FFF2-40B4-BE49-F238E27FC236}">
                <a16:creationId xmlns:a16="http://schemas.microsoft.com/office/drawing/2014/main" id="{563EF1D1-5A35-4ED1-BED1-14CFDA26B046}"/>
              </a:ext>
            </a:extLst>
          </p:cNvPr>
          <p:cNvCxnSpPr>
            <a:cxnSpLocks/>
          </p:cNvCxnSpPr>
          <p:nvPr/>
        </p:nvCxnSpPr>
        <p:spPr>
          <a:xfrm flipH="1">
            <a:off x="6305843" y="3276600"/>
            <a:ext cx="4672" cy="2011680"/>
          </a:xfrm>
          <a:prstGeom prst="line">
            <a:avLst/>
          </a:prstGeom>
          <a:ln w="25400">
            <a:solidFill>
              <a:srgbClr val="454545"/>
            </a:solidFill>
          </a:ln>
          <a:effectLst/>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3036F687-4E6D-4FB7-88B6-5F43F416E5F6}"/>
              </a:ext>
            </a:extLst>
          </p:cNvPr>
          <p:cNvGrpSpPr>
            <a:grpSpLocks noChangeAspect="1"/>
          </p:cNvGrpSpPr>
          <p:nvPr/>
        </p:nvGrpSpPr>
        <p:grpSpPr>
          <a:xfrm>
            <a:off x="5852160" y="2377440"/>
            <a:ext cx="914400" cy="914401"/>
            <a:chOff x="5387339" y="1076855"/>
            <a:chExt cx="1417320" cy="1417321"/>
          </a:xfrm>
        </p:grpSpPr>
        <p:sp>
          <p:nvSpPr>
            <p:cNvPr id="42" name="Oval 41">
              <a:extLst>
                <a:ext uri="{FF2B5EF4-FFF2-40B4-BE49-F238E27FC236}">
                  <a16:creationId xmlns:a16="http://schemas.microsoft.com/office/drawing/2014/main" id="{476F7D57-E92A-4124-9C40-223A2825143A}"/>
                </a:ext>
              </a:extLst>
            </p:cNvPr>
            <p:cNvSpPr>
              <a:spLocks noChangeAspect="1"/>
            </p:cNvSpPr>
            <p:nvPr/>
          </p:nvSpPr>
          <p:spPr>
            <a:xfrm>
              <a:off x="5387339" y="1076856"/>
              <a:ext cx="1417320" cy="1417320"/>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22FFD6C-29AE-4445-A26E-04578DED0CFF}"/>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974B8BC2-14FC-4229-BA45-7E87FB8416C6}"/>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03</a:t>
              </a:r>
            </a:p>
          </p:txBody>
        </p:sp>
      </p:grpSp>
      <p:grpSp>
        <p:nvGrpSpPr>
          <p:cNvPr id="24" name="Group 23">
            <a:extLst>
              <a:ext uri="{FF2B5EF4-FFF2-40B4-BE49-F238E27FC236}">
                <a16:creationId xmlns:a16="http://schemas.microsoft.com/office/drawing/2014/main" id="{B9089116-6F7F-4295-9570-BFD2CFAD8146}"/>
              </a:ext>
            </a:extLst>
          </p:cNvPr>
          <p:cNvGrpSpPr>
            <a:grpSpLocks noChangeAspect="1"/>
          </p:cNvGrpSpPr>
          <p:nvPr/>
        </p:nvGrpSpPr>
        <p:grpSpPr>
          <a:xfrm>
            <a:off x="6123559" y="2556067"/>
            <a:ext cx="398273" cy="365760"/>
            <a:chOff x="2828925" y="2020888"/>
            <a:chExt cx="311151" cy="285750"/>
          </a:xfrm>
          <a:solidFill>
            <a:srgbClr val="3B3B3B"/>
          </a:solidFill>
        </p:grpSpPr>
        <p:sp>
          <p:nvSpPr>
            <p:cNvPr id="25" name="Freeform 5">
              <a:extLst>
                <a:ext uri="{FF2B5EF4-FFF2-40B4-BE49-F238E27FC236}">
                  <a16:creationId xmlns:a16="http://schemas.microsoft.com/office/drawing/2014/main" id="{C8A0A0B7-84B6-4D92-8C65-C45ED3F23C66}"/>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a:extLst>
                <a:ext uri="{FF2B5EF4-FFF2-40B4-BE49-F238E27FC236}">
                  <a16:creationId xmlns:a16="http://schemas.microsoft.com/office/drawing/2014/main" id="{31BDD259-DB68-4830-83BC-3595154A4CE9}"/>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Oval 7">
              <a:extLst>
                <a:ext uri="{FF2B5EF4-FFF2-40B4-BE49-F238E27FC236}">
                  <a16:creationId xmlns:a16="http://schemas.microsoft.com/office/drawing/2014/main" id="{5CF054CB-DA17-432B-9101-6AA39BC296A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a:extLst>
                <a:ext uri="{FF2B5EF4-FFF2-40B4-BE49-F238E27FC236}">
                  <a16:creationId xmlns:a16="http://schemas.microsoft.com/office/drawing/2014/main" id="{A1437862-4E3C-4FAA-A491-972ACDC9A7D5}"/>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0225FBC3-068A-4EB0-9A30-E0EC46625E06}"/>
              </a:ext>
            </a:extLst>
          </p:cNvPr>
          <p:cNvGrpSpPr>
            <a:grpSpLocks noChangeAspect="1"/>
          </p:cNvGrpSpPr>
          <p:nvPr/>
        </p:nvGrpSpPr>
        <p:grpSpPr>
          <a:xfrm>
            <a:off x="6214403" y="5138928"/>
            <a:ext cx="182880" cy="182880"/>
            <a:chOff x="838200" y="3322320"/>
            <a:chExt cx="1554480" cy="1554480"/>
          </a:xfrm>
          <a:effectLst/>
        </p:grpSpPr>
        <p:sp>
          <p:nvSpPr>
            <p:cNvPr id="64" name="Oval 63">
              <a:extLst>
                <a:ext uri="{FF2B5EF4-FFF2-40B4-BE49-F238E27FC236}">
                  <a16:creationId xmlns:a16="http://schemas.microsoft.com/office/drawing/2014/main" id="{41379A82-4FD1-498D-B540-3D6B781797E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3039F175-FD09-4051-AC95-9214F5B3ED7F}"/>
                </a:ext>
              </a:extLst>
            </p:cNvPr>
            <p:cNvSpPr>
              <a:spLocks noChangeAspect="1"/>
            </p:cNvSpPr>
            <p:nvPr/>
          </p:nvSpPr>
          <p:spPr>
            <a:xfrm>
              <a:off x="926041" y="3413424"/>
              <a:ext cx="1371600" cy="13716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6" name="Straight Connector 65">
            <a:extLst>
              <a:ext uri="{FF2B5EF4-FFF2-40B4-BE49-F238E27FC236}">
                <a16:creationId xmlns:a16="http://schemas.microsoft.com/office/drawing/2014/main" id="{6B82D4A5-A295-4B53-81A8-227038EFCE4C}"/>
              </a:ext>
            </a:extLst>
          </p:cNvPr>
          <p:cNvCxnSpPr>
            <a:cxnSpLocks/>
          </p:cNvCxnSpPr>
          <p:nvPr/>
        </p:nvCxnSpPr>
        <p:spPr>
          <a:xfrm flipH="1">
            <a:off x="8448978" y="2590800"/>
            <a:ext cx="4672" cy="2560320"/>
          </a:xfrm>
          <a:prstGeom prst="line">
            <a:avLst/>
          </a:prstGeom>
          <a:ln w="25400">
            <a:solidFill>
              <a:srgbClr val="454545"/>
            </a:soli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1F46BC97-256F-46AF-A1BE-3652FA73CBF4}"/>
              </a:ext>
            </a:extLst>
          </p:cNvPr>
          <p:cNvGrpSpPr>
            <a:grpSpLocks noChangeAspect="1"/>
          </p:cNvGrpSpPr>
          <p:nvPr/>
        </p:nvGrpSpPr>
        <p:grpSpPr>
          <a:xfrm>
            <a:off x="8001000" y="1737360"/>
            <a:ext cx="914400" cy="914401"/>
            <a:chOff x="5387339" y="1076855"/>
            <a:chExt cx="1417320" cy="1417321"/>
          </a:xfrm>
        </p:grpSpPr>
        <p:sp>
          <p:nvSpPr>
            <p:cNvPr id="46" name="Oval 45">
              <a:extLst>
                <a:ext uri="{FF2B5EF4-FFF2-40B4-BE49-F238E27FC236}">
                  <a16:creationId xmlns:a16="http://schemas.microsoft.com/office/drawing/2014/main" id="{4B0C7CA6-4EFB-4DF7-BC84-7C60EA77E405}"/>
                </a:ext>
              </a:extLst>
            </p:cNvPr>
            <p:cNvSpPr>
              <a:spLocks noChangeAspect="1"/>
            </p:cNvSpPr>
            <p:nvPr/>
          </p:nvSpPr>
          <p:spPr>
            <a:xfrm>
              <a:off x="5387339" y="1076856"/>
              <a:ext cx="1417320" cy="1417320"/>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5092BC52-E688-4C3C-B5FB-B5FD4DDD5210}"/>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D8FD441-B52F-4D75-89A9-BEA8F0DA6520}"/>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04</a:t>
              </a:r>
            </a:p>
          </p:txBody>
        </p:sp>
      </p:grpSp>
      <p:sp>
        <p:nvSpPr>
          <p:cNvPr id="35" name="Freeform 223">
            <a:extLst>
              <a:ext uri="{FF2B5EF4-FFF2-40B4-BE49-F238E27FC236}">
                <a16:creationId xmlns:a16="http://schemas.microsoft.com/office/drawing/2014/main" id="{2A55F31A-D54F-4F49-8333-770FA72BC451}"/>
              </a:ext>
            </a:extLst>
          </p:cNvPr>
          <p:cNvSpPr>
            <a:spLocks noChangeAspect="1" noEditPoints="1"/>
          </p:cNvSpPr>
          <p:nvPr/>
        </p:nvSpPr>
        <p:spPr bwMode="auto">
          <a:xfrm>
            <a:off x="8256629" y="1904475"/>
            <a:ext cx="375020" cy="36576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7" name="Group 66">
            <a:extLst>
              <a:ext uri="{FF2B5EF4-FFF2-40B4-BE49-F238E27FC236}">
                <a16:creationId xmlns:a16="http://schemas.microsoft.com/office/drawing/2014/main" id="{C03D9E49-DC4E-4825-A53A-FD6A56D1949B}"/>
              </a:ext>
            </a:extLst>
          </p:cNvPr>
          <p:cNvGrpSpPr>
            <a:grpSpLocks noChangeAspect="1"/>
          </p:cNvGrpSpPr>
          <p:nvPr/>
        </p:nvGrpSpPr>
        <p:grpSpPr>
          <a:xfrm>
            <a:off x="8357538" y="5138928"/>
            <a:ext cx="182880" cy="182880"/>
            <a:chOff x="838200" y="3322320"/>
            <a:chExt cx="1554480" cy="1554480"/>
          </a:xfrm>
          <a:effectLst/>
        </p:grpSpPr>
        <p:sp>
          <p:nvSpPr>
            <p:cNvPr id="68" name="Oval 67">
              <a:extLst>
                <a:ext uri="{FF2B5EF4-FFF2-40B4-BE49-F238E27FC236}">
                  <a16:creationId xmlns:a16="http://schemas.microsoft.com/office/drawing/2014/main" id="{142BD646-1E70-4659-B304-CB1A3DA7E6E5}"/>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4386CF04-9E14-4775-ADB7-02B5D5E0DD4A}"/>
                </a:ext>
              </a:extLst>
            </p:cNvPr>
            <p:cNvSpPr>
              <a:spLocks noChangeAspect="1"/>
            </p:cNvSpPr>
            <p:nvPr/>
          </p:nvSpPr>
          <p:spPr>
            <a:xfrm>
              <a:off x="926041" y="3413424"/>
              <a:ext cx="1371600" cy="13716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0" name="Straight Connector 69">
            <a:extLst>
              <a:ext uri="{FF2B5EF4-FFF2-40B4-BE49-F238E27FC236}">
                <a16:creationId xmlns:a16="http://schemas.microsoft.com/office/drawing/2014/main" id="{635B8197-83B7-45E1-A784-E9DF983C40C2}"/>
              </a:ext>
            </a:extLst>
          </p:cNvPr>
          <p:cNvCxnSpPr>
            <a:cxnSpLocks/>
          </p:cNvCxnSpPr>
          <p:nvPr/>
        </p:nvCxnSpPr>
        <p:spPr>
          <a:xfrm flipH="1">
            <a:off x="10590621" y="1981200"/>
            <a:ext cx="4672" cy="3200400"/>
          </a:xfrm>
          <a:prstGeom prst="line">
            <a:avLst/>
          </a:prstGeom>
          <a:ln w="25400">
            <a:solidFill>
              <a:srgbClr val="454545"/>
            </a:solidFill>
          </a:ln>
          <a:effectLst/>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1CB395DC-D654-45C9-B65E-7EF72C294EBE}"/>
              </a:ext>
            </a:extLst>
          </p:cNvPr>
          <p:cNvGrpSpPr>
            <a:grpSpLocks noChangeAspect="1"/>
          </p:cNvGrpSpPr>
          <p:nvPr/>
        </p:nvGrpSpPr>
        <p:grpSpPr>
          <a:xfrm>
            <a:off x="10134600" y="1097280"/>
            <a:ext cx="914400" cy="914401"/>
            <a:chOff x="5387339" y="1076855"/>
            <a:chExt cx="1417320" cy="1417321"/>
          </a:xfrm>
        </p:grpSpPr>
        <p:sp>
          <p:nvSpPr>
            <p:cNvPr id="50" name="Oval 49">
              <a:extLst>
                <a:ext uri="{FF2B5EF4-FFF2-40B4-BE49-F238E27FC236}">
                  <a16:creationId xmlns:a16="http://schemas.microsoft.com/office/drawing/2014/main" id="{EDBAEBC7-0BD4-4488-8AE8-D845B46C1E33}"/>
                </a:ext>
              </a:extLst>
            </p:cNvPr>
            <p:cNvSpPr>
              <a:spLocks noChangeAspect="1"/>
            </p:cNvSpPr>
            <p:nvPr/>
          </p:nvSpPr>
          <p:spPr>
            <a:xfrm>
              <a:off x="5387339" y="1076856"/>
              <a:ext cx="1417320" cy="1417320"/>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7382B469-671F-4D0B-81F6-AA1D606D0692}"/>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EA5457A-0AE1-406C-9AA4-6D2422B0B712}"/>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05</a:t>
              </a:r>
            </a:p>
          </p:txBody>
        </p:sp>
      </p:grpSp>
      <p:sp>
        <p:nvSpPr>
          <p:cNvPr id="36" name="Freeform 131">
            <a:extLst>
              <a:ext uri="{FF2B5EF4-FFF2-40B4-BE49-F238E27FC236}">
                <a16:creationId xmlns:a16="http://schemas.microsoft.com/office/drawing/2014/main" id="{7D2236D2-D01E-4312-ABC7-0C3138C13409}"/>
              </a:ext>
            </a:extLst>
          </p:cNvPr>
          <p:cNvSpPr>
            <a:spLocks noChangeAspect="1" noEditPoints="1"/>
          </p:cNvSpPr>
          <p:nvPr/>
        </p:nvSpPr>
        <p:spPr bwMode="auto">
          <a:xfrm>
            <a:off x="10390229" y="1264395"/>
            <a:ext cx="388501" cy="36576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52C458FA-3879-4552-A279-39A3D2B631A4}"/>
              </a:ext>
            </a:extLst>
          </p:cNvPr>
          <p:cNvGrpSpPr>
            <a:grpSpLocks noChangeAspect="1"/>
          </p:cNvGrpSpPr>
          <p:nvPr/>
        </p:nvGrpSpPr>
        <p:grpSpPr>
          <a:xfrm>
            <a:off x="10499181" y="5138928"/>
            <a:ext cx="182880" cy="182880"/>
            <a:chOff x="838200" y="3322320"/>
            <a:chExt cx="1554480" cy="1554480"/>
          </a:xfrm>
          <a:effectLst/>
        </p:grpSpPr>
        <p:sp>
          <p:nvSpPr>
            <p:cNvPr id="72" name="Oval 71">
              <a:extLst>
                <a:ext uri="{FF2B5EF4-FFF2-40B4-BE49-F238E27FC236}">
                  <a16:creationId xmlns:a16="http://schemas.microsoft.com/office/drawing/2014/main" id="{F167EABD-E095-48DD-912B-40C515E0FC4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56899BA0-5867-4545-9516-50F634444EF6}"/>
                </a:ext>
              </a:extLst>
            </p:cNvPr>
            <p:cNvSpPr>
              <a:spLocks noChangeAspect="1"/>
            </p:cNvSpPr>
            <p:nvPr/>
          </p:nvSpPr>
          <p:spPr>
            <a:xfrm>
              <a:off x="926041" y="3413424"/>
              <a:ext cx="1371600" cy="137160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4" name="Straight Connector 53">
            <a:extLst>
              <a:ext uri="{FF2B5EF4-FFF2-40B4-BE49-F238E27FC236}">
                <a16:creationId xmlns:a16="http://schemas.microsoft.com/office/drawing/2014/main" id="{A9EC9C6A-8C53-4C09-96C1-87CEFF88D84F}"/>
              </a:ext>
            </a:extLst>
          </p:cNvPr>
          <p:cNvCxnSpPr>
            <a:cxnSpLocks/>
          </p:cNvCxnSpPr>
          <p:nvPr/>
        </p:nvCxnSpPr>
        <p:spPr>
          <a:xfrm flipH="1">
            <a:off x="2069327" y="3352800"/>
            <a:ext cx="4672" cy="1920240"/>
          </a:xfrm>
          <a:prstGeom prst="line">
            <a:avLst/>
          </a:prstGeom>
          <a:ln w="25400">
            <a:solidFill>
              <a:srgbClr val="454545"/>
            </a:solidFill>
          </a:ln>
          <a:effectLst/>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BB688DD4-1619-4568-ACCB-3BD7098535B1}"/>
              </a:ext>
            </a:extLst>
          </p:cNvPr>
          <p:cNvGrpSpPr>
            <a:grpSpLocks noChangeAspect="1"/>
          </p:cNvGrpSpPr>
          <p:nvPr/>
        </p:nvGrpSpPr>
        <p:grpSpPr>
          <a:xfrm>
            <a:off x="1977887" y="5138928"/>
            <a:ext cx="182880" cy="182880"/>
            <a:chOff x="838200" y="3322320"/>
            <a:chExt cx="1554480" cy="1554480"/>
          </a:xfrm>
          <a:effectLst/>
        </p:grpSpPr>
        <p:sp>
          <p:nvSpPr>
            <p:cNvPr id="56" name="Oval 55">
              <a:extLst>
                <a:ext uri="{FF2B5EF4-FFF2-40B4-BE49-F238E27FC236}">
                  <a16:creationId xmlns:a16="http://schemas.microsoft.com/office/drawing/2014/main" id="{D90B18F6-D9D8-4850-AF67-15F5DB2E76B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A5FD6916-6C7E-4A5C-BF82-DBA6805C5108}"/>
                </a:ext>
              </a:extLst>
            </p:cNvPr>
            <p:cNvSpPr>
              <a:spLocks noChangeAspect="1"/>
            </p:cNvSpPr>
            <p:nvPr/>
          </p:nvSpPr>
          <p:spPr>
            <a:xfrm>
              <a:off x="926041" y="3413424"/>
              <a:ext cx="1371600" cy="13716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37663121-B374-4F97-97C4-FCEED41B5F5E}"/>
              </a:ext>
            </a:extLst>
          </p:cNvPr>
          <p:cNvGrpSpPr>
            <a:grpSpLocks noChangeAspect="1"/>
          </p:cNvGrpSpPr>
          <p:nvPr/>
        </p:nvGrpSpPr>
        <p:grpSpPr>
          <a:xfrm>
            <a:off x="1645920" y="2468880"/>
            <a:ext cx="914400" cy="914401"/>
            <a:chOff x="5387339" y="1076855"/>
            <a:chExt cx="1417320" cy="1417321"/>
          </a:xfrm>
        </p:grpSpPr>
        <p:sp>
          <p:nvSpPr>
            <p:cNvPr id="3" name="Oval 2">
              <a:extLst>
                <a:ext uri="{FF2B5EF4-FFF2-40B4-BE49-F238E27FC236}">
                  <a16:creationId xmlns:a16="http://schemas.microsoft.com/office/drawing/2014/main" id="{765B04C2-DEC7-4462-9C8B-9F56A2DB4D55}"/>
                </a:ext>
              </a:extLst>
            </p:cNvPr>
            <p:cNvSpPr>
              <a:spLocks noChangeAspect="1"/>
            </p:cNvSpPr>
            <p:nvPr/>
          </p:nvSpPr>
          <p:spPr>
            <a:xfrm>
              <a:off x="5387339" y="1076856"/>
              <a:ext cx="1417320" cy="1417320"/>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DF289CE-BC72-4A0C-BFA7-81BB18DD3C72}"/>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a:extLst>
                <a:ext uri="{FF2B5EF4-FFF2-40B4-BE49-F238E27FC236}">
                  <a16:creationId xmlns:a16="http://schemas.microsoft.com/office/drawing/2014/main" id="{5FFAB7F1-CC3B-40B7-9550-2CF5491E092E}"/>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01</a:t>
              </a:r>
            </a:p>
          </p:txBody>
        </p:sp>
      </p:grpSp>
      <p:sp>
        <p:nvSpPr>
          <p:cNvPr id="22" name="Freeform 101">
            <a:extLst>
              <a:ext uri="{FF2B5EF4-FFF2-40B4-BE49-F238E27FC236}">
                <a16:creationId xmlns:a16="http://schemas.microsoft.com/office/drawing/2014/main" id="{CCD1A1E1-5C05-4657-8644-AF66593249D9}"/>
              </a:ext>
            </a:extLst>
          </p:cNvPr>
          <p:cNvSpPr>
            <a:spLocks noChangeAspect="1" noEditPoints="1"/>
          </p:cNvSpPr>
          <p:nvPr/>
        </p:nvSpPr>
        <p:spPr bwMode="auto">
          <a:xfrm>
            <a:off x="1887534" y="2625103"/>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B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FF51A2EC-5D93-400E-91C4-28F50DE90AFD}"/>
              </a:ext>
            </a:extLst>
          </p:cNvPr>
          <p:cNvSpPr txBox="1"/>
          <p:nvPr/>
        </p:nvSpPr>
        <p:spPr>
          <a:xfrm>
            <a:off x="387496" y="305067"/>
            <a:ext cx="55561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75" name="TextBox 74">
            <a:extLst>
              <a:ext uri="{FF2B5EF4-FFF2-40B4-BE49-F238E27FC236}">
                <a16:creationId xmlns:a16="http://schemas.microsoft.com/office/drawing/2014/main" id="{061119E6-5025-4E87-90D2-67530CDF3452}"/>
              </a:ext>
            </a:extLst>
          </p:cNvPr>
          <p:cNvSpPr txBox="1"/>
          <p:nvPr/>
        </p:nvSpPr>
        <p:spPr>
          <a:xfrm>
            <a:off x="2424307" y="3579862"/>
            <a:ext cx="1884448" cy="1615827"/>
          </a:xfrm>
          <a:prstGeom prst="rect">
            <a:avLst/>
          </a:prstGeom>
          <a:noFill/>
        </p:spPr>
        <p:txBody>
          <a:bodyPr wrap="square" rtlCol="0">
            <a:spAutoFit/>
          </a:bodyPr>
          <a:lstStyle/>
          <a:p>
            <a:r>
              <a:rPr lang="en-US" sz="1300" dirty="0">
                <a:solidFill>
                  <a:srgbClr val="239BD3"/>
                </a:solidFill>
                <a:latin typeface="Bernard MT Condensed" panose="02050806060905020404" pitchFamily="18" charset="0"/>
              </a:rPr>
              <a:t>LOREM IPSUM 02</a:t>
            </a:r>
          </a:p>
          <a:p>
            <a:endParaRPr lang="en-US" sz="400" dirty="0">
              <a:solidFill>
                <a:srgbClr val="454545"/>
              </a:solidFill>
              <a:latin typeface="Bernard MT Condensed" panose="02050806060905020404" pitchFamily="18" charset="0"/>
            </a:endParaRP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endParaRPr lang="en-US" sz="1200" dirty="0">
              <a:solidFill>
                <a:srgbClr val="454545"/>
              </a:solidFill>
              <a:latin typeface="Candara" panose="020E0502030303020204" pitchFamily="34" charset="0"/>
            </a:endParaRPr>
          </a:p>
        </p:txBody>
      </p:sp>
      <p:sp>
        <p:nvSpPr>
          <p:cNvPr id="76" name="TextBox 75">
            <a:extLst>
              <a:ext uri="{FF2B5EF4-FFF2-40B4-BE49-F238E27FC236}">
                <a16:creationId xmlns:a16="http://schemas.microsoft.com/office/drawing/2014/main" id="{CC83AB6C-380C-4E66-8A29-F3A2C9860892}"/>
              </a:ext>
            </a:extLst>
          </p:cNvPr>
          <p:cNvSpPr txBox="1"/>
          <p:nvPr/>
        </p:nvSpPr>
        <p:spPr>
          <a:xfrm>
            <a:off x="456314" y="3062992"/>
            <a:ext cx="1884448" cy="1615827"/>
          </a:xfrm>
          <a:prstGeom prst="rect">
            <a:avLst/>
          </a:prstGeom>
          <a:noFill/>
        </p:spPr>
        <p:txBody>
          <a:bodyPr wrap="square" rtlCol="0">
            <a:spAutoFit/>
          </a:bodyPr>
          <a:lstStyle/>
          <a:p>
            <a:r>
              <a:rPr lang="en-US" sz="1300" dirty="0">
                <a:solidFill>
                  <a:srgbClr val="36B8E3"/>
                </a:solidFill>
                <a:latin typeface="Bernard MT Condensed" panose="02050806060905020404" pitchFamily="18" charset="0"/>
              </a:rPr>
              <a:t>LOREM IPSUM 01</a:t>
            </a:r>
          </a:p>
          <a:p>
            <a:endParaRPr lang="en-US" sz="400" dirty="0">
              <a:solidFill>
                <a:srgbClr val="454545"/>
              </a:solidFill>
              <a:latin typeface="Bernard MT Condensed" panose="02050806060905020404" pitchFamily="18" charset="0"/>
            </a:endParaRP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endParaRPr lang="en-US" sz="1200" dirty="0">
              <a:solidFill>
                <a:srgbClr val="454545"/>
              </a:solidFill>
              <a:latin typeface="Candara" panose="020E0502030303020204" pitchFamily="34" charset="0"/>
            </a:endParaRPr>
          </a:p>
        </p:txBody>
      </p:sp>
      <p:sp>
        <p:nvSpPr>
          <p:cNvPr id="77" name="TextBox 76">
            <a:extLst>
              <a:ext uri="{FF2B5EF4-FFF2-40B4-BE49-F238E27FC236}">
                <a16:creationId xmlns:a16="http://schemas.microsoft.com/office/drawing/2014/main" id="{166C7F64-84CD-4FBA-B2FA-BC38D428DEED}"/>
              </a:ext>
            </a:extLst>
          </p:cNvPr>
          <p:cNvSpPr txBox="1"/>
          <p:nvPr/>
        </p:nvSpPr>
        <p:spPr>
          <a:xfrm>
            <a:off x="4681458" y="2965972"/>
            <a:ext cx="1884448" cy="1615827"/>
          </a:xfrm>
          <a:prstGeom prst="rect">
            <a:avLst/>
          </a:prstGeom>
          <a:noFill/>
        </p:spPr>
        <p:txBody>
          <a:bodyPr wrap="square" rtlCol="0">
            <a:spAutoFit/>
          </a:bodyPr>
          <a:lstStyle/>
          <a:p>
            <a:r>
              <a:rPr lang="en-US" sz="1300" dirty="0">
                <a:solidFill>
                  <a:srgbClr val="157EBF"/>
                </a:solidFill>
                <a:latin typeface="Bernard MT Condensed" panose="02050806060905020404" pitchFamily="18" charset="0"/>
              </a:rPr>
              <a:t>LOREM IPSUM 03</a:t>
            </a:r>
          </a:p>
          <a:p>
            <a:endParaRPr lang="en-US" sz="400" dirty="0">
              <a:solidFill>
                <a:srgbClr val="454545"/>
              </a:solidFill>
              <a:latin typeface="Bernard MT Condensed" panose="02050806060905020404" pitchFamily="18" charset="0"/>
            </a:endParaRP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endParaRPr lang="en-US" sz="1200" dirty="0">
              <a:solidFill>
                <a:srgbClr val="454545"/>
              </a:solidFill>
              <a:latin typeface="Candara" panose="020E0502030303020204" pitchFamily="34" charset="0"/>
            </a:endParaRPr>
          </a:p>
        </p:txBody>
      </p:sp>
      <p:sp>
        <p:nvSpPr>
          <p:cNvPr id="78" name="TextBox 77">
            <a:extLst>
              <a:ext uri="{FF2B5EF4-FFF2-40B4-BE49-F238E27FC236}">
                <a16:creationId xmlns:a16="http://schemas.microsoft.com/office/drawing/2014/main" id="{C6EEA6C7-5096-4E34-8B5B-6E9BCF7C2C4A}"/>
              </a:ext>
            </a:extLst>
          </p:cNvPr>
          <p:cNvSpPr txBox="1"/>
          <p:nvPr/>
        </p:nvSpPr>
        <p:spPr>
          <a:xfrm>
            <a:off x="6791210" y="2324282"/>
            <a:ext cx="1884448" cy="1615827"/>
          </a:xfrm>
          <a:prstGeom prst="rect">
            <a:avLst/>
          </a:prstGeom>
          <a:noFill/>
        </p:spPr>
        <p:txBody>
          <a:bodyPr wrap="square" rtlCol="0">
            <a:spAutoFit/>
          </a:bodyPr>
          <a:lstStyle/>
          <a:p>
            <a:r>
              <a:rPr lang="en-US" sz="1300" dirty="0">
                <a:solidFill>
                  <a:srgbClr val="0967B9"/>
                </a:solidFill>
                <a:latin typeface="Bernard MT Condensed" panose="02050806060905020404" pitchFamily="18" charset="0"/>
              </a:rPr>
              <a:t>LOREM IPSUM 04</a:t>
            </a:r>
          </a:p>
          <a:p>
            <a:endParaRPr lang="en-US" sz="400" dirty="0">
              <a:solidFill>
                <a:srgbClr val="454545"/>
              </a:solidFill>
              <a:latin typeface="Bernard MT Condensed" panose="02050806060905020404" pitchFamily="18" charset="0"/>
            </a:endParaRP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endParaRPr lang="en-US" sz="1200" dirty="0">
              <a:solidFill>
                <a:srgbClr val="454545"/>
              </a:solidFill>
              <a:latin typeface="Candara" panose="020E0502030303020204" pitchFamily="34" charset="0"/>
            </a:endParaRPr>
          </a:p>
        </p:txBody>
      </p:sp>
      <p:sp>
        <p:nvSpPr>
          <p:cNvPr id="79" name="TextBox 78">
            <a:extLst>
              <a:ext uri="{FF2B5EF4-FFF2-40B4-BE49-F238E27FC236}">
                <a16:creationId xmlns:a16="http://schemas.microsoft.com/office/drawing/2014/main" id="{7CE337DB-50B9-46AD-93EB-70A523419B16}"/>
              </a:ext>
            </a:extLst>
          </p:cNvPr>
          <p:cNvSpPr txBox="1"/>
          <p:nvPr/>
        </p:nvSpPr>
        <p:spPr>
          <a:xfrm>
            <a:off x="8893671" y="1713192"/>
            <a:ext cx="1884448" cy="1615827"/>
          </a:xfrm>
          <a:prstGeom prst="rect">
            <a:avLst/>
          </a:prstGeom>
          <a:noFill/>
        </p:spPr>
        <p:txBody>
          <a:bodyPr wrap="square" rtlCol="0">
            <a:spAutoFit/>
          </a:bodyPr>
          <a:lstStyle/>
          <a:p>
            <a:r>
              <a:rPr lang="en-US" sz="1300" dirty="0">
                <a:solidFill>
                  <a:srgbClr val="0050AA"/>
                </a:solidFill>
                <a:latin typeface="Bernard MT Condensed" panose="02050806060905020404" pitchFamily="18" charset="0"/>
              </a:rPr>
              <a:t>LOREM IPSUM 05</a:t>
            </a:r>
          </a:p>
          <a:p>
            <a:endParaRPr lang="en-US" sz="400" dirty="0">
              <a:solidFill>
                <a:srgbClr val="454545"/>
              </a:solidFill>
              <a:latin typeface="Bernard MT Condensed" panose="02050806060905020404" pitchFamily="18" charset="0"/>
            </a:endParaRP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endParaRPr lang="en-US" sz="1200" dirty="0">
              <a:solidFill>
                <a:srgbClr val="454545"/>
              </a:solidFill>
              <a:latin typeface="Candara" panose="020E0502030303020204" pitchFamily="34" charset="0"/>
            </a:endParaRPr>
          </a:p>
        </p:txBody>
      </p:sp>
      <p:sp>
        <p:nvSpPr>
          <p:cNvPr id="85" name="TextBox 84">
            <a:extLst>
              <a:ext uri="{FF2B5EF4-FFF2-40B4-BE49-F238E27FC236}">
                <a16:creationId xmlns:a16="http://schemas.microsoft.com/office/drawing/2014/main" id="{DD5C7C63-D828-4A2F-A23A-1D6DE523014A}"/>
              </a:ext>
            </a:extLst>
          </p:cNvPr>
          <p:cNvSpPr txBox="1"/>
          <p:nvPr/>
        </p:nvSpPr>
        <p:spPr>
          <a:xfrm>
            <a:off x="1635220" y="5486400"/>
            <a:ext cx="867053"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2014</a:t>
            </a:r>
          </a:p>
        </p:txBody>
      </p:sp>
      <p:sp>
        <p:nvSpPr>
          <p:cNvPr id="86" name="TextBox 85">
            <a:extLst>
              <a:ext uri="{FF2B5EF4-FFF2-40B4-BE49-F238E27FC236}">
                <a16:creationId xmlns:a16="http://schemas.microsoft.com/office/drawing/2014/main" id="{0C6DFF4F-99CC-45E0-B4F4-56F9028BAC4A}"/>
              </a:ext>
            </a:extLst>
          </p:cNvPr>
          <p:cNvSpPr txBox="1"/>
          <p:nvPr/>
        </p:nvSpPr>
        <p:spPr>
          <a:xfrm>
            <a:off x="3699751" y="5486400"/>
            <a:ext cx="867053"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2016</a:t>
            </a:r>
          </a:p>
        </p:txBody>
      </p:sp>
      <p:sp>
        <p:nvSpPr>
          <p:cNvPr id="87" name="TextBox 86">
            <a:extLst>
              <a:ext uri="{FF2B5EF4-FFF2-40B4-BE49-F238E27FC236}">
                <a16:creationId xmlns:a16="http://schemas.microsoft.com/office/drawing/2014/main" id="{9AC8E914-4019-4EC9-A887-B5ED246FE0D1}"/>
              </a:ext>
            </a:extLst>
          </p:cNvPr>
          <p:cNvSpPr txBox="1"/>
          <p:nvPr/>
        </p:nvSpPr>
        <p:spPr>
          <a:xfrm>
            <a:off x="5871892" y="5486400"/>
            <a:ext cx="867053"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2018</a:t>
            </a:r>
          </a:p>
        </p:txBody>
      </p:sp>
      <p:sp>
        <p:nvSpPr>
          <p:cNvPr id="88" name="TextBox 87">
            <a:extLst>
              <a:ext uri="{FF2B5EF4-FFF2-40B4-BE49-F238E27FC236}">
                <a16:creationId xmlns:a16="http://schemas.microsoft.com/office/drawing/2014/main" id="{D5A78FFC-5BE3-40C1-8CD4-52A1E7FC3DF9}"/>
              </a:ext>
            </a:extLst>
          </p:cNvPr>
          <p:cNvSpPr txBox="1"/>
          <p:nvPr/>
        </p:nvSpPr>
        <p:spPr>
          <a:xfrm>
            <a:off x="7993989" y="5486400"/>
            <a:ext cx="867053"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2020</a:t>
            </a:r>
          </a:p>
        </p:txBody>
      </p:sp>
      <p:sp>
        <p:nvSpPr>
          <p:cNvPr id="89" name="TextBox 88">
            <a:extLst>
              <a:ext uri="{FF2B5EF4-FFF2-40B4-BE49-F238E27FC236}">
                <a16:creationId xmlns:a16="http://schemas.microsoft.com/office/drawing/2014/main" id="{0FF2E048-3F2A-468D-B57B-DC7309C5BDDD}"/>
              </a:ext>
            </a:extLst>
          </p:cNvPr>
          <p:cNvSpPr txBox="1"/>
          <p:nvPr/>
        </p:nvSpPr>
        <p:spPr>
          <a:xfrm>
            <a:off x="10134600" y="5486400"/>
            <a:ext cx="867053"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2022</a:t>
            </a:r>
          </a:p>
        </p:txBody>
      </p:sp>
    </p:spTree>
    <p:extLst>
      <p:ext uri="{BB962C8B-B14F-4D97-AF65-F5344CB8AC3E}">
        <p14:creationId xmlns:p14="http://schemas.microsoft.com/office/powerpoint/2010/main" val="300966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1000"/>
                                        <p:tgtEl>
                                          <p:spTgt spid="74"/>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childTnLst>
                          </p:cTn>
                        </p:par>
                        <p:par>
                          <p:cTn id="14" fill="hold">
                            <p:stCondLst>
                              <p:cond delay="1500"/>
                            </p:stCondLst>
                            <p:childTnLst>
                              <p:par>
                                <p:cTn id="15" presetID="53" presetClass="entr" presetSubtype="16" fill="hold" grpId="0" nodeType="afterEffect">
                                  <p:stCondLst>
                                    <p:cond delay="250"/>
                                  </p:stCondLst>
                                  <p:childTnLst>
                                    <p:set>
                                      <p:cBhvr>
                                        <p:cTn id="16" dur="1" fill="hold">
                                          <p:stCondLst>
                                            <p:cond delay="0"/>
                                          </p:stCondLst>
                                        </p:cTn>
                                        <p:tgtEl>
                                          <p:spTgt spid="85"/>
                                        </p:tgtEl>
                                        <p:attrNameLst>
                                          <p:attrName>style.visibility</p:attrName>
                                        </p:attrNameLst>
                                      </p:cBhvr>
                                      <p:to>
                                        <p:strVal val="visible"/>
                                      </p:to>
                                    </p:set>
                                    <p:anim calcmode="lin" valueType="num">
                                      <p:cBhvr>
                                        <p:cTn id="17" dur="500" fill="hold"/>
                                        <p:tgtEl>
                                          <p:spTgt spid="85"/>
                                        </p:tgtEl>
                                        <p:attrNameLst>
                                          <p:attrName>ppt_w</p:attrName>
                                        </p:attrNameLst>
                                      </p:cBhvr>
                                      <p:tavLst>
                                        <p:tav tm="0">
                                          <p:val>
                                            <p:fltVal val="0"/>
                                          </p:val>
                                        </p:tav>
                                        <p:tav tm="100000">
                                          <p:val>
                                            <p:strVal val="#ppt_w"/>
                                          </p:val>
                                        </p:tav>
                                      </p:tavLst>
                                    </p:anim>
                                    <p:anim calcmode="lin" valueType="num">
                                      <p:cBhvr>
                                        <p:cTn id="18" dur="500" fill="hold"/>
                                        <p:tgtEl>
                                          <p:spTgt spid="85"/>
                                        </p:tgtEl>
                                        <p:attrNameLst>
                                          <p:attrName>ppt_h</p:attrName>
                                        </p:attrNameLst>
                                      </p:cBhvr>
                                      <p:tavLst>
                                        <p:tav tm="0">
                                          <p:val>
                                            <p:fltVal val="0"/>
                                          </p:val>
                                        </p:tav>
                                        <p:tav tm="100000">
                                          <p:val>
                                            <p:strVal val="#ppt_h"/>
                                          </p:val>
                                        </p:tav>
                                      </p:tavLst>
                                    </p:anim>
                                    <p:animEffect transition="in" filter="fade">
                                      <p:cBhvr>
                                        <p:cTn id="19" dur="500"/>
                                        <p:tgtEl>
                                          <p:spTgt spid="85"/>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ppt_x"/>
                                          </p:val>
                                        </p:tav>
                                        <p:tav tm="100000">
                                          <p:val>
                                            <p:strVal val="#ppt_x"/>
                                          </p:val>
                                        </p:tav>
                                      </p:tavLst>
                                    </p:anim>
                                    <p:anim calcmode="lin" valueType="num">
                                      <p:cBhvr additive="base">
                                        <p:cTn id="24" dur="500" fill="hold"/>
                                        <p:tgtEl>
                                          <p:spTgt spid="55"/>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down)">
                                      <p:cBhvr>
                                        <p:cTn id="27" dur="1000"/>
                                        <p:tgtEl>
                                          <p:spTgt spid="54"/>
                                        </p:tgtEl>
                                      </p:cBhvr>
                                    </p:animEffect>
                                  </p:childTnLst>
                                </p:cTn>
                              </p:par>
                              <p:par>
                                <p:cTn id="28" presetID="2" presetClass="entr" presetSubtype="4"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1000" fill="hold"/>
                                        <p:tgtEl>
                                          <p:spTgt spid="4"/>
                                        </p:tgtEl>
                                        <p:attrNameLst>
                                          <p:attrName>ppt_x</p:attrName>
                                        </p:attrNameLst>
                                      </p:cBhvr>
                                      <p:tavLst>
                                        <p:tav tm="0">
                                          <p:val>
                                            <p:strVal val="#ppt_x"/>
                                          </p:val>
                                        </p:tav>
                                        <p:tav tm="100000">
                                          <p:val>
                                            <p:strVal val="#ppt_x"/>
                                          </p:val>
                                        </p:tav>
                                      </p:tavLst>
                                    </p:anim>
                                    <p:anim calcmode="lin" valueType="num">
                                      <p:cBhvr additive="base">
                                        <p:cTn id="31" dur="1000" fill="hold"/>
                                        <p:tgtEl>
                                          <p:spTgt spid="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1000" fill="hold"/>
                                        <p:tgtEl>
                                          <p:spTgt spid="22"/>
                                        </p:tgtEl>
                                        <p:attrNameLst>
                                          <p:attrName>ppt_x</p:attrName>
                                        </p:attrNameLst>
                                      </p:cBhvr>
                                      <p:tavLst>
                                        <p:tav tm="0">
                                          <p:val>
                                            <p:strVal val="#ppt_x"/>
                                          </p:val>
                                        </p:tav>
                                        <p:tav tm="100000">
                                          <p:val>
                                            <p:strVal val="#ppt_x"/>
                                          </p:val>
                                        </p:tav>
                                      </p:tavLst>
                                    </p:anim>
                                    <p:anim calcmode="lin" valueType="num">
                                      <p:cBhvr additive="base">
                                        <p:cTn id="35" dur="1000" fill="hold"/>
                                        <p:tgtEl>
                                          <p:spTgt spid="22"/>
                                        </p:tgtEl>
                                        <p:attrNameLst>
                                          <p:attrName>ppt_y</p:attrName>
                                        </p:attrNameLst>
                                      </p:cBhvr>
                                      <p:tavLst>
                                        <p:tav tm="0">
                                          <p:val>
                                            <p:strVal val="1+#ppt_h/2"/>
                                          </p:val>
                                        </p:tav>
                                        <p:tav tm="100000">
                                          <p:val>
                                            <p:strVal val="#ppt_y"/>
                                          </p:val>
                                        </p:tav>
                                      </p:tavLst>
                                    </p:anim>
                                  </p:childTnLst>
                                </p:cTn>
                              </p:par>
                            </p:childTnLst>
                          </p:cTn>
                        </p:par>
                        <p:par>
                          <p:cTn id="36" fill="hold">
                            <p:stCondLst>
                              <p:cond delay="3250"/>
                            </p:stCondLst>
                            <p:childTnLst>
                              <p:par>
                                <p:cTn id="37" presetID="42" presetClass="entr" presetSubtype="0" fill="hold" grpId="0" nodeType="afterEffect">
                                  <p:stCondLst>
                                    <p:cond delay="25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1000"/>
                                        <p:tgtEl>
                                          <p:spTgt spid="76"/>
                                        </p:tgtEl>
                                      </p:cBhvr>
                                    </p:animEffect>
                                    <p:anim calcmode="lin" valueType="num">
                                      <p:cBhvr>
                                        <p:cTn id="40" dur="1000" fill="hold"/>
                                        <p:tgtEl>
                                          <p:spTgt spid="76"/>
                                        </p:tgtEl>
                                        <p:attrNameLst>
                                          <p:attrName>ppt_x</p:attrName>
                                        </p:attrNameLst>
                                      </p:cBhvr>
                                      <p:tavLst>
                                        <p:tav tm="0">
                                          <p:val>
                                            <p:strVal val="#ppt_x"/>
                                          </p:val>
                                        </p:tav>
                                        <p:tav tm="100000">
                                          <p:val>
                                            <p:strVal val="#ppt_x"/>
                                          </p:val>
                                        </p:tav>
                                      </p:tavLst>
                                    </p:anim>
                                    <p:anim calcmode="lin" valueType="num">
                                      <p:cBhvr>
                                        <p:cTn id="41" dur="1000" fill="hold"/>
                                        <p:tgtEl>
                                          <p:spTgt spid="7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grpId="0" nodeType="afterEffect">
                                  <p:stCondLst>
                                    <p:cond delay="25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5250"/>
                            </p:stCondLst>
                            <p:childTnLst>
                              <p:par>
                                <p:cTn id="49" presetID="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500" fill="hold"/>
                                        <p:tgtEl>
                                          <p:spTgt spid="59"/>
                                        </p:tgtEl>
                                        <p:attrNameLst>
                                          <p:attrName>ppt_x</p:attrName>
                                        </p:attrNameLst>
                                      </p:cBhvr>
                                      <p:tavLst>
                                        <p:tav tm="0">
                                          <p:val>
                                            <p:strVal val="#ppt_x"/>
                                          </p:val>
                                        </p:tav>
                                        <p:tav tm="100000">
                                          <p:val>
                                            <p:strVal val="#ppt_x"/>
                                          </p:val>
                                        </p:tav>
                                      </p:tavLst>
                                    </p:anim>
                                    <p:anim calcmode="lin" valueType="num">
                                      <p:cBhvr additive="base">
                                        <p:cTn id="52" dur="500" fill="hold"/>
                                        <p:tgtEl>
                                          <p:spTgt spid="59"/>
                                        </p:tgtEl>
                                        <p:attrNameLst>
                                          <p:attrName>ppt_y</p:attrName>
                                        </p:attrNameLst>
                                      </p:cBhvr>
                                      <p:tavLst>
                                        <p:tav tm="0">
                                          <p:val>
                                            <p:strVal val="1+#ppt_h/2"/>
                                          </p:val>
                                        </p:tav>
                                        <p:tav tm="100000">
                                          <p:val>
                                            <p:strVal val="#ppt_y"/>
                                          </p:val>
                                        </p:tav>
                                      </p:tavLst>
                                    </p:anim>
                                  </p:childTnLst>
                                </p:cTn>
                              </p:par>
                              <p:par>
                                <p:cTn id="53" presetID="22" presetClass="entr" presetSubtype="4"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down)">
                                      <p:cBhvr>
                                        <p:cTn id="55" dur="1000"/>
                                        <p:tgtEl>
                                          <p:spTgt spid="58"/>
                                        </p:tgtEl>
                                      </p:cBhvr>
                                    </p:animEffect>
                                  </p:childTnLst>
                                </p:cTn>
                              </p:par>
                              <p:par>
                                <p:cTn id="56" presetID="2" presetClass="entr" presetSubtype="4"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1000" fill="hold"/>
                                        <p:tgtEl>
                                          <p:spTgt spid="37"/>
                                        </p:tgtEl>
                                        <p:attrNameLst>
                                          <p:attrName>ppt_x</p:attrName>
                                        </p:attrNameLst>
                                      </p:cBhvr>
                                      <p:tavLst>
                                        <p:tav tm="0">
                                          <p:val>
                                            <p:strVal val="#ppt_x"/>
                                          </p:val>
                                        </p:tav>
                                        <p:tav tm="100000">
                                          <p:val>
                                            <p:strVal val="#ppt_x"/>
                                          </p:val>
                                        </p:tav>
                                      </p:tavLst>
                                    </p:anim>
                                    <p:anim calcmode="lin" valueType="num">
                                      <p:cBhvr additive="base">
                                        <p:cTn id="59" dur="1000" fill="hold"/>
                                        <p:tgtEl>
                                          <p:spTgt spid="37"/>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1000" fill="hold"/>
                                        <p:tgtEl>
                                          <p:spTgt spid="29"/>
                                        </p:tgtEl>
                                        <p:attrNameLst>
                                          <p:attrName>ppt_x</p:attrName>
                                        </p:attrNameLst>
                                      </p:cBhvr>
                                      <p:tavLst>
                                        <p:tav tm="0">
                                          <p:val>
                                            <p:strVal val="#ppt_x"/>
                                          </p:val>
                                        </p:tav>
                                        <p:tav tm="100000">
                                          <p:val>
                                            <p:strVal val="#ppt_x"/>
                                          </p:val>
                                        </p:tav>
                                      </p:tavLst>
                                    </p:anim>
                                    <p:anim calcmode="lin" valueType="num">
                                      <p:cBhvr additive="base">
                                        <p:cTn id="63" dur="1000" fill="hold"/>
                                        <p:tgtEl>
                                          <p:spTgt spid="2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42" presetClass="entr" presetSubtype="0" fill="hold" grpId="0" nodeType="afterEffect">
                                  <p:stCondLst>
                                    <p:cond delay="25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1000"/>
                                        <p:tgtEl>
                                          <p:spTgt spid="75"/>
                                        </p:tgtEl>
                                      </p:cBhvr>
                                    </p:animEffect>
                                    <p:anim calcmode="lin" valueType="num">
                                      <p:cBhvr>
                                        <p:cTn id="68" dur="1000" fill="hold"/>
                                        <p:tgtEl>
                                          <p:spTgt spid="75"/>
                                        </p:tgtEl>
                                        <p:attrNameLst>
                                          <p:attrName>ppt_x</p:attrName>
                                        </p:attrNameLst>
                                      </p:cBhvr>
                                      <p:tavLst>
                                        <p:tav tm="0">
                                          <p:val>
                                            <p:strVal val="#ppt_x"/>
                                          </p:val>
                                        </p:tav>
                                        <p:tav tm="100000">
                                          <p:val>
                                            <p:strVal val="#ppt_x"/>
                                          </p:val>
                                        </p:tav>
                                      </p:tavLst>
                                    </p:anim>
                                    <p:anim calcmode="lin" valueType="num">
                                      <p:cBhvr>
                                        <p:cTn id="69" dur="1000" fill="hold"/>
                                        <p:tgtEl>
                                          <p:spTgt spid="75"/>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25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8250"/>
                            </p:stCondLst>
                            <p:childTnLst>
                              <p:par>
                                <p:cTn id="77" presetID="2" presetClass="entr" presetSubtype="4"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additive="base">
                                        <p:cTn id="79" dur="500" fill="hold"/>
                                        <p:tgtEl>
                                          <p:spTgt spid="63"/>
                                        </p:tgtEl>
                                        <p:attrNameLst>
                                          <p:attrName>ppt_x</p:attrName>
                                        </p:attrNameLst>
                                      </p:cBhvr>
                                      <p:tavLst>
                                        <p:tav tm="0">
                                          <p:val>
                                            <p:strVal val="#ppt_x"/>
                                          </p:val>
                                        </p:tav>
                                        <p:tav tm="100000">
                                          <p:val>
                                            <p:strVal val="#ppt_x"/>
                                          </p:val>
                                        </p:tav>
                                      </p:tavLst>
                                    </p:anim>
                                    <p:anim calcmode="lin" valueType="num">
                                      <p:cBhvr additive="base">
                                        <p:cTn id="80" dur="500" fill="hold"/>
                                        <p:tgtEl>
                                          <p:spTgt spid="63"/>
                                        </p:tgtEl>
                                        <p:attrNameLst>
                                          <p:attrName>ppt_y</p:attrName>
                                        </p:attrNameLst>
                                      </p:cBhvr>
                                      <p:tavLst>
                                        <p:tav tm="0">
                                          <p:val>
                                            <p:strVal val="1+#ppt_h/2"/>
                                          </p:val>
                                        </p:tav>
                                        <p:tav tm="100000">
                                          <p:val>
                                            <p:strVal val="#ppt_y"/>
                                          </p:val>
                                        </p:tav>
                                      </p:tavLst>
                                    </p:anim>
                                  </p:childTnLst>
                                </p:cTn>
                              </p:par>
                              <p:par>
                                <p:cTn id="81" presetID="22" presetClass="entr" presetSubtype="4" fill="hold" nodeType="with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wipe(down)">
                                      <p:cBhvr>
                                        <p:cTn id="83" dur="1000"/>
                                        <p:tgtEl>
                                          <p:spTgt spid="62"/>
                                        </p:tgtEl>
                                      </p:cBhvr>
                                    </p:animEffect>
                                  </p:childTnLst>
                                </p:cTn>
                              </p:par>
                              <p:par>
                                <p:cTn id="84" presetID="2" presetClass="entr" presetSubtype="4" fill="hold" nodeType="withEffect">
                                  <p:stCondLst>
                                    <p:cond delay="0"/>
                                  </p:stCondLst>
                                  <p:childTnLst>
                                    <p:set>
                                      <p:cBhvr>
                                        <p:cTn id="85" dur="1" fill="hold">
                                          <p:stCondLst>
                                            <p:cond delay="0"/>
                                          </p:stCondLst>
                                        </p:cTn>
                                        <p:tgtEl>
                                          <p:spTgt spid="41"/>
                                        </p:tgtEl>
                                        <p:attrNameLst>
                                          <p:attrName>style.visibility</p:attrName>
                                        </p:attrNameLst>
                                      </p:cBhvr>
                                      <p:to>
                                        <p:strVal val="visible"/>
                                      </p:to>
                                    </p:set>
                                    <p:anim calcmode="lin" valueType="num">
                                      <p:cBhvr additive="base">
                                        <p:cTn id="86" dur="1000" fill="hold"/>
                                        <p:tgtEl>
                                          <p:spTgt spid="41"/>
                                        </p:tgtEl>
                                        <p:attrNameLst>
                                          <p:attrName>ppt_x</p:attrName>
                                        </p:attrNameLst>
                                      </p:cBhvr>
                                      <p:tavLst>
                                        <p:tav tm="0">
                                          <p:val>
                                            <p:strVal val="#ppt_x"/>
                                          </p:val>
                                        </p:tav>
                                        <p:tav tm="100000">
                                          <p:val>
                                            <p:strVal val="#ppt_x"/>
                                          </p:val>
                                        </p:tav>
                                      </p:tavLst>
                                    </p:anim>
                                    <p:anim calcmode="lin" valueType="num">
                                      <p:cBhvr additive="base">
                                        <p:cTn id="87" dur="1000" fill="hold"/>
                                        <p:tgtEl>
                                          <p:spTgt spid="41"/>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additive="base">
                                        <p:cTn id="90" dur="1000" fill="hold"/>
                                        <p:tgtEl>
                                          <p:spTgt spid="24"/>
                                        </p:tgtEl>
                                        <p:attrNameLst>
                                          <p:attrName>ppt_x</p:attrName>
                                        </p:attrNameLst>
                                      </p:cBhvr>
                                      <p:tavLst>
                                        <p:tav tm="0">
                                          <p:val>
                                            <p:strVal val="#ppt_x"/>
                                          </p:val>
                                        </p:tav>
                                        <p:tav tm="100000">
                                          <p:val>
                                            <p:strVal val="#ppt_x"/>
                                          </p:val>
                                        </p:tav>
                                      </p:tavLst>
                                    </p:anim>
                                    <p:anim calcmode="lin" valueType="num">
                                      <p:cBhvr additive="base">
                                        <p:cTn id="91" dur="1000" fill="hold"/>
                                        <p:tgtEl>
                                          <p:spTgt spid="24"/>
                                        </p:tgtEl>
                                        <p:attrNameLst>
                                          <p:attrName>ppt_y</p:attrName>
                                        </p:attrNameLst>
                                      </p:cBhvr>
                                      <p:tavLst>
                                        <p:tav tm="0">
                                          <p:val>
                                            <p:strVal val="1+#ppt_h/2"/>
                                          </p:val>
                                        </p:tav>
                                        <p:tav tm="100000">
                                          <p:val>
                                            <p:strVal val="#ppt_y"/>
                                          </p:val>
                                        </p:tav>
                                      </p:tavLst>
                                    </p:anim>
                                  </p:childTnLst>
                                </p:cTn>
                              </p:par>
                            </p:childTnLst>
                          </p:cTn>
                        </p:par>
                        <p:par>
                          <p:cTn id="92" fill="hold">
                            <p:stCondLst>
                              <p:cond delay="9250"/>
                            </p:stCondLst>
                            <p:childTnLst>
                              <p:par>
                                <p:cTn id="93" presetID="42" presetClass="entr" presetSubtype="0" fill="hold" grpId="0" nodeType="afterEffect">
                                  <p:stCondLst>
                                    <p:cond delay="250"/>
                                  </p:stCondLst>
                                  <p:childTnLst>
                                    <p:set>
                                      <p:cBhvr>
                                        <p:cTn id="94" dur="1" fill="hold">
                                          <p:stCondLst>
                                            <p:cond delay="0"/>
                                          </p:stCondLst>
                                        </p:cTn>
                                        <p:tgtEl>
                                          <p:spTgt spid="77"/>
                                        </p:tgtEl>
                                        <p:attrNameLst>
                                          <p:attrName>style.visibility</p:attrName>
                                        </p:attrNameLst>
                                      </p:cBhvr>
                                      <p:to>
                                        <p:strVal val="visible"/>
                                      </p:to>
                                    </p:set>
                                    <p:animEffect transition="in" filter="fade">
                                      <p:cBhvr>
                                        <p:cTn id="95" dur="1000"/>
                                        <p:tgtEl>
                                          <p:spTgt spid="77"/>
                                        </p:tgtEl>
                                      </p:cBhvr>
                                    </p:animEffect>
                                    <p:anim calcmode="lin" valueType="num">
                                      <p:cBhvr>
                                        <p:cTn id="96" dur="1000" fill="hold"/>
                                        <p:tgtEl>
                                          <p:spTgt spid="77"/>
                                        </p:tgtEl>
                                        <p:attrNameLst>
                                          <p:attrName>ppt_x</p:attrName>
                                        </p:attrNameLst>
                                      </p:cBhvr>
                                      <p:tavLst>
                                        <p:tav tm="0">
                                          <p:val>
                                            <p:strVal val="#ppt_x"/>
                                          </p:val>
                                        </p:tav>
                                        <p:tav tm="100000">
                                          <p:val>
                                            <p:strVal val="#ppt_x"/>
                                          </p:val>
                                        </p:tav>
                                      </p:tavLst>
                                    </p:anim>
                                    <p:anim calcmode="lin" valueType="num">
                                      <p:cBhvr>
                                        <p:cTn id="97" dur="1000" fill="hold"/>
                                        <p:tgtEl>
                                          <p:spTgt spid="77"/>
                                        </p:tgtEl>
                                        <p:attrNameLst>
                                          <p:attrName>ppt_y</p:attrName>
                                        </p:attrNameLst>
                                      </p:cBhvr>
                                      <p:tavLst>
                                        <p:tav tm="0">
                                          <p:val>
                                            <p:strVal val="#ppt_y+.1"/>
                                          </p:val>
                                        </p:tav>
                                        <p:tav tm="100000">
                                          <p:val>
                                            <p:strVal val="#ppt_y"/>
                                          </p:val>
                                        </p:tav>
                                      </p:tavLst>
                                    </p:anim>
                                  </p:childTnLst>
                                </p:cTn>
                              </p:par>
                            </p:childTnLst>
                          </p:cTn>
                        </p:par>
                        <p:par>
                          <p:cTn id="98" fill="hold">
                            <p:stCondLst>
                              <p:cond delay="10500"/>
                            </p:stCondLst>
                            <p:childTnLst>
                              <p:par>
                                <p:cTn id="99" presetID="53" presetClass="entr" presetSubtype="16" fill="hold" grpId="0" nodeType="afterEffect">
                                  <p:stCondLst>
                                    <p:cond delay="25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1250"/>
                            </p:stCondLst>
                            <p:childTnLst>
                              <p:par>
                                <p:cTn id="105" presetID="2" presetClass="entr" presetSubtype="4" fill="hold" nodeType="afterEffect">
                                  <p:stCondLst>
                                    <p:cond delay="0"/>
                                  </p:stCondLst>
                                  <p:childTnLst>
                                    <p:set>
                                      <p:cBhvr>
                                        <p:cTn id="106" dur="1" fill="hold">
                                          <p:stCondLst>
                                            <p:cond delay="0"/>
                                          </p:stCondLst>
                                        </p:cTn>
                                        <p:tgtEl>
                                          <p:spTgt spid="67"/>
                                        </p:tgtEl>
                                        <p:attrNameLst>
                                          <p:attrName>style.visibility</p:attrName>
                                        </p:attrNameLst>
                                      </p:cBhvr>
                                      <p:to>
                                        <p:strVal val="visible"/>
                                      </p:to>
                                    </p:set>
                                    <p:anim calcmode="lin" valueType="num">
                                      <p:cBhvr additive="base">
                                        <p:cTn id="107" dur="500" fill="hold"/>
                                        <p:tgtEl>
                                          <p:spTgt spid="67"/>
                                        </p:tgtEl>
                                        <p:attrNameLst>
                                          <p:attrName>ppt_x</p:attrName>
                                        </p:attrNameLst>
                                      </p:cBhvr>
                                      <p:tavLst>
                                        <p:tav tm="0">
                                          <p:val>
                                            <p:strVal val="#ppt_x"/>
                                          </p:val>
                                        </p:tav>
                                        <p:tav tm="100000">
                                          <p:val>
                                            <p:strVal val="#ppt_x"/>
                                          </p:val>
                                        </p:tav>
                                      </p:tavLst>
                                    </p:anim>
                                    <p:anim calcmode="lin" valueType="num">
                                      <p:cBhvr additive="base">
                                        <p:cTn id="108" dur="500" fill="hold"/>
                                        <p:tgtEl>
                                          <p:spTgt spid="67"/>
                                        </p:tgtEl>
                                        <p:attrNameLst>
                                          <p:attrName>ppt_y</p:attrName>
                                        </p:attrNameLst>
                                      </p:cBhvr>
                                      <p:tavLst>
                                        <p:tav tm="0">
                                          <p:val>
                                            <p:strVal val="1+#ppt_h/2"/>
                                          </p:val>
                                        </p:tav>
                                        <p:tav tm="100000">
                                          <p:val>
                                            <p:strVal val="#ppt_y"/>
                                          </p:val>
                                        </p:tav>
                                      </p:tavLst>
                                    </p:anim>
                                  </p:childTnLst>
                                </p:cTn>
                              </p:par>
                              <p:par>
                                <p:cTn id="109" presetID="22" presetClass="entr" presetSubtype="4" fill="hold"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wipe(down)">
                                      <p:cBhvr>
                                        <p:cTn id="111" dur="1000"/>
                                        <p:tgtEl>
                                          <p:spTgt spid="66"/>
                                        </p:tgtEl>
                                      </p:cBhvr>
                                    </p:animEffect>
                                  </p:childTnLst>
                                </p:cTn>
                              </p:par>
                              <p:par>
                                <p:cTn id="112" presetID="2" presetClass="entr" presetSubtype="4" fill="hold" nodeType="with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additive="base">
                                        <p:cTn id="114" dur="1000" fill="hold"/>
                                        <p:tgtEl>
                                          <p:spTgt spid="45"/>
                                        </p:tgtEl>
                                        <p:attrNameLst>
                                          <p:attrName>ppt_x</p:attrName>
                                        </p:attrNameLst>
                                      </p:cBhvr>
                                      <p:tavLst>
                                        <p:tav tm="0">
                                          <p:val>
                                            <p:strVal val="#ppt_x"/>
                                          </p:val>
                                        </p:tav>
                                        <p:tav tm="100000">
                                          <p:val>
                                            <p:strVal val="#ppt_x"/>
                                          </p:val>
                                        </p:tav>
                                      </p:tavLst>
                                    </p:anim>
                                    <p:anim calcmode="lin" valueType="num">
                                      <p:cBhvr additive="base">
                                        <p:cTn id="115" dur="1000" fill="hold"/>
                                        <p:tgtEl>
                                          <p:spTgt spid="45"/>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5"/>
                                        </p:tgtEl>
                                        <p:attrNameLst>
                                          <p:attrName>style.visibility</p:attrName>
                                        </p:attrNameLst>
                                      </p:cBhvr>
                                      <p:to>
                                        <p:strVal val="visible"/>
                                      </p:to>
                                    </p:set>
                                    <p:anim calcmode="lin" valueType="num">
                                      <p:cBhvr additive="base">
                                        <p:cTn id="118" dur="1000" fill="hold"/>
                                        <p:tgtEl>
                                          <p:spTgt spid="35"/>
                                        </p:tgtEl>
                                        <p:attrNameLst>
                                          <p:attrName>ppt_x</p:attrName>
                                        </p:attrNameLst>
                                      </p:cBhvr>
                                      <p:tavLst>
                                        <p:tav tm="0">
                                          <p:val>
                                            <p:strVal val="#ppt_x"/>
                                          </p:val>
                                        </p:tav>
                                        <p:tav tm="100000">
                                          <p:val>
                                            <p:strVal val="#ppt_x"/>
                                          </p:val>
                                        </p:tav>
                                      </p:tavLst>
                                    </p:anim>
                                    <p:anim calcmode="lin" valueType="num">
                                      <p:cBhvr additive="base">
                                        <p:cTn id="119" dur="1000" fill="hold"/>
                                        <p:tgtEl>
                                          <p:spTgt spid="35"/>
                                        </p:tgtEl>
                                        <p:attrNameLst>
                                          <p:attrName>ppt_y</p:attrName>
                                        </p:attrNameLst>
                                      </p:cBhvr>
                                      <p:tavLst>
                                        <p:tav tm="0">
                                          <p:val>
                                            <p:strVal val="1+#ppt_h/2"/>
                                          </p:val>
                                        </p:tav>
                                        <p:tav tm="100000">
                                          <p:val>
                                            <p:strVal val="#ppt_y"/>
                                          </p:val>
                                        </p:tav>
                                      </p:tavLst>
                                    </p:anim>
                                  </p:childTnLst>
                                </p:cTn>
                              </p:par>
                            </p:childTnLst>
                          </p:cTn>
                        </p:par>
                        <p:par>
                          <p:cTn id="120" fill="hold">
                            <p:stCondLst>
                              <p:cond delay="12250"/>
                            </p:stCondLst>
                            <p:childTnLst>
                              <p:par>
                                <p:cTn id="121" presetID="42" presetClass="entr" presetSubtype="0" fill="hold" grpId="0" nodeType="afterEffect">
                                  <p:stCondLst>
                                    <p:cond delay="250"/>
                                  </p:stCondLst>
                                  <p:childTnLst>
                                    <p:set>
                                      <p:cBhvr>
                                        <p:cTn id="122" dur="1" fill="hold">
                                          <p:stCondLst>
                                            <p:cond delay="0"/>
                                          </p:stCondLst>
                                        </p:cTn>
                                        <p:tgtEl>
                                          <p:spTgt spid="78"/>
                                        </p:tgtEl>
                                        <p:attrNameLst>
                                          <p:attrName>style.visibility</p:attrName>
                                        </p:attrNameLst>
                                      </p:cBhvr>
                                      <p:to>
                                        <p:strVal val="visible"/>
                                      </p:to>
                                    </p:set>
                                    <p:animEffect transition="in" filter="fade">
                                      <p:cBhvr>
                                        <p:cTn id="123" dur="1000"/>
                                        <p:tgtEl>
                                          <p:spTgt spid="78"/>
                                        </p:tgtEl>
                                      </p:cBhvr>
                                    </p:animEffect>
                                    <p:anim calcmode="lin" valueType="num">
                                      <p:cBhvr>
                                        <p:cTn id="124" dur="1000" fill="hold"/>
                                        <p:tgtEl>
                                          <p:spTgt spid="78"/>
                                        </p:tgtEl>
                                        <p:attrNameLst>
                                          <p:attrName>ppt_x</p:attrName>
                                        </p:attrNameLst>
                                      </p:cBhvr>
                                      <p:tavLst>
                                        <p:tav tm="0">
                                          <p:val>
                                            <p:strVal val="#ppt_x"/>
                                          </p:val>
                                        </p:tav>
                                        <p:tav tm="100000">
                                          <p:val>
                                            <p:strVal val="#ppt_x"/>
                                          </p:val>
                                        </p:tav>
                                      </p:tavLst>
                                    </p:anim>
                                    <p:anim calcmode="lin" valueType="num">
                                      <p:cBhvr>
                                        <p:cTn id="125" dur="1000" fill="hold"/>
                                        <p:tgtEl>
                                          <p:spTgt spid="78"/>
                                        </p:tgtEl>
                                        <p:attrNameLst>
                                          <p:attrName>ppt_y</p:attrName>
                                        </p:attrNameLst>
                                      </p:cBhvr>
                                      <p:tavLst>
                                        <p:tav tm="0">
                                          <p:val>
                                            <p:strVal val="#ppt_y+.1"/>
                                          </p:val>
                                        </p:tav>
                                        <p:tav tm="100000">
                                          <p:val>
                                            <p:strVal val="#ppt_y"/>
                                          </p:val>
                                        </p:tav>
                                      </p:tavLst>
                                    </p:anim>
                                  </p:childTnLst>
                                </p:cTn>
                              </p:par>
                            </p:childTnLst>
                          </p:cTn>
                        </p:par>
                        <p:par>
                          <p:cTn id="126" fill="hold">
                            <p:stCondLst>
                              <p:cond delay="13500"/>
                            </p:stCondLst>
                            <p:childTnLst>
                              <p:par>
                                <p:cTn id="127" presetID="53" presetClass="entr" presetSubtype="16" fill="hold" grpId="0" nodeType="afterEffect">
                                  <p:stCondLst>
                                    <p:cond delay="250"/>
                                  </p:stCondLst>
                                  <p:childTnLst>
                                    <p:set>
                                      <p:cBhvr>
                                        <p:cTn id="128" dur="1" fill="hold">
                                          <p:stCondLst>
                                            <p:cond delay="0"/>
                                          </p:stCondLst>
                                        </p:cTn>
                                        <p:tgtEl>
                                          <p:spTgt spid="89"/>
                                        </p:tgtEl>
                                        <p:attrNameLst>
                                          <p:attrName>style.visibility</p:attrName>
                                        </p:attrNameLst>
                                      </p:cBhvr>
                                      <p:to>
                                        <p:strVal val="visible"/>
                                      </p:to>
                                    </p:set>
                                    <p:anim calcmode="lin" valueType="num">
                                      <p:cBhvr>
                                        <p:cTn id="129" dur="500" fill="hold"/>
                                        <p:tgtEl>
                                          <p:spTgt spid="89"/>
                                        </p:tgtEl>
                                        <p:attrNameLst>
                                          <p:attrName>ppt_w</p:attrName>
                                        </p:attrNameLst>
                                      </p:cBhvr>
                                      <p:tavLst>
                                        <p:tav tm="0">
                                          <p:val>
                                            <p:fltVal val="0"/>
                                          </p:val>
                                        </p:tav>
                                        <p:tav tm="100000">
                                          <p:val>
                                            <p:strVal val="#ppt_w"/>
                                          </p:val>
                                        </p:tav>
                                      </p:tavLst>
                                    </p:anim>
                                    <p:anim calcmode="lin" valueType="num">
                                      <p:cBhvr>
                                        <p:cTn id="130" dur="500" fill="hold"/>
                                        <p:tgtEl>
                                          <p:spTgt spid="89"/>
                                        </p:tgtEl>
                                        <p:attrNameLst>
                                          <p:attrName>ppt_h</p:attrName>
                                        </p:attrNameLst>
                                      </p:cBhvr>
                                      <p:tavLst>
                                        <p:tav tm="0">
                                          <p:val>
                                            <p:fltVal val="0"/>
                                          </p:val>
                                        </p:tav>
                                        <p:tav tm="100000">
                                          <p:val>
                                            <p:strVal val="#ppt_h"/>
                                          </p:val>
                                        </p:tav>
                                      </p:tavLst>
                                    </p:anim>
                                    <p:animEffect transition="in" filter="fade">
                                      <p:cBhvr>
                                        <p:cTn id="131" dur="500"/>
                                        <p:tgtEl>
                                          <p:spTgt spid="89"/>
                                        </p:tgtEl>
                                      </p:cBhvr>
                                    </p:animEffect>
                                  </p:childTnLst>
                                </p:cTn>
                              </p:par>
                            </p:childTnLst>
                          </p:cTn>
                        </p:par>
                        <p:par>
                          <p:cTn id="132" fill="hold">
                            <p:stCondLst>
                              <p:cond delay="14250"/>
                            </p:stCondLst>
                            <p:childTnLst>
                              <p:par>
                                <p:cTn id="133" presetID="2" presetClass="entr" presetSubtype="4"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 calcmode="lin" valueType="num">
                                      <p:cBhvr additive="base">
                                        <p:cTn id="135" dur="500" fill="hold"/>
                                        <p:tgtEl>
                                          <p:spTgt spid="71"/>
                                        </p:tgtEl>
                                        <p:attrNameLst>
                                          <p:attrName>ppt_x</p:attrName>
                                        </p:attrNameLst>
                                      </p:cBhvr>
                                      <p:tavLst>
                                        <p:tav tm="0">
                                          <p:val>
                                            <p:strVal val="#ppt_x"/>
                                          </p:val>
                                        </p:tav>
                                        <p:tav tm="100000">
                                          <p:val>
                                            <p:strVal val="#ppt_x"/>
                                          </p:val>
                                        </p:tav>
                                      </p:tavLst>
                                    </p:anim>
                                    <p:anim calcmode="lin" valueType="num">
                                      <p:cBhvr additive="base">
                                        <p:cTn id="136" dur="500" fill="hold"/>
                                        <p:tgtEl>
                                          <p:spTgt spid="71"/>
                                        </p:tgtEl>
                                        <p:attrNameLst>
                                          <p:attrName>ppt_y</p:attrName>
                                        </p:attrNameLst>
                                      </p:cBhvr>
                                      <p:tavLst>
                                        <p:tav tm="0">
                                          <p:val>
                                            <p:strVal val="1+#ppt_h/2"/>
                                          </p:val>
                                        </p:tav>
                                        <p:tav tm="100000">
                                          <p:val>
                                            <p:strVal val="#ppt_y"/>
                                          </p:val>
                                        </p:tav>
                                      </p:tavLst>
                                    </p:anim>
                                  </p:childTnLst>
                                </p:cTn>
                              </p:par>
                              <p:par>
                                <p:cTn id="137" presetID="22" presetClass="entr" presetSubtype="4" fill="hold" nodeType="withEffect">
                                  <p:stCondLst>
                                    <p:cond delay="0"/>
                                  </p:stCondLst>
                                  <p:childTnLst>
                                    <p:set>
                                      <p:cBhvr>
                                        <p:cTn id="138" dur="1" fill="hold">
                                          <p:stCondLst>
                                            <p:cond delay="0"/>
                                          </p:stCondLst>
                                        </p:cTn>
                                        <p:tgtEl>
                                          <p:spTgt spid="70"/>
                                        </p:tgtEl>
                                        <p:attrNameLst>
                                          <p:attrName>style.visibility</p:attrName>
                                        </p:attrNameLst>
                                      </p:cBhvr>
                                      <p:to>
                                        <p:strVal val="visible"/>
                                      </p:to>
                                    </p:set>
                                    <p:animEffect transition="in" filter="wipe(down)">
                                      <p:cBhvr>
                                        <p:cTn id="139" dur="1000"/>
                                        <p:tgtEl>
                                          <p:spTgt spid="70"/>
                                        </p:tgtEl>
                                      </p:cBhvr>
                                    </p:animEffect>
                                  </p:childTnLst>
                                </p:cTn>
                              </p:par>
                              <p:par>
                                <p:cTn id="140" presetID="2" presetClass="entr" presetSubtype="4" fill="hold" nodeType="withEffect">
                                  <p:stCondLst>
                                    <p:cond delay="0"/>
                                  </p:stCondLst>
                                  <p:childTnLst>
                                    <p:set>
                                      <p:cBhvr>
                                        <p:cTn id="141" dur="1" fill="hold">
                                          <p:stCondLst>
                                            <p:cond delay="0"/>
                                          </p:stCondLst>
                                        </p:cTn>
                                        <p:tgtEl>
                                          <p:spTgt spid="49"/>
                                        </p:tgtEl>
                                        <p:attrNameLst>
                                          <p:attrName>style.visibility</p:attrName>
                                        </p:attrNameLst>
                                      </p:cBhvr>
                                      <p:to>
                                        <p:strVal val="visible"/>
                                      </p:to>
                                    </p:set>
                                    <p:anim calcmode="lin" valueType="num">
                                      <p:cBhvr additive="base">
                                        <p:cTn id="142" dur="1000" fill="hold"/>
                                        <p:tgtEl>
                                          <p:spTgt spid="49"/>
                                        </p:tgtEl>
                                        <p:attrNameLst>
                                          <p:attrName>ppt_x</p:attrName>
                                        </p:attrNameLst>
                                      </p:cBhvr>
                                      <p:tavLst>
                                        <p:tav tm="0">
                                          <p:val>
                                            <p:strVal val="#ppt_x"/>
                                          </p:val>
                                        </p:tav>
                                        <p:tav tm="100000">
                                          <p:val>
                                            <p:strVal val="#ppt_x"/>
                                          </p:val>
                                        </p:tav>
                                      </p:tavLst>
                                    </p:anim>
                                    <p:anim calcmode="lin" valueType="num">
                                      <p:cBhvr additive="base">
                                        <p:cTn id="143" dur="1000" fill="hold"/>
                                        <p:tgtEl>
                                          <p:spTgt spid="49"/>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additive="base">
                                        <p:cTn id="146" dur="1000" fill="hold"/>
                                        <p:tgtEl>
                                          <p:spTgt spid="36"/>
                                        </p:tgtEl>
                                        <p:attrNameLst>
                                          <p:attrName>ppt_x</p:attrName>
                                        </p:attrNameLst>
                                      </p:cBhvr>
                                      <p:tavLst>
                                        <p:tav tm="0">
                                          <p:val>
                                            <p:strVal val="#ppt_x"/>
                                          </p:val>
                                        </p:tav>
                                        <p:tav tm="100000">
                                          <p:val>
                                            <p:strVal val="#ppt_x"/>
                                          </p:val>
                                        </p:tav>
                                      </p:tavLst>
                                    </p:anim>
                                    <p:anim calcmode="lin" valueType="num">
                                      <p:cBhvr additive="base">
                                        <p:cTn id="147" dur="1000" fill="hold"/>
                                        <p:tgtEl>
                                          <p:spTgt spid="36"/>
                                        </p:tgtEl>
                                        <p:attrNameLst>
                                          <p:attrName>ppt_y</p:attrName>
                                        </p:attrNameLst>
                                      </p:cBhvr>
                                      <p:tavLst>
                                        <p:tav tm="0">
                                          <p:val>
                                            <p:strVal val="1+#ppt_h/2"/>
                                          </p:val>
                                        </p:tav>
                                        <p:tav tm="100000">
                                          <p:val>
                                            <p:strVal val="#ppt_y"/>
                                          </p:val>
                                        </p:tav>
                                      </p:tavLst>
                                    </p:anim>
                                  </p:childTnLst>
                                </p:cTn>
                              </p:par>
                            </p:childTnLst>
                          </p:cTn>
                        </p:par>
                        <p:par>
                          <p:cTn id="148" fill="hold">
                            <p:stCondLst>
                              <p:cond delay="15250"/>
                            </p:stCondLst>
                            <p:childTnLst>
                              <p:par>
                                <p:cTn id="149" presetID="42" presetClass="entr" presetSubtype="0" fill="hold" grpId="0" nodeType="afterEffect">
                                  <p:stCondLst>
                                    <p:cond delay="250"/>
                                  </p:stCondLst>
                                  <p:childTnLst>
                                    <p:set>
                                      <p:cBhvr>
                                        <p:cTn id="150" dur="1" fill="hold">
                                          <p:stCondLst>
                                            <p:cond delay="0"/>
                                          </p:stCondLst>
                                        </p:cTn>
                                        <p:tgtEl>
                                          <p:spTgt spid="79"/>
                                        </p:tgtEl>
                                        <p:attrNameLst>
                                          <p:attrName>style.visibility</p:attrName>
                                        </p:attrNameLst>
                                      </p:cBhvr>
                                      <p:to>
                                        <p:strVal val="visible"/>
                                      </p:to>
                                    </p:set>
                                    <p:animEffect transition="in" filter="fade">
                                      <p:cBhvr>
                                        <p:cTn id="151" dur="1000"/>
                                        <p:tgtEl>
                                          <p:spTgt spid="79"/>
                                        </p:tgtEl>
                                      </p:cBhvr>
                                    </p:animEffect>
                                    <p:anim calcmode="lin" valueType="num">
                                      <p:cBhvr>
                                        <p:cTn id="152" dur="1000" fill="hold"/>
                                        <p:tgtEl>
                                          <p:spTgt spid="79"/>
                                        </p:tgtEl>
                                        <p:attrNameLst>
                                          <p:attrName>ppt_x</p:attrName>
                                        </p:attrNameLst>
                                      </p:cBhvr>
                                      <p:tavLst>
                                        <p:tav tm="0">
                                          <p:val>
                                            <p:strVal val="#ppt_x"/>
                                          </p:val>
                                        </p:tav>
                                        <p:tav tm="100000">
                                          <p:val>
                                            <p:strVal val="#ppt_x"/>
                                          </p:val>
                                        </p:tav>
                                      </p:tavLst>
                                    </p:anim>
                                    <p:anim calcmode="lin" valueType="num">
                                      <p:cBhvr>
                                        <p:cTn id="153"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2" grpId="0" animBg="1"/>
      <p:bldP spid="74" grpId="0"/>
      <p:bldP spid="75" grpId="0"/>
      <p:bldP spid="76" grpId="0"/>
      <p:bldP spid="77" grpId="0"/>
      <p:bldP spid="78" grpId="0"/>
      <p:bldP spid="79" grpId="0"/>
      <p:bldP spid="85" grpId="0"/>
      <p:bldP spid="86" grpId="0"/>
      <p:bldP spid="87" grpId="0"/>
      <p:bldP spid="88" grpId="0"/>
      <p:bldP spid="8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9" name="Freeform: Shape 88">
            <a:extLst>
              <a:ext uri="{FF2B5EF4-FFF2-40B4-BE49-F238E27FC236}">
                <a16:creationId xmlns:a16="http://schemas.microsoft.com/office/drawing/2014/main" id="{A965B686-7502-45BE-8703-8B14B73CC01C}"/>
              </a:ext>
            </a:extLst>
          </p:cNvPr>
          <p:cNvSpPr>
            <a:spLocks noChangeAspect="1"/>
          </p:cNvSpPr>
          <p:nvPr/>
        </p:nvSpPr>
        <p:spPr>
          <a:xfrm rot="8100000">
            <a:off x="6005247" y="1265090"/>
            <a:ext cx="1412982" cy="2098058"/>
          </a:xfrm>
          <a:custGeom>
            <a:avLst/>
            <a:gdLst>
              <a:gd name="connsiteX0" fmla="*/ 241038 w 1645918"/>
              <a:gd name="connsiteY0" fmla="*/ 2202892 h 2443931"/>
              <a:gd name="connsiteX1" fmla="*/ 241038 w 1645918"/>
              <a:gd name="connsiteY1" fmla="*/ 1039051 h 2443931"/>
              <a:gd name="connsiteX2" fmla="*/ 665778 w 1645918"/>
              <a:gd name="connsiteY2" fmla="*/ 813076 h 2443931"/>
              <a:gd name="connsiteX3" fmla="*/ 793340 w 1645918"/>
              <a:gd name="connsiteY3" fmla="*/ 800851 h 2443931"/>
              <a:gd name="connsiteX4" fmla="*/ 793340 w 1645918"/>
              <a:gd name="connsiteY4" fmla="*/ 467777 h 2443931"/>
              <a:gd name="connsiteX5" fmla="*/ 659759 w 1645918"/>
              <a:gd name="connsiteY5" fmla="*/ 461017 h 2443931"/>
              <a:gd name="connsiteX6" fmla="*/ 383151 w 1645918"/>
              <a:gd name="connsiteY6" fmla="*/ 404877 h 2443931"/>
              <a:gd name="connsiteX7" fmla="*/ 345736 w 1645918"/>
              <a:gd name="connsiteY7" fmla="*/ 391178 h 2443931"/>
              <a:gd name="connsiteX8" fmla="*/ 464972 w 1645918"/>
              <a:gd name="connsiteY8" fmla="*/ 101604 h 2443931"/>
              <a:gd name="connsiteX9" fmla="*/ 485271 w 1645918"/>
              <a:gd name="connsiteY9" fmla="*/ 108704 h 2443931"/>
              <a:gd name="connsiteX10" fmla="*/ 1315465 w 1645918"/>
              <a:gd name="connsiteY10" fmla="*/ 27625 h 2443931"/>
              <a:gd name="connsiteX11" fmla="*/ 1362213 w 1645918"/>
              <a:gd name="connsiteY11" fmla="*/ 0 h 2443931"/>
              <a:gd name="connsiteX12" fmla="*/ 1483487 w 1645918"/>
              <a:gd name="connsiteY12" fmla="*/ 291057 h 2443931"/>
              <a:gd name="connsiteX13" fmla="*/ 1455159 w 1645918"/>
              <a:gd name="connsiteY13" fmla="*/ 307552 h 2443931"/>
              <a:gd name="connsiteX14" fmla="*/ 935612 w 1645918"/>
              <a:gd name="connsiteY14" fmla="*/ 461497 h 2443931"/>
              <a:gd name="connsiteX15" fmla="*/ 880486 w 1645918"/>
              <a:gd name="connsiteY15" fmla="*/ 464117 h 2443931"/>
              <a:gd name="connsiteX16" fmla="*/ 880486 w 1645918"/>
              <a:gd name="connsiteY16" fmla="*/ 803525 h 2443931"/>
              <a:gd name="connsiteX17" fmla="*/ 980139 w 1645918"/>
              <a:gd name="connsiteY17" fmla="*/ 813077 h 2443931"/>
              <a:gd name="connsiteX18" fmla="*/ 1404879 w 1645918"/>
              <a:gd name="connsiteY18" fmla="*/ 1039051 h 2443931"/>
              <a:gd name="connsiteX19" fmla="*/ 1404879 w 1645918"/>
              <a:gd name="connsiteY19" fmla="*/ 2202892 h 2443931"/>
              <a:gd name="connsiteX20" fmla="*/ 241038 w 1645918"/>
              <a:gd name="connsiteY20" fmla="*/ 2202892 h 244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18" h="2443931">
                <a:moveTo>
                  <a:pt x="241038" y="2202892"/>
                </a:moveTo>
                <a:cubicBezTo>
                  <a:pt x="-80347" y="1881506"/>
                  <a:pt x="-80347" y="1360437"/>
                  <a:pt x="241038" y="1039051"/>
                </a:cubicBezTo>
                <a:cubicBezTo>
                  <a:pt x="361558" y="918531"/>
                  <a:pt x="510158" y="843206"/>
                  <a:pt x="665778" y="813076"/>
                </a:cubicBezTo>
                <a:lnTo>
                  <a:pt x="793340" y="800851"/>
                </a:lnTo>
                <a:lnTo>
                  <a:pt x="793340" y="467777"/>
                </a:lnTo>
                <a:lnTo>
                  <a:pt x="659759" y="461017"/>
                </a:lnTo>
                <a:cubicBezTo>
                  <a:pt x="567267" y="451748"/>
                  <a:pt x="474649" y="433203"/>
                  <a:pt x="383151" y="404877"/>
                </a:cubicBezTo>
                <a:lnTo>
                  <a:pt x="345736" y="391178"/>
                </a:lnTo>
                <a:lnTo>
                  <a:pt x="464972" y="101604"/>
                </a:lnTo>
                <a:lnTo>
                  <a:pt x="485271" y="108704"/>
                </a:lnTo>
                <a:cubicBezTo>
                  <a:pt x="759203" y="189782"/>
                  <a:pt x="1058324" y="162756"/>
                  <a:pt x="1315465" y="27625"/>
                </a:cubicBezTo>
                <a:lnTo>
                  <a:pt x="1362213" y="0"/>
                </a:lnTo>
                <a:lnTo>
                  <a:pt x="1483487" y="291057"/>
                </a:lnTo>
                <a:lnTo>
                  <a:pt x="1455159" y="307552"/>
                </a:lnTo>
                <a:cubicBezTo>
                  <a:pt x="1294105" y="391277"/>
                  <a:pt x="1117602" y="443934"/>
                  <a:pt x="935612" y="461497"/>
                </a:cubicBezTo>
                <a:lnTo>
                  <a:pt x="880486" y="464117"/>
                </a:lnTo>
                <a:lnTo>
                  <a:pt x="880486" y="803525"/>
                </a:lnTo>
                <a:lnTo>
                  <a:pt x="980139" y="813077"/>
                </a:lnTo>
                <a:cubicBezTo>
                  <a:pt x="1135759" y="843206"/>
                  <a:pt x="1284360" y="918531"/>
                  <a:pt x="1404879" y="1039051"/>
                </a:cubicBezTo>
                <a:cubicBezTo>
                  <a:pt x="1726265" y="1360437"/>
                  <a:pt x="1726265" y="1881506"/>
                  <a:pt x="1404879" y="2202892"/>
                </a:cubicBezTo>
                <a:cubicBezTo>
                  <a:pt x="1083494" y="2524278"/>
                  <a:pt x="562424" y="2524278"/>
                  <a:pt x="241038" y="2202892"/>
                </a:cubicBezTo>
                <a:close/>
              </a:path>
            </a:pathLst>
          </a:cu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A0DC369-FC68-4351-B4B5-D0062F8E263E}"/>
              </a:ext>
            </a:extLst>
          </p:cNvPr>
          <p:cNvSpPr>
            <a:spLocks noChangeAspect="1"/>
          </p:cNvSpPr>
          <p:nvPr/>
        </p:nvSpPr>
        <p:spPr>
          <a:xfrm rot="5400000">
            <a:off x="5450342" y="2598641"/>
            <a:ext cx="1412984" cy="2100615"/>
          </a:xfrm>
          <a:custGeom>
            <a:avLst/>
            <a:gdLst>
              <a:gd name="connsiteX0" fmla="*/ 0 w 1645920"/>
              <a:gd name="connsiteY0" fmla="*/ 1623950 h 2446910"/>
              <a:gd name="connsiteX1" fmla="*/ 657106 w 1645920"/>
              <a:gd name="connsiteY1" fmla="*/ 817709 h 2446910"/>
              <a:gd name="connsiteX2" fmla="*/ 788922 w 1645920"/>
              <a:gd name="connsiteY2" fmla="*/ 804421 h 2446910"/>
              <a:gd name="connsiteX3" fmla="*/ 788922 w 1645920"/>
              <a:gd name="connsiteY3" fmla="*/ 443084 h 2446910"/>
              <a:gd name="connsiteX4" fmla="*/ 696758 w 1645920"/>
              <a:gd name="connsiteY4" fmla="*/ 440470 h 2446910"/>
              <a:gd name="connsiteX5" fmla="*/ 493427 w 1645920"/>
              <a:gd name="connsiteY5" fmla="*/ 412294 h 2446910"/>
              <a:gd name="connsiteX6" fmla="*/ 393392 w 1645920"/>
              <a:gd name="connsiteY6" fmla="*/ 385885 h 2446910"/>
              <a:gd name="connsiteX7" fmla="*/ 513447 w 1645920"/>
              <a:gd name="connsiteY7" fmla="*/ 94322 h 2446910"/>
              <a:gd name="connsiteX8" fmla="*/ 566974 w 1645920"/>
              <a:gd name="connsiteY8" fmla="*/ 108085 h 2446910"/>
              <a:gd name="connsiteX9" fmla="*/ 790130 w 1645920"/>
              <a:gd name="connsiteY9" fmla="*/ 130581 h 2446910"/>
              <a:gd name="connsiteX10" fmla="*/ 1221134 w 1645920"/>
              <a:gd name="connsiteY10" fmla="*/ 43565 h 2446910"/>
              <a:gd name="connsiteX11" fmla="*/ 1311569 w 1645920"/>
              <a:gd name="connsiteY11" fmla="*/ 0 h 2446910"/>
              <a:gd name="connsiteX12" fmla="*/ 1431418 w 1645920"/>
              <a:gd name="connsiteY12" fmla="*/ 287637 h 2446910"/>
              <a:gd name="connsiteX13" fmla="*/ 1318838 w 1645920"/>
              <a:gd name="connsiteY13" fmla="*/ 339872 h 2446910"/>
              <a:gd name="connsiteX14" fmla="*/ 904191 w 1645920"/>
              <a:gd name="connsiteY14" fmla="*/ 438677 h 2446910"/>
              <a:gd name="connsiteX15" fmla="*/ 876069 w 1645920"/>
              <a:gd name="connsiteY15" fmla="*/ 439954 h 2446910"/>
              <a:gd name="connsiteX16" fmla="*/ 876069 w 1645920"/>
              <a:gd name="connsiteY16" fmla="*/ 806344 h 2446910"/>
              <a:gd name="connsiteX17" fmla="*/ 988816 w 1645920"/>
              <a:gd name="connsiteY17" fmla="*/ 817709 h 2446910"/>
              <a:gd name="connsiteX18" fmla="*/ 1645920 w 1645920"/>
              <a:gd name="connsiteY18" fmla="*/ 1623950 h 2446910"/>
              <a:gd name="connsiteX19" fmla="*/ 822960 w 1645920"/>
              <a:gd name="connsiteY19" fmla="*/ 2446910 h 2446910"/>
              <a:gd name="connsiteX20" fmla="*/ 0 w 1645920"/>
              <a:gd name="connsiteY20" fmla="*/ 1623950 h 244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20" h="2446910">
                <a:moveTo>
                  <a:pt x="0" y="1623950"/>
                </a:moveTo>
                <a:cubicBezTo>
                  <a:pt x="0" y="1226255"/>
                  <a:pt x="282096" y="894447"/>
                  <a:pt x="657106" y="817709"/>
                </a:cubicBezTo>
                <a:lnTo>
                  <a:pt x="788922" y="804421"/>
                </a:lnTo>
                <a:lnTo>
                  <a:pt x="788922" y="443084"/>
                </a:lnTo>
                <a:lnTo>
                  <a:pt x="696758" y="440470"/>
                </a:lnTo>
                <a:cubicBezTo>
                  <a:pt x="628124" y="435999"/>
                  <a:pt x="560173" y="426533"/>
                  <a:pt x="493427" y="412294"/>
                </a:cubicBezTo>
                <a:lnTo>
                  <a:pt x="393392" y="385885"/>
                </a:lnTo>
                <a:lnTo>
                  <a:pt x="513447" y="94322"/>
                </a:lnTo>
                <a:lnTo>
                  <a:pt x="566974" y="108085"/>
                </a:lnTo>
                <a:cubicBezTo>
                  <a:pt x="639055" y="122835"/>
                  <a:pt x="713688" y="130581"/>
                  <a:pt x="790130" y="130581"/>
                </a:cubicBezTo>
                <a:cubicBezTo>
                  <a:pt x="943013" y="130581"/>
                  <a:pt x="1088660" y="99597"/>
                  <a:pt x="1221134" y="43565"/>
                </a:cubicBezTo>
                <a:lnTo>
                  <a:pt x="1311569" y="0"/>
                </a:lnTo>
                <a:lnTo>
                  <a:pt x="1431418" y="287637"/>
                </a:lnTo>
                <a:lnTo>
                  <a:pt x="1318838" y="339872"/>
                </a:lnTo>
                <a:cubicBezTo>
                  <a:pt x="1182757" y="394853"/>
                  <a:pt x="1043150" y="427197"/>
                  <a:pt x="904191" y="438677"/>
                </a:cubicBezTo>
                <a:lnTo>
                  <a:pt x="876069" y="439954"/>
                </a:lnTo>
                <a:lnTo>
                  <a:pt x="876069" y="806344"/>
                </a:lnTo>
                <a:lnTo>
                  <a:pt x="988816" y="817709"/>
                </a:lnTo>
                <a:cubicBezTo>
                  <a:pt x="1363825" y="894447"/>
                  <a:pt x="1645920" y="1226255"/>
                  <a:pt x="1645920" y="1623950"/>
                </a:cubicBezTo>
                <a:cubicBezTo>
                  <a:pt x="1645920" y="2078458"/>
                  <a:pt x="1277468" y="2446910"/>
                  <a:pt x="822960" y="2446910"/>
                </a:cubicBezTo>
                <a:cubicBezTo>
                  <a:pt x="368452" y="2446910"/>
                  <a:pt x="0" y="2078458"/>
                  <a:pt x="0" y="162395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F2531B97-4F0E-4B25-8A77-FF7678D6FF32}"/>
              </a:ext>
            </a:extLst>
          </p:cNvPr>
          <p:cNvSpPr>
            <a:spLocks noChangeAspect="1"/>
          </p:cNvSpPr>
          <p:nvPr/>
        </p:nvSpPr>
        <p:spPr>
          <a:xfrm rot="2700000">
            <a:off x="5996639" y="3935269"/>
            <a:ext cx="1412983" cy="2073711"/>
          </a:xfrm>
          <a:custGeom>
            <a:avLst/>
            <a:gdLst>
              <a:gd name="connsiteX0" fmla="*/ 493731 w 1645919"/>
              <a:gd name="connsiteY0" fmla="*/ 48274 h 2415570"/>
              <a:gd name="connsiteX1" fmla="*/ 500391 w 1645919"/>
              <a:gd name="connsiteY1" fmla="*/ 50603 h 2415570"/>
              <a:gd name="connsiteX2" fmla="*/ 1232321 w 1645919"/>
              <a:gd name="connsiteY2" fmla="*/ 15131 h 2415570"/>
              <a:gd name="connsiteX3" fmla="*/ 1264922 w 1645919"/>
              <a:gd name="connsiteY3" fmla="*/ 0 h 2415570"/>
              <a:gd name="connsiteX4" fmla="*/ 1383531 w 1645919"/>
              <a:gd name="connsiteY4" fmla="*/ 284662 h 2415570"/>
              <a:gd name="connsiteX5" fmla="*/ 1343274 w 1645919"/>
              <a:gd name="connsiteY5" fmla="*/ 303207 h 2415570"/>
              <a:gd name="connsiteX6" fmla="*/ 878775 w 1645919"/>
              <a:gd name="connsiteY6" fmla="*/ 405179 h 2415570"/>
              <a:gd name="connsiteX7" fmla="*/ 872183 w 1645919"/>
              <a:gd name="connsiteY7" fmla="*/ 405211 h 2415570"/>
              <a:gd name="connsiteX8" fmla="*/ 872183 w 1645919"/>
              <a:gd name="connsiteY8" fmla="*/ 774369 h 2415570"/>
              <a:gd name="connsiteX9" fmla="*/ 980140 w 1645919"/>
              <a:gd name="connsiteY9" fmla="*/ 784716 h 2415570"/>
              <a:gd name="connsiteX10" fmla="*/ 1404880 w 1645919"/>
              <a:gd name="connsiteY10" fmla="*/ 1010690 h 2415570"/>
              <a:gd name="connsiteX11" fmla="*/ 1404880 w 1645919"/>
              <a:gd name="connsiteY11" fmla="*/ 2174532 h 2415570"/>
              <a:gd name="connsiteX12" fmla="*/ 241039 w 1645919"/>
              <a:gd name="connsiteY12" fmla="*/ 2174532 h 2415570"/>
              <a:gd name="connsiteX13" fmla="*/ 241039 w 1645919"/>
              <a:gd name="connsiteY13" fmla="*/ 1010690 h 2415570"/>
              <a:gd name="connsiteX14" fmla="*/ 665779 w 1645919"/>
              <a:gd name="connsiteY14" fmla="*/ 784716 h 2415570"/>
              <a:gd name="connsiteX15" fmla="*/ 785036 w 1645919"/>
              <a:gd name="connsiteY15" fmla="*/ 773286 h 2415570"/>
              <a:gd name="connsiteX16" fmla="*/ 785035 w 1645919"/>
              <a:gd name="connsiteY16" fmla="*/ 405625 h 2415570"/>
              <a:gd name="connsiteX17" fmla="*/ 758043 w 1645919"/>
              <a:gd name="connsiteY17" fmla="*/ 405754 h 2415570"/>
              <a:gd name="connsiteX18" fmla="*/ 394798 w 1645919"/>
              <a:gd name="connsiteY18" fmla="*/ 343627 h 2415570"/>
              <a:gd name="connsiteX19" fmla="*/ 375087 w 1645919"/>
              <a:gd name="connsiteY19" fmla="*/ 336410 h 24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5919" h="2415570">
                <a:moveTo>
                  <a:pt x="493731" y="48274"/>
                </a:moveTo>
                <a:lnTo>
                  <a:pt x="500391" y="50603"/>
                </a:lnTo>
                <a:cubicBezTo>
                  <a:pt x="740082" y="121547"/>
                  <a:pt x="999058" y="109723"/>
                  <a:pt x="1232321" y="15131"/>
                </a:cubicBezTo>
                <a:lnTo>
                  <a:pt x="1264922" y="0"/>
                </a:lnTo>
                <a:lnTo>
                  <a:pt x="1383531" y="284662"/>
                </a:lnTo>
                <a:lnTo>
                  <a:pt x="1343274" y="303207"/>
                </a:lnTo>
                <a:cubicBezTo>
                  <a:pt x="1196138" y="362654"/>
                  <a:pt x="1039080" y="397544"/>
                  <a:pt x="878775" y="405179"/>
                </a:cubicBezTo>
                <a:lnTo>
                  <a:pt x="872183" y="405211"/>
                </a:lnTo>
                <a:lnTo>
                  <a:pt x="872183" y="774369"/>
                </a:lnTo>
                <a:lnTo>
                  <a:pt x="980140" y="784716"/>
                </a:lnTo>
                <a:cubicBezTo>
                  <a:pt x="1135760" y="814846"/>
                  <a:pt x="1284361" y="890171"/>
                  <a:pt x="1404880" y="1010690"/>
                </a:cubicBezTo>
                <a:cubicBezTo>
                  <a:pt x="1726266" y="1332076"/>
                  <a:pt x="1726266" y="1853146"/>
                  <a:pt x="1404880" y="2174532"/>
                </a:cubicBezTo>
                <a:cubicBezTo>
                  <a:pt x="1083495" y="2495917"/>
                  <a:pt x="562425" y="2495917"/>
                  <a:pt x="241039" y="2174532"/>
                </a:cubicBezTo>
                <a:cubicBezTo>
                  <a:pt x="-80347" y="1853146"/>
                  <a:pt x="-80347" y="1332076"/>
                  <a:pt x="241039" y="1010690"/>
                </a:cubicBezTo>
                <a:cubicBezTo>
                  <a:pt x="361559" y="890171"/>
                  <a:pt x="510159" y="814846"/>
                  <a:pt x="665779" y="784716"/>
                </a:cubicBezTo>
                <a:lnTo>
                  <a:pt x="785036" y="773286"/>
                </a:lnTo>
                <a:lnTo>
                  <a:pt x="785035" y="405625"/>
                </a:lnTo>
                <a:lnTo>
                  <a:pt x="758043" y="405754"/>
                </a:lnTo>
                <a:cubicBezTo>
                  <a:pt x="636910" y="401134"/>
                  <a:pt x="514889" y="380804"/>
                  <a:pt x="394798" y="343627"/>
                </a:cubicBezTo>
                <a:lnTo>
                  <a:pt x="375087" y="33641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80F806F-1DE6-4F44-8782-D34E94910F5C}"/>
              </a:ext>
            </a:extLst>
          </p:cNvPr>
          <p:cNvSpPr>
            <a:spLocks noChangeAspect="1"/>
          </p:cNvSpPr>
          <p:nvPr/>
        </p:nvSpPr>
        <p:spPr>
          <a:xfrm>
            <a:off x="7323954" y="4507245"/>
            <a:ext cx="1412984" cy="2045686"/>
          </a:xfrm>
          <a:custGeom>
            <a:avLst/>
            <a:gdLst>
              <a:gd name="connsiteX0" fmla="*/ 443379 w 1645920"/>
              <a:gd name="connsiteY0" fmla="*/ 0 h 2382926"/>
              <a:gd name="connsiteX1" fmla="*/ 511359 w 1645920"/>
              <a:gd name="connsiteY1" fmla="*/ 24881 h 2382926"/>
              <a:gd name="connsiteX2" fmla="*/ 840631 w 1645920"/>
              <a:gd name="connsiteY2" fmla="*/ 74662 h 2382926"/>
              <a:gd name="connsiteX3" fmla="*/ 1169903 w 1645920"/>
              <a:gd name="connsiteY3" fmla="*/ 24881 h 2382926"/>
              <a:gd name="connsiteX4" fmla="*/ 1197191 w 1645920"/>
              <a:gd name="connsiteY4" fmla="*/ 14894 h 2382926"/>
              <a:gd name="connsiteX5" fmla="*/ 1315138 w 1645920"/>
              <a:gd name="connsiteY5" fmla="*/ 297967 h 2382926"/>
              <a:gd name="connsiteX6" fmla="*/ 1232011 w 1645920"/>
              <a:gd name="connsiteY6" fmla="*/ 326767 h 2382926"/>
              <a:gd name="connsiteX7" fmla="*/ 1023980 w 1645920"/>
              <a:gd name="connsiteY7" fmla="*/ 370584 h 2382926"/>
              <a:gd name="connsiteX8" fmla="*/ 853548 w 1645920"/>
              <a:gd name="connsiteY8" fmla="*/ 380475 h 2382926"/>
              <a:gd name="connsiteX9" fmla="*/ 853548 w 1645920"/>
              <a:gd name="connsiteY9" fmla="*/ 740090 h 2382926"/>
              <a:gd name="connsiteX10" fmla="*/ 988815 w 1645920"/>
              <a:gd name="connsiteY10" fmla="*/ 753726 h 2382926"/>
              <a:gd name="connsiteX11" fmla="*/ 1645920 w 1645920"/>
              <a:gd name="connsiteY11" fmla="*/ 1559966 h 2382926"/>
              <a:gd name="connsiteX12" fmla="*/ 822960 w 1645920"/>
              <a:gd name="connsiteY12" fmla="*/ 2382926 h 2382926"/>
              <a:gd name="connsiteX13" fmla="*/ 0 w 1645920"/>
              <a:gd name="connsiteY13" fmla="*/ 1559966 h 2382926"/>
              <a:gd name="connsiteX14" fmla="*/ 657105 w 1645920"/>
              <a:gd name="connsiteY14" fmla="*/ 753726 h 2382926"/>
              <a:gd name="connsiteX15" fmla="*/ 766401 w 1645920"/>
              <a:gd name="connsiteY15" fmla="*/ 742708 h 2382926"/>
              <a:gd name="connsiteX16" fmla="*/ 766401 w 1645920"/>
              <a:gd name="connsiteY16" fmla="*/ 378238 h 2382926"/>
              <a:gd name="connsiteX17" fmla="*/ 610831 w 1645920"/>
              <a:gd name="connsiteY17" fmla="*/ 364328 h 2382926"/>
              <a:gd name="connsiteX18" fmla="*/ 411973 w 1645920"/>
              <a:gd name="connsiteY18" fmla="*/ 316912 h 2382926"/>
              <a:gd name="connsiteX19" fmla="*/ 325963 w 1645920"/>
              <a:gd name="connsiteY19" fmla="*/ 285153 h 238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5920" h="2382926">
                <a:moveTo>
                  <a:pt x="443379" y="0"/>
                </a:moveTo>
                <a:lnTo>
                  <a:pt x="511359" y="24881"/>
                </a:lnTo>
                <a:cubicBezTo>
                  <a:pt x="615376" y="57234"/>
                  <a:pt x="725968" y="74662"/>
                  <a:pt x="840631" y="74662"/>
                </a:cubicBezTo>
                <a:cubicBezTo>
                  <a:pt x="955294" y="74662"/>
                  <a:pt x="1065886" y="57234"/>
                  <a:pt x="1169903" y="24881"/>
                </a:cubicBezTo>
                <a:lnTo>
                  <a:pt x="1197191" y="14894"/>
                </a:lnTo>
                <a:lnTo>
                  <a:pt x="1315138" y="297967"/>
                </a:lnTo>
                <a:lnTo>
                  <a:pt x="1232011" y="326767"/>
                </a:lnTo>
                <a:cubicBezTo>
                  <a:pt x="1163027" y="346811"/>
                  <a:pt x="1093510" y="361342"/>
                  <a:pt x="1023980" y="370584"/>
                </a:cubicBezTo>
                <a:lnTo>
                  <a:pt x="853548" y="380475"/>
                </a:lnTo>
                <a:lnTo>
                  <a:pt x="853548" y="740090"/>
                </a:lnTo>
                <a:lnTo>
                  <a:pt x="988815" y="753726"/>
                </a:lnTo>
                <a:cubicBezTo>
                  <a:pt x="1363824" y="830464"/>
                  <a:pt x="1645920" y="1162272"/>
                  <a:pt x="1645920" y="1559966"/>
                </a:cubicBezTo>
                <a:cubicBezTo>
                  <a:pt x="1645920" y="2014474"/>
                  <a:pt x="1277468" y="2382926"/>
                  <a:pt x="822960" y="2382926"/>
                </a:cubicBezTo>
                <a:cubicBezTo>
                  <a:pt x="368452" y="2382926"/>
                  <a:pt x="0" y="2014474"/>
                  <a:pt x="0" y="1559966"/>
                </a:cubicBezTo>
                <a:cubicBezTo>
                  <a:pt x="0" y="1162272"/>
                  <a:pt x="282096" y="830464"/>
                  <a:pt x="657105" y="753726"/>
                </a:cubicBezTo>
                <a:lnTo>
                  <a:pt x="766401" y="742708"/>
                </a:lnTo>
                <a:lnTo>
                  <a:pt x="766401" y="378238"/>
                </a:lnTo>
                <a:lnTo>
                  <a:pt x="610831" y="364328"/>
                </a:lnTo>
                <a:cubicBezTo>
                  <a:pt x="543340" y="353296"/>
                  <a:pt x="476880" y="337417"/>
                  <a:pt x="411973" y="316912"/>
                </a:cubicBezTo>
                <a:lnTo>
                  <a:pt x="325963" y="28515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636F235A-F95F-4C76-91A4-F6EBB992D50C}"/>
              </a:ext>
            </a:extLst>
          </p:cNvPr>
          <p:cNvSpPr>
            <a:spLocks noChangeAspect="1"/>
          </p:cNvSpPr>
          <p:nvPr/>
        </p:nvSpPr>
        <p:spPr>
          <a:xfrm rot="18900000">
            <a:off x="8664497" y="3931219"/>
            <a:ext cx="1412983" cy="2078457"/>
          </a:xfrm>
          <a:custGeom>
            <a:avLst/>
            <a:gdLst>
              <a:gd name="connsiteX0" fmla="*/ 1145325 w 1645919"/>
              <a:gd name="connsiteY0" fmla="*/ 71999 h 2421099"/>
              <a:gd name="connsiteX1" fmla="*/ 1263825 w 1645919"/>
              <a:gd name="connsiteY1" fmla="*/ 356400 h 2421099"/>
              <a:gd name="connsiteX2" fmla="*/ 1245370 w 1645919"/>
              <a:gd name="connsiteY2" fmla="*/ 362851 h 2421099"/>
              <a:gd name="connsiteX3" fmla="*/ 1011802 w 1645919"/>
              <a:gd name="connsiteY3" fmla="*/ 411309 h 2421099"/>
              <a:gd name="connsiteX4" fmla="*/ 850173 w 1645919"/>
              <a:gd name="connsiteY4" fmla="*/ 416982 h 2421099"/>
              <a:gd name="connsiteX5" fmla="*/ 850173 w 1645919"/>
              <a:gd name="connsiteY5" fmla="*/ 777788 h 2421099"/>
              <a:gd name="connsiteX6" fmla="*/ 980140 w 1645919"/>
              <a:gd name="connsiteY6" fmla="*/ 790245 h 2421099"/>
              <a:gd name="connsiteX7" fmla="*/ 1404880 w 1645919"/>
              <a:gd name="connsiteY7" fmla="*/ 1016219 h 2421099"/>
              <a:gd name="connsiteX8" fmla="*/ 1404880 w 1645919"/>
              <a:gd name="connsiteY8" fmla="*/ 2180060 h 2421099"/>
              <a:gd name="connsiteX9" fmla="*/ 241039 w 1645919"/>
              <a:gd name="connsiteY9" fmla="*/ 2180060 h 2421099"/>
              <a:gd name="connsiteX10" fmla="*/ 241039 w 1645919"/>
              <a:gd name="connsiteY10" fmla="*/ 1016219 h 2421099"/>
              <a:gd name="connsiteX11" fmla="*/ 665779 w 1645919"/>
              <a:gd name="connsiteY11" fmla="*/ 790245 h 2421099"/>
              <a:gd name="connsiteX12" fmla="*/ 763026 w 1645919"/>
              <a:gd name="connsiteY12" fmla="*/ 780924 h 2421099"/>
              <a:gd name="connsiteX13" fmla="*/ 763026 w 1645919"/>
              <a:gd name="connsiteY13" fmla="*/ 418983 h 2421099"/>
              <a:gd name="connsiteX14" fmla="*/ 649861 w 1645919"/>
              <a:gd name="connsiteY14" fmla="*/ 408338 h 2421099"/>
              <a:gd name="connsiteX15" fmla="*/ 289032 w 1645919"/>
              <a:gd name="connsiteY15" fmla="*/ 308507 h 2421099"/>
              <a:gd name="connsiteX16" fmla="*/ 237644 w 1645919"/>
              <a:gd name="connsiteY16" fmla="*/ 283564 h 2421099"/>
              <a:gd name="connsiteX17" fmla="*/ 354405 w 1645919"/>
              <a:gd name="connsiteY17" fmla="*/ 0 h 2421099"/>
              <a:gd name="connsiteX18" fmla="*/ 426312 w 1645919"/>
              <a:gd name="connsiteY18" fmla="*/ 33374 h 2421099"/>
              <a:gd name="connsiteX19" fmla="*/ 1054467 w 1645919"/>
              <a:gd name="connsiteY19" fmla="*/ 94183 h 242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5919" h="2421099">
                <a:moveTo>
                  <a:pt x="1145325" y="71999"/>
                </a:moveTo>
                <a:lnTo>
                  <a:pt x="1263825" y="356400"/>
                </a:lnTo>
                <a:lnTo>
                  <a:pt x="1245370" y="362851"/>
                </a:lnTo>
                <a:cubicBezTo>
                  <a:pt x="1169240" y="385448"/>
                  <a:pt x="1091105" y="401713"/>
                  <a:pt x="1011802" y="411309"/>
                </a:cubicBezTo>
                <a:lnTo>
                  <a:pt x="850173" y="416982"/>
                </a:lnTo>
                <a:lnTo>
                  <a:pt x="850173" y="777788"/>
                </a:lnTo>
                <a:lnTo>
                  <a:pt x="980140" y="790245"/>
                </a:lnTo>
                <a:cubicBezTo>
                  <a:pt x="1135760" y="820374"/>
                  <a:pt x="1284360" y="895699"/>
                  <a:pt x="1404880" y="1016219"/>
                </a:cubicBezTo>
                <a:cubicBezTo>
                  <a:pt x="1726266" y="1337605"/>
                  <a:pt x="1726266" y="1858675"/>
                  <a:pt x="1404880" y="2180060"/>
                </a:cubicBezTo>
                <a:cubicBezTo>
                  <a:pt x="1083494" y="2501446"/>
                  <a:pt x="562425" y="2501446"/>
                  <a:pt x="241039" y="2180060"/>
                </a:cubicBezTo>
                <a:cubicBezTo>
                  <a:pt x="-80347" y="1858675"/>
                  <a:pt x="-80347" y="1337605"/>
                  <a:pt x="241039" y="1016219"/>
                </a:cubicBezTo>
                <a:cubicBezTo>
                  <a:pt x="361558" y="895699"/>
                  <a:pt x="510159" y="820374"/>
                  <a:pt x="665779" y="790245"/>
                </a:cubicBezTo>
                <a:lnTo>
                  <a:pt x="763026" y="780924"/>
                </a:lnTo>
                <a:lnTo>
                  <a:pt x="763026" y="418983"/>
                </a:lnTo>
                <a:lnTo>
                  <a:pt x="649861" y="408338"/>
                </a:lnTo>
                <a:cubicBezTo>
                  <a:pt x="528461" y="391584"/>
                  <a:pt x="407246" y="358686"/>
                  <a:pt x="289032" y="308507"/>
                </a:cubicBezTo>
                <a:lnTo>
                  <a:pt x="237644" y="283564"/>
                </a:lnTo>
                <a:lnTo>
                  <a:pt x="354405" y="0"/>
                </a:lnTo>
                <a:lnTo>
                  <a:pt x="426312" y="33374"/>
                </a:lnTo>
                <a:cubicBezTo>
                  <a:pt x="626252" y="114452"/>
                  <a:pt x="845082" y="134722"/>
                  <a:pt x="1054467" y="94183"/>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3E8B5767-157E-4FB8-A176-A96B46F015C2}"/>
              </a:ext>
            </a:extLst>
          </p:cNvPr>
          <p:cNvSpPr>
            <a:spLocks noChangeAspect="1"/>
          </p:cNvSpPr>
          <p:nvPr/>
        </p:nvSpPr>
        <p:spPr>
          <a:xfrm rot="16200000">
            <a:off x="9210618" y="2602022"/>
            <a:ext cx="1412984" cy="2083149"/>
          </a:xfrm>
          <a:custGeom>
            <a:avLst/>
            <a:gdLst>
              <a:gd name="connsiteX0" fmla="*/ 1645920 w 1645920"/>
              <a:gd name="connsiteY0" fmla="*/ 1603604 h 2426564"/>
              <a:gd name="connsiteX1" fmla="*/ 822960 w 1645920"/>
              <a:gd name="connsiteY1" fmla="*/ 2426564 h 2426564"/>
              <a:gd name="connsiteX2" fmla="*/ 0 w 1645920"/>
              <a:gd name="connsiteY2" fmla="*/ 1603604 h 2426564"/>
              <a:gd name="connsiteX3" fmla="*/ 657105 w 1645920"/>
              <a:gd name="connsiteY3" fmla="*/ 797364 h 2426564"/>
              <a:gd name="connsiteX4" fmla="*/ 763617 w 1645920"/>
              <a:gd name="connsiteY4" fmla="*/ 786627 h 2426564"/>
              <a:gd name="connsiteX5" fmla="*/ 763617 w 1645920"/>
              <a:gd name="connsiteY5" fmla="*/ 445588 h 2426564"/>
              <a:gd name="connsiteX6" fmla="*/ 760642 w 1645920"/>
              <a:gd name="connsiteY6" fmla="*/ 445522 h 2426564"/>
              <a:gd name="connsiteX7" fmla="*/ 297993 w 1645920"/>
              <a:gd name="connsiteY7" fmla="*/ 335458 h 2426564"/>
              <a:gd name="connsiteX8" fmla="*/ 193085 w 1645920"/>
              <a:gd name="connsiteY8" fmla="*/ 284894 h 2426564"/>
              <a:gd name="connsiteX9" fmla="*/ 310394 w 1645920"/>
              <a:gd name="connsiteY9" fmla="*/ 0 h 2426564"/>
              <a:gd name="connsiteX10" fmla="*/ 321759 w 1645920"/>
              <a:gd name="connsiteY10" fmla="*/ 6904 h 2426564"/>
              <a:gd name="connsiteX11" fmla="*/ 849555 w 1645920"/>
              <a:gd name="connsiteY11" fmla="*/ 140547 h 2426564"/>
              <a:gd name="connsiteX12" fmla="*/ 1072711 w 1645920"/>
              <a:gd name="connsiteY12" fmla="*/ 118051 h 2426564"/>
              <a:gd name="connsiteX13" fmla="*/ 1177865 w 1645920"/>
              <a:gd name="connsiteY13" fmla="*/ 91013 h 2426564"/>
              <a:gd name="connsiteX14" fmla="*/ 1296158 w 1645920"/>
              <a:gd name="connsiteY14" fmla="*/ 374916 h 2426564"/>
              <a:gd name="connsiteX15" fmla="*/ 1245620 w 1645920"/>
              <a:gd name="connsiteY15" fmla="*/ 392425 h 2426564"/>
              <a:gd name="connsiteX16" fmla="*/ 881346 w 1645920"/>
              <a:gd name="connsiteY16" fmla="*/ 448203 h 2426564"/>
              <a:gd name="connsiteX17" fmla="*/ 850764 w 1645920"/>
              <a:gd name="connsiteY17" fmla="*/ 447524 h 2426564"/>
              <a:gd name="connsiteX18" fmla="*/ 850764 w 1645920"/>
              <a:gd name="connsiteY18" fmla="*/ 783447 h 2426564"/>
              <a:gd name="connsiteX19" fmla="*/ 988815 w 1645920"/>
              <a:gd name="connsiteY19" fmla="*/ 797364 h 2426564"/>
              <a:gd name="connsiteX20" fmla="*/ 1645920 w 1645920"/>
              <a:gd name="connsiteY20" fmla="*/ 1603604 h 242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20" h="2426564">
                <a:moveTo>
                  <a:pt x="1645920" y="1603604"/>
                </a:moveTo>
                <a:cubicBezTo>
                  <a:pt x="1645920" y="2058112"/>
                  <a:pt x="1277468" y="2426564"/>
                  <a:pt x="822960" y="2426564"/>
                </a:cubicBezTo>
                <a:cubicBezTo>
                  <a:pt x="368452" y="2426564"/>
                  <a:pt x="0" y="2058112"/>
                  <a:pt x="0" y="1603604"/>
                </a:cubicBezTo>
                <a:cubicBezTo>
                  <a:pt x="0" y="1205910"/>
                  <a:pt x="282096" y="874102"/>
                  <a:pt x="657105" y="797364"/>
                </a:cubicBezTo>
                <a:lnTo>
                  <a:pt x="763617" y="786627"/>
                </a:lnTo>
                <a:lnTo>
                  <a:pt x="763617" y="445588"/>
                </a:lnTo>
                <a:lnTo>
                  <a:pt x="760642" y="445522"/>
                </a:lnTo>
                <a:cubicBezTo>
                  <a:pt x="600495" y="435090"/>
                  <a:pt x="444070" y="397464"/>
                  <a:pt x="297993" y="335458"/>
                </a:cubicBezTo>
                <a:lnTo>
                  <a:pt x="193085" y="284894"/>
                </a:lnTo>
                <a:lnTo>
                  <a:pt x="310394" y="0"/>
                </a:lnTo>
                <a:lnTo>
                  <a:pt x="321759" y="6904"/>
                </a:lnTo>
                <a:cubicBezTo>
                  <a:pt x="478653" y="92134"/>
                  <a:pt x="658450" y="140547"/>
                  <a:pt x="849555" y="140547"/>
                </a:cubicBezTo>
                <a:cubicBezTo>
                  <a:pt x="925997" y="140547"/>
                  <a:pt x="1000629" y="132801"/>
                  <a:pt x="1072711" y="118051"/>
                </a:cubicBezTo>
                <a:lnTo>
                  <a:pt x="1177865" y="91013"/>
                </a:lnTo>
                <a:lnTo>
                  <a:pt x="1296158" y="374916"/>
                </a:lnTo>
                <a:lnTo>
                  <a:pt x="1245620" y="392425"/>
                </a:lnTo>
                <a:cubicBezTo>
                  <a:pt x="1124898" y="427501"/>
                  <a:pt x="1002541" y="445698"/>
                  <a:pt x="881346" y="448203"/>
                </a:cubicBezTo>
                <a:lnTo>
                  <a:pt x="850764" y="447524"/>
                </a:lnTo>
                <a:lnTo>
                  <a:pt x="850764" y="783447"/>
                </a:lnTo>
                <a:lnTo>
                  <a:pt x="988815" y="797364"/>
                </a:lnTo>
                <a:cubicBezTo>
                  <a:pt x="1363824" y="874102"/>
                  <a:pt x="1645920" y="1205910"/>
                  <a:pt x="1645920" y="1603604"/>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1DE3D976-1353-40A8-A418-EE2FD41FD1CD}"/>
              </a:ext>
            </a:extLst>
          </p:cNvPr>
          <p:cNvSpPr>
            <a:spLocks noChangeAspect="1"/>
          </p:cNvSpPr>
          <p:nvPr/>
        </p:nvSpPr>
        <p:spPr>
          <a:xfrm rot="13500000">
            <a:off x="8669285" y="1268449"/>
            <a:ext cx="1412982" cy="2064917"/>
          </a:xfrm>
          <a:custGeom>
            <a:avLst/>
            <a:gdLst>
              <a:gd name="connsiteX0" fmla="*/ 1404879 w 1645918"/>
              <a:gd name="connsiteY0" fmla="*/ 2164288 h 2405327"/>
              <a:gd name="connsiteX1" fmla="*/ 241038 w 1645918"/>
              <a:gd name="connsiteY1" fmla="*/ 2164288 h 2405327"/>
              <a:gd name="connsiteX2" fmla="*/ 241038 w 1645918"/>
              <a:gd name="connsiteY2" fmla="*/ 1000447 h 2405327"/>
              <a:gd name="connsiteX3" fmla="*/ 665778 w 1645918"/>
              <a:gd name="connsiteY3" fmla="*/ 774473 h 2405327"/>
              <a:gd name="connsiteX4" fmla="*/ 774912 w 1645918"/>
              <a:gd name="connsiteY4" fmla="*/ 764013 h 2405327"/>
              <a:gd name="connsiteX5" fmla="*/ 774912 w 1645918"/>
              <a:gd name="connsiteY5" fmla="*/ 435730 h 2405327"/>
              <a:gd name="connsiteX6" fmla="*/ 763154 w 1645918"/>
              <a:gd name="connsiteY6" fmla="*/ 435642 h 2405327"/>
              <a:gd name="connsiteX7" fmla="*/ 280967 w 1645918"/>
              <a:gd name="connsiteY7" fmla="*/ 324396 h 2405327"/>
              <a:gd name="connsiteX8" fmla="*/ 198552 w 1645918"/>
              <a:gd name="connsiteY8" fmla="*/ 284394 h 2405327"/>
              <a:gd name="connsiteX9" fmla="*/ 315656 w 1645918"/>
              <a:gd name="connsiteY9" fmla="*/ 0 h 2405327"/>
              <a:gd name="connsiteX10" fmla="*/ 316509 w 1645918"/>
              <a:gd name="connsiteY10" fmla="*/ 505 h 2405327"/>
              <a:gd name="connsiteX11" fmla="*/ 1146703 w 1645918"/>
              <a:gd name="connsiteY11" fmla="*/ 81584 h 2405327"/>
              <a:gd name="connsiteX12" fmla="*/ 1238489 w 1645918"/>
              <a:gd name="connsiteY12" fmla="*/ 49479 h 2405327"/>
              <a:gd name="connsiteX13" fmla="*/ 1358090 w 1645918"/>
              <a:gd name="connsiteY13" fmla="*/ 336521 h 2405327"/>
              <a:gd name="connsiteX14" fmla="*/ 1237305 w 1645918"/>
              <a:gd name="connsiteY14" fmla="*/ 378740 h 2405327"/>
              <a:gd name="connsiteX15" fmla="*/ 884009 w 1645918"/>
              <a:gd name="connsiteY15" fmla="*/ 436548 h 2405327"/>
              <a:gd name="connsiteX16" fmla="*/ 862059 w 1645918"/>
              <a:gd name="connsiteY16" fmla="*/ 436384 h 2405327"/>
              <a:gd name="connsiteX17" fmla="*/ 862059 w 1645918"/>
              <a:gd name="connsiteY17" fmla="*/ 763155 h 2405327"/>
              <a:gd name="connsiteX18" fmla="*/ 980139 w 1645918"/>
              <a:gd name="connsiteY18" fmla="*/ 774473 h 2405327"/>
              <a:gd name="connsiteX19" fmla="*/ 1404879 w 1645918"/>
              <a:gd name="connsiteY19" fmla="*/ 1000447 h 2405327"/>
              <a:gd name="connsiteX20" fmla="*/ 1404879 w 1645918"/>
              <a:gd name="connsiteY20" fmla="*/ 2164288 h 240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18" h="2405327">
                <a:moveTo>
                  <a:pt x="1404879" y="2164288"/>
                </a:moveTo>
                <a:cubicBezTo>
                  <a:pt x="1083494" y="2485674"/>
                  <a:pt x="562424" y="2485674"/>
                  <a:pt x="241038" y="2164288"/>
                </a:cubicBezTo>
                <a:cubicBezTo>
                  <a:pt x="-80347" y="1842903"/>
                  <a:pt x="-80347" y="1321833"/>
                  <a:pt x="241038" y="1000447"/>
                </a:cubicBezTo>
                <a:cubicBezTo>
                  <a:pt x="361558" y="879928"/>
                  <a:pt x="510158" y="804603"/>
                  <a:pt x="665778" y="774473"/>
                </a:cubicBezTo>
                <a:lnTo>
                  <a:pt x="774912" y="764013"/>
                </a:lnTo>
                <a:lnTo>
                  <a:pt x="774912" y="435730"/>
                </a:lnTo>
                <a:lnTo>
                  <a:pt x="763154" y="435642"/>
                </a:lnTo>
                <a:cubicBezTo>
                  <a:pt x="601539" y="427484"/>
                  <a:pt x="438585" y="391301"/>
                  <a:pt x="280967" y="324396"/>
                </a:cubicBezTo>
                <a:lnTo>
                  <a:pt x="198552" y="284394"/>
                </a:lnTo>
                <a:lnTo>
                  <a:pt x="315656" y="0"/>
                </a:lnTo>
                <a:lnTo>
                  <a:pt x="316509" y="505"/>
                </a:lnTo>
                <a:cubicBezTo>
                  <a:pt x="573650" y="135636"/>
                  <a:pt x="872770" y="162662"/>
                  <a:pt x="1146703" y="81584"/>
                </a:cubicBezTo>
                <a:lnTo>
                  <a:pt x="1238489" y="49479"/>
                </a:lnTo>
                <a:lnTo>
                  <a:pt x="1358090" y="336521"/>
                </a:lnTo>
                <a:lnTo>
                  <a:pt x="1237305" y="378740"/>
                </a:lnTo>
                <a:cubicBezTo>
                  <a:pt x="1123109" y="412635"/>
                  <a:pt x="1004405" y="432284"/>
                  <a:pt x="884009" y="436548"/>
                </a:cubicBezTo>
                <a:lnTo>
                  <a:pt x="862059" y="436384"/>
                </a:lnTo>
                <a:lnTo>
                  <a:pt x="862059" y="763155"/>
                </a:lnTo>
                <a:lnTo>
                  <a:pt x="980139" y="774473"/>
                </a:lnTo>
                <a:cubicBezTo>
                  <a:pt x="1135760" y="804603"/>
                  <a:pt x="1284360" y="879928"/>
                  <a:pt x="1404879" y="1000447"/>
                </a:cubicBezTo>
                <a:cubicBezTo>
                  <a:pt x="1726265" y="1321833"/>
                  <a:pt x="1726265" y="1842903"/>
                  <a:pt x="1404879" y="2164288"/>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05D21A64-6880-4A16-9632-0158F2E034F0}"/>
              </a:ext>
            </a:extLst>
          </p:cNvPr>
          <p:cNvSpPr>
            <a:spLocks noChangeAspect="1"/>
          </p:cNvSpPr>
          <p:nvPr/>
        </p:nvSpPr>
        <p:spPr>
          <a:xfrm rot="10800000">
            <a:off x="7321885" y="700529"/>
            <a:ext cx="1412984" cy="2076378"/>
          </a:xfrm>
          <a:custGeom>
            <a:avLst/>
            <a:gdLst>
              <a:gd name="connsiteX0" fmla="*/ 822960 w 1645920"/>
              <a:gd name="connsiteY0" fmla="*/ 2418677 h 2418677"/>
              <a:gd name="connsiteX1" fmla="*/ 0 w 1645920"/>
              <a:gd name="connsiteY1" fmla="*/ 1595717 h 2418677"/>
              <a:gd name="connsiteX2" fmla="*/ 657105 w 1645920"/>
              <a:gd name="connsiteY2" fmla="*/ 789477 h 2418677"/>
              <a:gd name="connsiteX3" fmla="*/ 789962 w 1645920"/>
              <a:gd name="connsiteY3" fmla="*/ 776084 h 2418677"/>
              <a:gd name="connsiteX4" fmla="*/ 789962 w 1645920"/>
              <a:gd name="connsiteY4" fmla="*/ 436540 h 2418677"/>
              <a:gd name="connsiteX5" fmla="*/ 783036 w 1645920"/>
              <a:gd name="connsiteY5" fmla="*/ 436769 h 2418677"/>
              <a:gd name="connsiteX6" fmla="*/ 251544 w 1645920"/>
              <a:gd name="connsiteY6" fmla="*/ 323907 h 2418677"/>
              <a:gd name="connsiteX7" fmla="*/ 244285 w 1645920"/>
              <a:gd name="connsiteY7" fmla="*/ 320408 h 2418677"/>
              <a:gd name="connsiteX8" fmla="*/ 362685 w 1645920"/>
              <a:gd name="connsiteY8" fmla="*/ 32867 h 2418677"/>
              <a:gd name="connsiteX9" fmla="*/ 371875 w 1645920"/>
              <a:gd name="connsiteY9" fmla="*/ 37294 h 2418677"/>
              <a:gd name="connsiteX10" fmla="*/ 802879 w 1645920"/>
              <a:gd name="connsiteY10" fmla="*/ 124310 h 2418677"/>
              <a:gd name="connsiteX11" fmla="*/ 1233883 w 1645920"/>
              <a:gd name="connsiteY11" fmla="*/ 37294 h 2418677"/>
              <a:gd name="connsiteX12" fmla="*/ 1311301 w 1645920"/>
              <a:gd name="connsiteY12" fmla="*/ 0 h 2418677"/>
              <a:gd name="connsiteX13" fmla="*/ 1431748 w 1645920"/>
              <a:gd name="connsiteY13" fmla="*/ 289074 h 2418677"/>
              <a:gd name="connsiteX14" fmla="*/ 1336273 w 1645920"/>
              <a:gd name="connsiteY14" fmla="*/ 333374 h 2418677"/>
              <a:gd name="connsiteX15" fmla="*/ 921626 w 1645920"/>
              <a:gd name="connsiteY15" fmla="*/ 432178 h 2418677"/>
              <a:gd name="connsiteX16" fmla="*/ 877109 w 1645920"/>
              <a:gd name="connsiteY16" fmla="*/ 433653 h 2418677"/>
              <a:gd name="connsiteX17" fmla="*/ 877109 w 1645920"/>
              <a:gd name="connsiteY17" fmla="*/ 778216 h 2418677"/>
              <a:gd name="connsiteX18" fmla="*/ 988815 w 1645920"/>
              <a:gd name="connsiteY18" fmla="*/ 789477 h 2418677"/>
              <a:gd name="connsiteX19" fmla="*/ 1645920 w 1645920"/>
              <a:gd name="connsiteY19" fmla="*/ 1595717 h 2418677"/>
              <a:gd name="connsiteX20" fmla="*/ 822960 w 1645920"/>
              <a:gd name="connsiteY20" fmla="*/ 2418677 h 241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20" h="2418677">
                <a:moveTo>
                  <a:pt x="822960" y="2418677"/>
                </a:moveTo>
                <a:cubicBezTo>
                  <a:pt x="368452" y="2418677"/>
                  <a:pt x="0" y="2050225"/>
                  <a:pt x="0" y="1595717"/>
                </a:cubicBezTo>
                <a:cubicBezTo>
                  <a:pt x="0" y="1198023"/>
                  <a:pt x="282096" y="866215"/>
                  <a:pt x="657105" y="789477"/>
                </a:cubicBezTo>
                <a:lnTo>
                  <a:pt x="789962" y="776084"/>
                </a:lnTo>
                <a:lnTo>
                  <a:pt x="789962" y="436540"/>
                </a:lnTo>
                <a:lnTo>
                  <a:pt x="783036" y="436769"/>
                </a:lnTo>
                <a:cubicBezTo>
                  <a:pt x="598950" y="433791"/>
                  <a:pt x="418489" y="394771"/>
                  <a:pt x="251544" y="323907"/>
                </a:cubicBezTo>
                <a:lnTo>
                  <a:pt x="244285" y="320408"/>
                </a:lnTo>
                <a:lnTo>
                  <a:pt x="362685" y="32867"/>
                </a:lnTo>
                <a:lnTo>
                  <a:pt x="371875" y="37294"/>
                </a:lnTo>
                <a:cubicBezTo>
                  <a:pt x="504349" y="93326"/>
                  <a:pt x="649996" y="124310"/>
                  <a:pt x="802879" y="124310"/>
                </a:cubicBezTo>
                <a:cubicBezTo>
                  <a:pt x="955763" y="124310"/>
                  <a:pt x="1101410" y="93326"/>
                  <a:pt x="1233883" y="37294"/>
                </a:cubicBezTo>
                <a:lnTo>
                  <a:pt x="1311301" y="0"/>
                </a:lnTo>
                <a:lnTo>
                  <a:pt x="1431748" y="289074"/>
                </a:lnTo>
                <a:lnTo>
                  <a:pt x="1336273" y="333374"/>
                </a:lnTo>
                <a:cubicBezTo>
                  <a:pt x="1200192" y="388354"/>
                  <a:pt x="1060585" y="420698"/>
                  <a:pt x="921626" y="432178"/>
                </a:cubicBezTo>
                <a:lnTo>
                  <a:pt x="877109" y="433653"/>
                </a:lnTo>
                <a:lnTo>
                  <a:pt x="877109" y="778216"/>
                </a:lnTo>
                <a:lnTo>
                  <a:pt x="988815" y="789477"/>
                </a:lnTo>
                <a:cubicBezTo>
                  <a:pt x="1363824" y="866215"/>
                  <a:pt x="1645920" y="1198023"/>
                  <a:pt x="1645920" y="1595717"/>
                </a:cubicBezTo>
                <a:cubicBezTo>
                  <a:pt x="1645920" y="2050225"/>
                  <a:pt x="1277468" y="2418677"/>
                  <a:pt x="822960" y="2418677"/>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8A940B4-0FF6-4784-B89B-1A2DAC118EA6}"/>
              </a:ext>
            </a:extLst>
          </p:cNvPr>
          <p:cNvSpPr>
            <a:spLocks noChangeAspect="1"/>
          </p:cNvSpPr>
          <p:nvPr/>
        </p:nvSpPr>
        <p:spPr>
          <a:xfrm>
            <a:off x="7321885" y="700530"/>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758C04F-B5CE-4C26-A0A4-B1D7F54BD01E}"/>
              </a:ext>
            </a:extLst>
          </p:cNvPr>
          <p:cNvSpPr>
            <a:spLocks noChangeAspect="1"/>
          </p:cNvSpPr>
          <p:nvPr/>
        </p:nvSpPr>
        <p:spPr>
          <a:xfrm>
            <a:off x="8918051" y="1363924"/>
            <a:ext cx="1394711" cy="1401357"/>
          </a:xfrm>
          <a:custGeom>
            <a:avLst/>
            <a:gdLst>
              <a:gd name="connsiteX0" fmla="*/ 801674 w 1624634"/>
              <a:gd name="connsiteY0" fmla="*/ 0 h 1632377"/>
              <a:gd name="connsiteX1" fmla="*/ 1624634 w 1624634"/>
              <a:gd name="connsiteY1" fmla="*/ 822960 h 1632377"/>
              <a:gd name="connsiteX2" fmla="*/ 967529 w 1624634"/>
              <a:gd name="connsiteY2" fmla="*/ 1629201 h 1632377"/>
              <a:gd name="connsiteX3" fmla="*/ 946717 w 1624634"/>
              <a:gd name="connsiteY3" fmla="*/ 1632377 h 1632377"/>
              <a:gd name="connsiteX4" fmla="*/ 903140 w 1624634"/>
              <a:gd name="connsiteY4" fmla="*/ 1541917 h 1632377"/>
              <a:gd name="connsiteX5" fmla="*/ 1101 w 1624634"/>
              <a:gd name="connsiteY5" fmla="*/ 639877 h 1632377"/>
              <a:gd name="connsiteX6" fmla="*/ 0 w 1624634"/>
              <a:gd name="connsiteY6" fmla="*/ 639347 h 1632377"/>
              <a:gd name="connsiteX7" fmla="*/ 15713 w 1624634"/>
              <a:gd name="connsiteY7" fmla="*/ 578237 h 1632377"/>
              <a:gd name="connsiteX8" fmla="*/ 801674 w 1624634"/>
              <a:gd name="connsiteY8" fmla="*/ 0 h 163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634" h="1632377">
                <a:moveTo>
                  <a:pt x="801674" y="0"/>
                </a:moveTo>
                <a:cubicBezTo>
                  <a:pt x="1256182" y="0"/>
                  <a:pt x="1624634" y="368452"/>
                  <a:pt x="1624634" y="822960"/>
                </a:cubicBezTo>
                <a:cubicBezTo>
                  <a:pt x="1624634" y="1220655"/>
                  <a:pt x="1342538" y="1552463"/>
                  <a:pt x="967529" y="1629201"/>
                </a:cubicBezTo>
                <a:lnTo>
                  <a:pt x="946717" y="1632377"/>
                </a:lnTo>
                <a:lnTo>
                  <a:pt x="903140" y="1541917"/>
                </a:lnTo>
                <a:cubicBezTo>
                  <a:pt x="696213" y="1160998"/>
                  <a:pt x="382020" y="846805"/>
                  <a:pt x="1101" y="639877"/>
                </a:cubicBezTo>
                <a:lnTo>
                  <a:pt x="0" y="639347"/>
                </a:lnTo>
                <a:lnTo>
                  <a:pt x="15713" y="578237"/>
                </a:lnTo>
                <a:cubicBezTo>
                  <a:pt x="119909" y="243236"/>
                  <a:pt x="432387" y="0"/>
                  <a:pt x="801674" y="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D81FB7D-C6E9-44D4-8E36-2205FCC87C89}"/>
              </a:ext>
            </a:extLst>
          </p:cNvPr>
          <p:cNvSpPr>
            <a:spLocks noChangeAspect="1"/>
          </p:cNvSpPr>
          <p:nvPr/>
        </p:nvSpPr>
        <p:spPr>
          <a:xfrm>
            <a:off x="9828298" y="2937104"/>
            <a:ext cx="1130388" cy="1412984"/>
          </a:xfrm>
          <a:custGeom>
            <a:avLst/>
            <a:gdLst>
              <a:gd name="connsiteX0" fmla="*/ 493777 w 1316737"/>
              <a:gd name="connsiteY0" fmla="*/ 0 h 1645920"/>
              <a:gd name="connsiteX1" fmla="*/ 1316737 w 1316737"/>
              <a:gd name="connsiteY1" fmla="*/ 822960 h 1645920"/>
              <a:gd name="connsiteX2" fmla="*/ 493777 w 1316737"/>
              <a:gd name="connsiteY2" fmla="*/ 1645920 h 1645920"/>
              <a:gd name="connsiteX3" fmla="*/ 33653 w 1316737"/>
              <a:gd name="connsiteY3" fmla="*/ 1505371 h 1645920"/>
              <a:gd name="connsiteX4" fmla="*/ 0 w 1316737"/>
              <a:gd name="connsiteY4" fmla="*/ 1477606 h 1645920"/>
              <a:gd name="connsiteX5" fmla="*/ 12509 w 1316737"/>
              <a:gd name="connsiteY5" fmla="*/ 1443431 h 1645920"/>
              <a:gd name="connsiteX6" fmla="*/ 113227 w 1316737"/>
              <a:gd name="connsiteY6" fmla="*/ 777240 h 1645920"/>
              <a:gd name="connsiteX7" fmla="*/ 67713 w 1316737"/>
              <a:gd name="connsiteY7" fmla="*/ 325746 h 1645920"/>
              <a:gd name="connsiteX8" fmla="*/ 22467 w 1316737"/>
              <a:gd name="connsiteY8" fmla="*/ 149778 h 1645920"/>
              <a:gd name="connsiteX9" fmla="*/ 33653 w 1316737"/>
              <a:gd name="connsiteY9" fmla="*/ 140549 h 1645920"/>
              <a:gd name="connsiteX10" fmla="*/ 493777 w 1316737"/>
              <a:gd name="connsiteY10"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6737" h="1645920">
                <a:moveTo>
                  <a:pt x="493777" y="0"/>
                </a:moveTo>
                <a:cubicBezTo>
                  <a:pt x="948285" y="0"/>
                  <a:pt x="1316737" y="368452"/>
                  <a:pt x="1316737" y="822960"/>
                </a:cubicBezTo>
                <a:cubicBezTo>
                  <a:pt x="1316737" y="1277468"/>
                  <a:pt x="948285" y="1645920"/>
                  <a:pt x="493777" y="1645920"/>
                </a:cubicBezTo>
                <a:cubicBezTo>
                  <a:pt x="323336" y="1645920"/>
                  <a:pt x="164998" y="1594107"/>
                  <a:pt x="33653" y="1505371"/>
                </a:cubicBezTo>
                <a:lnTo>
                  <a:pt x="0" y="1477606"/>
                </a:lnTo>
                <a:lnTo>
                  <a:pt x="12509" y="1443431"/>
                </a:lnTo>
                <a:cubicBezTo>
                  <a:pt x="77965" y="1232981"/>
                  <a:pt x="113227" y="1009229"/>
                  <a:pt x="113227" y="777240"/>
                </a:cubicBezTo>
                <a:cubicBezTo>
                  <a:pt x="113227" y="622581"/>
                  <a:pt x="97555" y="471582"/>
                  <a:pt x="67713" y="325746"/>
                </a:cubicBezTo>
                <a:lnTo>
                  <a:pt x="22467" y="149778"/>
                </a:lnTo>
                <a:lnTo>
                  <a:pt x="33653" y="140549"/>
                </a:lnTo>
                <a:cubicBezTo>
                  <a:pt x="164998" y="51814"/>
                  <a:pt x="323336" y="0"/>
                  <a:pt x="493777" y="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6728E05-6E88-4AAE-8B64-CB136D106614}"/>
              </a:ext>
            </a:extLst>
          </p:cNvPr>
          <p:cNvSpPr>
            <a:spLocks noChangeAspect="1"/>
          </p:cNvSpPr>
          <p:nvPr/>
        </p:nvSpPr>
        <p:spPr>
          <a:xfrm>
            <a:off x="8906979" y="4506245"/>
            <a:ext cx="1405784" cy="1405976"/>
          </a:xfrm>
          <a:custGeom>
            <a:avLst/>
            <a:gdLst>
              <a:gd name="connsiteX0" fmla="*/ 924360 w 1637533"/>
              <a:gd name="connsiteY0" fmla="*/ 0 h 1637757"/>
              <a:gd name="connsiteX1" fmla="*/ 980428 w 1637533"/>
              <a:gd name="connsiteY1" fmla="*/ 8557 h 1637757"/>
              <a:gd name="connsiteX2" fmla="*/ 1637533 w 1637533"/>
              <a:gd name="connsiteY2" fmla="*/ 814797 h 1637757"/>
              <a:gd name="connsiteX3" fmla="*/ 814573 w 1637533"/>
              <a:gd name="connsiteY3" fmla="*/ 1637757 h 1637757"/>
              <a:gd name="connsiteX4" fmla="*/ 8333 w 1637533"/>
              <a:gd name="connsiteY4" fmla="*/ 980652 h 1637757"/>
              <a:gd name="connsiteX5" fmla="*/ 0 w 1637533"/>
              <a:gd name="connsiteY5" fmla="*/ 926055 h 1637757"/>
              <a:gd name="connsiteX6" fmla="*/ 14000 w 1637533"/>
              <a:gd name="connsiteY6" fmla="*/ 919311 h 1637757"/>
              <a:gd name="connsiteX7" fmla="*/ 916039 w 1637533"/>
              <a:gd name="connsiteY7" fmla="*/ 17272 h 163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533" h="1637757">
                <a:moveTo>
                  <a:pt x="924360" y="0"/>
                </a:moveTo>
                <a:lnTo>
                  <a:pt x="980428" y="8557"/>
                </a:lnTo>
                <a:cubicBezTo>
                  <a:pt x="1355437" y="85295"/>
                  <a:pt x="1637533" y="417103"/>
                  <a:pt x="1637533" y="814797"/>
                </a:cubicBezTo>
                <a:cubicBezTo>
                  <a:pt x="1637533" y="1269305"/>
                  <a:pt x="1269081" y="1637757"/>
                  <a:pt x="814573" y="1637757"/>
                </a:cubicBezTo>
                <a:cubicBezTo>
                  <a:pt x="416879" y="1637757"/>
                  <a:pt x="85071" y="1355661"/>
                  <a:pt x="8333" y="980652"/>
                </a:cubicBezTo>
                <a:lnTo>
                  <a:pt x="0" y="926055"/>
                </a:lnTo>
                <a:lnTo>
                  <a:pt x="14000" y="919311"/>
                </a:lnTo>
                <a:cubicBezTo>
                  <a:pt x="394919" y="712384"/>
                  <a:pt x="709112" y="398191"/>
                  <a:pt x="916039" y="17272"/>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2BF9ECDD-942F-4EA2-87F0-0A364237D611}"/>
              </a:ext>
            </a:extLst>
          </p:cNvPr>
          <p:cNvSpPr>
            <a:spLocks noChangeAspect="1"/>
          </p:cNvSpPr>
          <p:nvPr/>
        </p:nvSpPr>
        <p:spPr>
          <a:xfrm>
            <a:off x="7323954" y="5431671"/>
            <a:ext cx="1412984" cy="1121262"/>
          </a:xfrm>
          <a:custGeom>
            <a:avLst/>
            <a:gdLst>
              <a:gd name="connsiteX0" fmla="*/ 1486376 w 1645920"/>
              <a:gd name="connsiteY0" fmla="*/ 0 h 1306107"/>
              <a:gd name="connsiteX1" fmla="*/ 1505372 w 1645920"/>
              <a:gd name="connsiteY1" fmla="*/ 23023 h 1306107"/>
              <a:gd name="connsiteX2" fmla="*/ 1645920 w 1645920"/>
              <a:gd name="connsiteY2" fmla="*/ 483147 h 1306107"/>
              <a:gd name="connsiteX3" fmla="*/ 822960 w 1645920"/>
              <a:gd name="connsiteY3" fmla="*/ 1306107 h 1306107"/>
              <a:gd name="connsiteX4" fmla="*/ 0 w 1645920"/>
              <a:gd name="connsiteY4" fmla="*/ 483147 h 1306107"/>
              <a:gd name="connsiteX5" fmla="*/ 140549 w 1645920"/>
              <a:gd name="connsiteY5" fmla="*/ 23023 h 1306107"/>
              <a:gd name="connsiteX6" fmla="*/ 145830 w 1645920"/>
              <a:gd name="connsiteY6" fmla="*/ 16623 h 1306107"/>
              <a:gd name="connsiteX7" fmla="*/ 338646 w 1645920"/>
              <a:gd name="connsiteY7" fmla="*/ 66201 h 1306107"/>
              <a:gd name="connsiteX8" fmla="*/ 790140 w 1645920"/>
              <a:gd name="connsiteY8" fmla="*/ 111715 h 1306107"/>
              <a:gd name="connsiteX9" fmla="*/ 1456331 w 1645920"/>
              <a:gd name="connsiteY9" fmla="*/ 10997 h 130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920" h="1306107">
                <a:moveTo>
                  <a:pt x="1486376" y="0"/>
                </a:moveTo>
                <a:lnTo>
                  <a:pt x="1505372" y="23023"/>
                </a:lnTo>
                <a:cubicBezTo>
                  <a:pt x="1594107" y="154368"/>
                  <a:pt x="1645920" y="312707"/>
                  <a:pt x="1645920" y="483147"/>
                </a:cubicBezTo>
                <a:cubicBezTo>
                  <a:pt x="1645920" y="937655"/>
                  <a:pt x="1277468" y="1306107"/>
                  <a:pt x="822960" y="1306107"/>
                </a:cubicBezTo>
                <a:cubicBezTo>
                  <a:pt x="368452" y="1306107"/>
                  <a:pt x="0" y="937655"/>
                  <a:pt x="0" y="483147"/>
                </a:cubicBezTo>
                <a:cubicBezTo>
                  <a:pt x="0" y="312707"/>
                  <a:pt x="51814" y="154368"/>
                  <a:pt x="140549" y="23023"/>
                </a:cubicBezTo>
                <a:lnTo>
                  <a:pt x="145830" y="16623"/>
                </a:lnTo>
                <a:lnTo>
                  <a:pt x="338646" y="66201"/>
                </a:lnTo>
                <a:cubicBezTo>
                  <a:pt x="484483" y="96043"/>
                  <a:pt x="635481" y="111715"/>
                  <a:pt x="790140" y="111715"/>
                </a:cubicBezTo>
                <a:cubicBezTo>
                  <a:pt x="1022129" y="111715"/>
                  <a:pt x="1245881" y="76453"/>
                  <a:pt x="1456331" y="10997"/>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B798EF5F-6C7C-4BD9-A331-7828BD98A769}"/>
              </a:ext>
            </a:extLst>
          </p:cNvPr>
          <p:cNvSpPr>
            <a:spLocks noChangeAspect="1"/>
          </p:cNvSpPr>
          <p:nvPr/>
        </p:nvSpPr>
        <p:spPr>
          <a:xfrm>
            <a:off x="5763037" y="4518071"/>
            <a:ext cx="1400905" cy="1394150"/>
          </a:xfrm>
          <a:custGeom>
            <a:avLst/>
            <a:gdLst>
              <a:gd name="connsiteX0" fmla="*/ 636808 w 1631849"/>
              <a:gd name="connsiteY0" fmla="*/ 0 h 1623981"/>
              <a:gd name="connsiteX1" fmla="*/ 638492 w 1631849"/>
              <a:gd name="connsiteY1" fmla="*/ 3496 h 1623981"/>
              <a:gd name="connsiteX2" fmla="*/ 1540532 w 1631849"/>
              <a:gd name="connsiteY2" fmla="*/ 905535 h 1623981"/>
              <a:gd name="connsiteX3" fmla="*/ 1631849 w 1631849"/>
              <a:gd name="connsiteY3" fmla="*/ 949525 h 1623981"/>
              <a:gd name="connsiteX4" fmla="*/ 1629201 w 1631849"/>
              <a:gd name="connsiteY4" fmla="*/ 966876 h 1623981"/>
              <a:gd name="connsiteX5" fmla="*/ 822960 w 1631849"/>
              <a:gd name="connsiteY5" fmla="*/ 1623981 h 1623981"/>
              <a:gd name="connsiteX6" fmla="*/ 0 w 1631849"/>
              <a:gd name="connsiteY6" fmla="*/ 801021 h 1623981"/>
              <a:gd name="connsiteX7" fmla="*/ 578237 w 1631849"/>
              <a:gd name="connsiteY7" fmla="*/ 15060 h 162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1849" h="1623981">
                <a:moveTo>
                  <a:pt x="636808" y="0"/>
                </a:moveTo>
                <a:lnTo>
                  <a:pt x="638492" y="3496"/>
                </a:lnTo>
                <a:cubicBezTo>
                  <a:pt x="845420" y="384415"/>
                  <a:pt x="1159613" y="698608"/>
                  <a:pt x="1540532" y="905535"/>
                </a:cubicBezTo>
                <a:lnTo>
                  <a:pt x="1631849" y="949525"/>
                </a:lnTo>
                <a:lnTo>
                  <a:pt x="1629201" y="966876"/>
                </a:lnTo>
                <a:cubicBezTo>
                  <a:pt x="1552463" y="1341885"/>
                  <a:pt x="1220655" y="1623981"/>
                  <a:pt x="822960" y="1623981"/>
                </a:cubicBezTo>
                <a:cubicBezTo>
                  <a:pt x="368452" y="1623981"/>
                  <a:pt x="0" y="1255529"/>
                  <a:pt x="0" y="801021"/>
                </a:cubicBezTo>
                <a:cubicBezTo>
                  <a:pt x="0" y="431733"/>
                  <a:pt x="243236" y="119256"/>
                  <a:pt x="578237" y="1506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B6C5A39-792F-41F6-8331-1C844AC52669}"/>
              </a:ext>
            </a:extLst>
          </p:cNvPr>
          <p:cNvSpPr>
            <a:spLocks noChangeAspect="1"/>
          </p:cNvSpPr>
          <p:nvPr/>
        </p:nvSpPr>
        <p:spPr>
          <a:xfrm>
            <a:off x="5106526" y="2942458"/>
            <a:ext cx="1083899" cy="1412984"/>
          </a:xfrm>
          <a:custGeom>
            <a:avLst/>
            <a:gdLst>
              <a:gd name="connsiteX0" fmla="*/ 822960 w 1262584"/>
              <a:gd name="connsiteY0" fmla="*/ 0 h 1645920"/>
              <a:gd name="connsiteX1" fmla="*/ 1143293 w 1262584"/>
              <a:gd name="connsiteY1" fmla="*/ 64672 h 1645920"/>
              <a:gd name="connsiteX2" fmla="*/ 1231561 w 1262584"/>
              <a:gd name="connsiteY2" fmla="*/ 112583 h 1645920"/>
              <a:gd name="connsiteX3" fmla="*/ 1178355 w 1262584"/>
              <a:gd name="connsiteY3" fmla="*/ 319510 h 1645920"/>
              <a:gd name="connsiteX4" fmla="*/ 1132840 w 1262584"/>
              <a:gd name="connsiteY4" fmla="*/ 771004 h 1645920"/>
              <a:gd name="connsiteX5" fmla="*/ 1233559 w 1262584"/>
              <a:gd name="connsiteY5" fmla="*/ 1437195 h 1645920"/>
              <a:gd name="connsiteX6" fmla="*/ 1262584 w 1262584"/>
              <a:gd name="connsiteY6" fmla="*/ 1516499 h 1645920"/>
              <a:gd name="connsiteX7" fmla="*/ 1143293 w 1262584"/>
              <a:gd name="connsiteY7" fmla="*/ 1581248 h 1645920"/>
              <a:gd name="connsiteX8" fmla="*/ 822960 w 1262584"/>
              <a:gd name="connsiteY8" fmla="*/ 1645920 h 1645920"/>
              <a:gd name="connsiteX9" fmla="*/ 0 w 1262584"/>
              <a:gd name="connsiteY9" fmla="*/ 822960 h 1645920"/>
              <a:gd name="connsiteX10" fmla="*/ 822960 w 1262584"/>
              <a:gd name="connsiteY10"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2584" h="1645920">
                <a:moveTo>
                  <a:pt x="822960" y="0"/>
                </a:moveTo>
                <a:cubicBezTo>
                  <a:pt x="936587" y="0"/>
                  <a:pt x="1044836" y="23028"/>
                  <a:pt x="1143293" y="64672"/>
                </a:cubicBezTo>
                <a:lnTo>
                  <a:pt x="1231561" y="112583"/>
                </a:lnTo>
                <a:lnTo>
                  <a:pt x="1178355" y="319510"/>
                </a:lnTo>
                <a:cubicBezTo>
                  <a:pt x="1148512" y="465346"/>
                  <a:pt x="1132840" y="616345"/>
                  <a:pt x="1132840" y="771004"/>
                </a:cubicBezTo>
                <a:cubicBezTo>
                  <a:pt x="1132840" y="1002993"/>
                  <a:pt x="1168102" y="1226745"/>
                  <a:pt x="1233559" y="1437195"/>
                </a:cubicBezTo>
                <a:lnTo>
                  <a:pt x="1262584" y="1516499"/>
                </a:lnTo>
                <a:lnTo>
                  <a:pt x="1143293" y="1581248"/>
                </a:lnTo>
                <a:cubicBezTo>
                  <a:pt x="1044836" y="1622892"/>
                  <a:pt x="936587" y="1645920"/>
                  <a:pt x="822960" y="1645920"/>
                </a:cubicBezTo>
                <a:cubicBezTo>
                  <a:pt x="368452" y="1645920"/>
                  <a:pt x="0" y="1277468"/>
                  <a:pt x="0" y="822960"/>
                </a:cubicBezTo>
                <a:cubicBezTo>
                  <a:pt x="0" y="368452"/>
                  <a:pt x="368452" y="0"/>
                  <a:pt x="822960" y="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10543872-A440-432A-A239-D138A6948F59}"/>
              </a:ext>
            </a:extLst>
          </p:cNvPr>
          <p:cNvSpPr>
            <a:spLocks noChangeAspect="1"/>
          </p:cNvSpPr>
          <p:nvPr/>
        </p:nvSpPr>
        <p:spPr>
          <a:xfrm>
            <a:off x="5763037" y="1365417"/>
            <a:ext cx="1386516" cy="1386552"/>
          </a:xfrm>
          <a:custGeom>
            <a:avLst/>
            <a:gdLst>
              <a:gd name="connsiteX0" fmla="*/ 822960 w 1615089"/>
              <a:gd name="connsiteY0" fmla="*/ 0 h 1615131"/>
              <a:gd name="connsiteX1" fmla="*/ 1608922 w 1615089"/>
              <a:gd name="connsiteY1" fmla="*/ 578237 h 1615131"/>
              <a:gd name="connsiteX2" fmla="*/ 1615089 w 1615089"/>
              <a:gd name="connsiteY2" fmla="*/ 602222 h 1615131"/>
              <a:gd name="connsiteX3" fmla="*/ 1540532 w 1615089"/>
              <a:gd name="connsiteY3" fmla="*/ 638138 h 1615131"/>
              <a:gd name="connsiteX4" fmla="*/ 638492 w 1615089"/>
              <a:gd name="connsiteY4" fmla="*/ 1540178 h 1615131"/>
              <a:gd name="connsiteX5" fmla="*/ 602385 w 1615089"/>
              <a:gd name="connsiteY5" fmla="*/ 1615131 h 1615131"/>
              <a:gd name="connsiteX6" fmla="*/ 578237 w 1615089"/>
              <a:gd name="connsiteY6" fmla="*/ 1608922 h 1615131"/>
              <a:gd name="connsiteX7" fmla="*/ 0 w 1615089"/>
              <a:gd name="connsiteY7" fmla="*/ 822960 h 1615131"/>
              <a:gd name="connsiteX8" fmla="*/ 822960 w 1615089"/>
              <a:gd name="connsiteY8" fmla="*/ 0 h 161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5089" h="1615131">
                <a:moveTo>
                  <a:pt x="822960" y="0"/>
                </a:moveTo>
                <a:cubicBezTo>
                  <a:pt x="1192248" y="0"/>
                  <a:pt x="1504725" y="243236"/>
                  <a:pt x="1608922" y="578237"/>
                </a:cubicBezTo>
                <a:lnTo>
                  <a:pt x="1615089" y="602222"/>
                </a:lnTo>
                <a:lnTo>
                  <a:pt x="1540532" y="638138"/>
                </a:lnTo>
                <a:cubicBezTo>
                  <a:pt x="1159613" y="845066"/>
                  <a:pt x="845420" y="1159259"/>
                  <a:pt x="638492" y="1540178"/>
                </a:cubicBezTo>
                <a:lnTo>
                  <a:pt x="602385" y="1615131"/>
                </a:lnTo>
                <a:lnTo>
                  <a:pt x="578237" y="1608922"/>
                </a:lnTo>
                <a:cubicBezTo>
                  <a:pt x="243236" y="1504725"/>
                  <a:pt x="0" y="1192248"/>
                  <a:pt x="0" y="822960"/>
                </a:cubicBezTo>
                <a:cubicBezTo>
                  <a:pt x="0" y="368452"/>
                  <a:pt x="368452" y="0"/>
                  <a:pt x="822960" y="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FCB37E39-B39B-44CF-87D1-E6A18A79EEE7}"/>
              </a:ext>
            </a:extLst>
          </p:cNvPr>
          <p:cNvSpPr txBox="1"/>
          <p:nvPr/>
        </p:nvSpPr>
        <p:spPr>
          <a:xfrm>
            <a:off x="387496" y="305067"/>
            <a:ext cx="55561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95" name="TextBox 94">
            <a:extLst>
              <a:ext uri="{FF2B5EF4-FFF2-40B4-BE49-F238E27FC236}">
                <a16:creationId xmlns:a16="http://schemas.microsoft.com/office/drawing/2014/main" id="{F6741B14-E3B4-4CEF-A652-4747F29230F9}"/>
              </a:ext>
            </a:extLst>
          </p:cNvPr>
          <p:cNvSpPr txBox="1"/>
          <p:nvPr/>
        </p:nvSpPr>
        <p:spPr>
          <a:xfrm>
            <a:off x="387496" y="2170199"/>
            <a:ext cx="3771900" cy="3908762"/>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54545"/>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
        <p:nvSpPr>
          <p:cNvPr id="107" name="TextBox 106">
            <a:extLst>
              <a:ext uri="{FF2B5EF4-FFF2-40B4-BE49-F238E27FC236}">
                <a16:creationId xmlns:a16="http://schemas.microsoft.com/office/drawing/2014/main" id="{DE4B389A-53FA-4060-829F-71209B1838C7}"/>
              </a:ext>
            </a:extLst>
          </p:cNvPr>
          <p:cNvSpPr txBox="1"/>
          <p:nvPr/>
        </p:nvSpPr>
        <p:spPr>
          <a:xfrm>
            <a:off x="7581012" y="859579"/>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08" name="TextBox 107">
            <a:extLst>
              <a:ext uri="{FF2B5EF4-FFF2-40B4-BE49-F238E27FC236}">
                <a16:creationId xmlns:a16="http://schemas.microsoft.com/office/drawing/2014/main" id="{A61AB4E8-714C-4B94-ABD9-D1979B63E37A}"/>
              </a:ext>
            </a:extLst>
          </p:cNvPr>
          <p:cNvSpPr txBox="1"/>
          <p:nvPr/>
        </p:nvSpPr>
        <p:spPr>
          <a:xfrm>
            <a:off x="9244584" y="1536192"/>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09" name="TextBox 108">
            <a:extLst>
              <a:ext uri="{FF2B5EF4-FFF2-40B4-BE49-F238E27FC236}">
                <a16:creationId xmlns:a16="http://schemas.microsoft.com/office/drawing/2014/main" id="{F848455C-742E-4061-83B0-A7314E8DDBA4}"/>
              </a:ext>
            </a:extLst>
          </p:cNvPr>
          <p:cNvSpPr txBox="1"/>
          <p:nvPr/>
        </p:nvSpPr>
        <p:spPr>
          <a:xfrm>
            <a:off x="9917110" y="3255211"/>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0" name="TextBox 109">
            <a:extLst>
              <a:ext uri="{FF2B5EF4-FFF2-40B4-BE49-F238E27FC236}">
                <a16:creationId xmlns:a16="http://schemas.microsoft.com/office/drawing/2014/main" id="{B4559442-157A-49F7-9C2B-80BC476BB556}"/>
              </a:ext>
            </a:extLst>
          </p:cNvPr>
          <p:cNvSpPr txBox="1"/>
          <p:nvPr/>
        </p:nvSpPr>
        <p:spPr>
          <a:xfrm>
            <a:off x="9189720" y="4965192"/>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  LOREM IPSUM</a:t>
            </a:r>
          </a:p>
          <a:p>
            <a:r>
              <a:rPr lang="en-US" sz="1000" dirty="0">
                <a:solidFill>
                  <a:srgbClr val="3B3B3B"/>
                </a:solidFill>
                <a:latin typeface="Candara" panose="020E0502030303020204" pitchFamily="34" charset="0"/>
              </a:rPr>
              <a:t>Lorem ipsum dolor sit amet, adipiscing elit. </a:t>
            </a:r>
          </a:p>
        </p:txBody>
      </p:sp>
      <p:sp>
        <p:nvSpPr>
          <p:cNvPr id="111" name="TextBox 110">
            <a:extLst>
              <a:ext uri="{FF2B5EF4-FFF2-40B4-BE49-F238E27FC236}">
                <a16:creationId xmlns:a16="http://schemas.microsoft.com/office/drawing/2014/main" id="{D7839D9B-30CB-4EFC-9FDD-84C3D6BCE13D}"/>
              </a:ext>
            </a:extLst>
          </p:cNvPr>
          <p:cNvSpPr txBox="1"/>
          <p:nvPr/>
        </p:nvSpPr>
        <p:spPr>
          <a:xfrm>
            <a:off x="5808473" y="1509921"/>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   LOREM IPSUM</a:t>
            </a:r>
          </a:p>
          <a:p>
            <a:r>
              <a:rPr lang="en-US" sz="1000" dirty="0">
                <a:solidFill>
                  <a:srgbClr val="3B3B3B"/>
                </a:solidFill>
                <a:latin typeface="Candara" panose="020E0502030303020204" pitchFamily="34" charset="0"/>
              </a:rPr>
              <a:t>Lorem ipsum dolor sit amet, adipiscing elit. </a:t>
            </a:r>
          </a:p>
        </p:txBody>
      </p:sp>
      <p:sp>
        <p:nvSpPr>
          <p:cNvPr id="112" name="TextBox 111">
            <a:extLst>
              <a:ext uri="{FF2B5EF4-FFF2-40B4-BE49-F238E27FC236}">
                <a16:creationId xmlns:a16="http://schemas.microsoft.com/office/drawing/2014/main" id="{70AD5AD9-AE2B-48D3-B07A-56AC60F2227B}"/>
              </a:ext>
            </a:extLst>
          </p:cNvPr>
          <p:cNvSpPr txBox="1"/>
          <p:nvPr/>
        </p:nvSpPr>
        <p:spPr>
          <a:xfrm>
            <a:off x="5154564" y="3255211"/>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3" name="TextBox 112">
            <a:extLst>
              <a:ext uri="{FF2B5EF4-FFF2-40B4-BE49-F238E27FC236}">
                <a16:creationId xmlns:a16="http://schemas.microsoft.com/office/drawing/2014/main" id="{A909BEFE-A5DE-413C-8168-76772A7E492C}"/>
              </a:ext>
            </a:extLst>
          </p:cNvPr>
          <p:cNvSpPr txBox="1"/>
          <p:nvPr/>
        </p:nvSpPr>
        <p:spPr>
          <a:xfrm>
            <a:off x="5836580" y="4966204"/>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4" name="TextBox 113">
            <a:extLst>
              <a:ext uri="{FF2B5EF4-FFF2-40B4-BE49-F238E27FC236}">
                <a16:creationId xmlns:a16="http://schemas.microsoft.com/office/drawing/2014/main" id="{7DE87F34-4293-4043-B951-C16D7D08AD40}"/>
              </a:ext>
            </a:extLst>
          </p:cNvPr>
          <p:cNvSpPr txBox="1"/>
          <p:nvPr/>
        </p:nvSpPr>
        <p:spPr>
          <a:xfrm>
            <a:off x="7587352" y="5597803"/>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6" name="Text Box 10">
            <a:extLst>
              <a:ext uri="{FF2B5EF4-FFF2-40B4-BE49-F238E27FC236}">
                <a16:creationId xmlns:a16="http://schemas.microsoft.com/office/drawing/2014/main" id="{7A7E9E33-563F-4D5D-B8AB-BFE8FA2C223C}"/>
              </a:ext>
            </a:extLst>
          </p:cNvPr>
          <p:cNvSpPr txBox="1">
            <a:spLocks noChangeArrowheads="1"/>
          </p:cNvSpPr>
          <p:nvPr/>
        </p:nvSpPr>
        <p:spPr bwMode="auto">
          <a:xfrm>
            <a:off x="9008757" y="2226679"/>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02</a:t>
            </a:r>
          </a:p>
        </p:txBody>
      </p:sp>
      <p:sp>
        <p:nvSpPr>
          <p:cNvPr id="117" name="Text Box 10">
            <a:extLst>
              <a:ext uri="{FF2B5EF4-FFF2-40B4-BE49-F238E27FC236}">
                <a16:creationId xmlns:a16="http://schemas.microsoft.com/office/drawing/2014/main" id="{1BA04D99-4822-4747-BCA7-F10DD9C4526D}"/>
              </a:ext>
            </a:extLst>
          </p:cNvPr>
          <p:cNvSpPr txBox="1">
            <a:spLocks noChangeArrowheads="1"/>
          </p:cNvSpPr>
          <p:nvPr/>
        </p:nvSpPr>
        <p:spPr bwMode="auto">
          <a:xfrm>
            <a:off x="7821016" y="1711083"/>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01</a:t>
            </a:r>
          </a:p>
        </p:txBody>
      </p:sp>
      <p:sp>
        <p:nvSpPr>
          <p:cNvPr id="118" name="Text Box 10">
            <a:extLst>
              <a:ext uri="{FF2B5EF4-FFF2-40B4-BE49-F238E27FC236}">
                <a16:creationId xmlns:a16="http://schemas.microsoft.com/office/drawing/2014/main" id="{45452AB7-F0B3-4EE8-AF5D-EA3BF0B6CF3F}"/>
              </a:ext>
            </a:extLst>
          </p:cNvPr>
          <p:cNvSpPr txBox="1">
            <a:spLocks noChangeArrowheads="1"/>
          </p:cNvSpPr>
          <p:nvPr/>
        </p:nvSpPr>
        <p:spPr bwMode="auto">
          <a:xfrm>
            <a:off x="9525955" y="3458930"/>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03</a:t>
            </a:r>
          </a:p>
        </p:txBody>
      </p:sp>
      <p:sp>
        <p:nvSpPr>
          <p:cNvPr id="119" name="Text Box 10">
            <a:extLst>
              <a:ext uri="{FF2B5EF4-FFF2-40B4-BE49-F238E27FC236}">
                <a16:creationId xmlns:a16="http://schemas.microsoft.com/office/drawing/2014/main" id="{0ACB088E-6DB0-4D24-B913-534492B0AF6D}"/>
              </a:ext>
            </a:extLst>
          </p:cNvPr>
          <p:cNvSpPr txBox="1">
            <a:spLocks noChangeArrowheads="1"/>
          </p:cNvSpPr>
          <p:nvPr/>
        </p:nvSpPr>
        <p:spPr bwMode="auto">
          <a:xfrm>
            <a:off x="9011737" y="4666930"/>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04</a:t>
            </a:r>
          </a:p>
        </p:txBody>
      </p:sp>
      <p:sp>
        <p:nvSpPr>
          <p:cNvPr id="120" name="Text Box 10">
            <a:extLst>
              <a:ext uri="{FF2B5EF4-FFF2-40B4-BE49-F238E27FC236}">
                <a16:creationId xmlns:a16="http://schemas.microsoft.com/office/drawing/2014/main" id="{C49276F8-777C-40BE-A99E-07CB2FD572DF}"/>
              </a:ext>
            </a:extLst>
          </p:cNvPr>
          <p:cNvSpPr txBox="1">
            <a:spLocks noChangeArrowheads="1"/>
          </p:cNvSpPr>
          <p:nvPr/>
        </p:nvSpPr>
        <p:spPr bwMode="auto">
          <a:xfrm>
            <a:off x="7799777" y="5145405"/>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05</a:t>
            </a:r>
          </a:p>
        </p:txBody>
      </p:sp>
      <p:sp>
        <p:nvSpPr>
          <p:cNvPr id="121" name="Text Box 10">
            <a:extLst>
              <a:ext uri="{FF2B5EF4-FFF2-40B4-BE49-F238E27FC236}">
                <a16:creationId xmlns:a16="http://schemas.microsoft.com/office/drawing/2014/main" id="{6F3C4CA4-F6F2-4B89-9711-86EC220D4081}"/>
              </a:ext>
            </a:extLst>
          </p:cNvPr>
          <p:cNvSpPr txBox="1">
            <a:spLocks noChangeArrowheads="1"/>
          </p:cNvSpPr>
          <p:nvPr/>
        </p:nvSpPr>
        <p:spPr bwMode="auto">
          <a:xfrm>
            <a:off x="6566903" y="4649928"/>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06</a:t>
            </a:r>
          </a:p>
        </p:txBody>
      </p:sp>
      <p:sp>
        <p:nvSpPr>
          <p:cNvPr id="122" name="Text Box 10">
            <a:extLst>
              <a:ext uri="{FF2B5EF4-FFF2-40B4-BE49-F238E27FC236}">
                <a16:creationId xmlns:a16="http://schemas.microsoft.com/office/drawing/2014/main" id="{80C9E910-CE61-4D3E-B2F3-82929BC1F1D1}"/>
              </a:ext>
            </a:extLst>
          </p:cNvPr>
          <p:cNvSpPr txBox="1">
            <a:spLocks noChangeArrowheads="1"/>
          </p:cNvSpPr>
          <p:nvPr/>
        </p:nvSpPr>
        <p:spPr bwMode="auto">
          <a:xfrm>
            <a:off x="6058362" y="3463937"/>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07</a:t>
            </a:r>
          </a:p>
        </p:txBody>
      </p:sp>
      <p:sp>
        <p:nvSpPr>
          <p:cNvPr id="123" name="Text Box 10">
            <a:extLst>
              <a:ext uri="{FF2B5EF4-FFF2-40B4-BE49-F238E27FC236}">
                <a16:creationId xmlns:a16="http://schemas.microsoft.com/office/drawing/2014/main" id="{4DC33C99-4A99-4EAB-979F-59F0CEA9AD2E}"/>
              </a:ext>
            </a:extLst>
          </p:cNvPr>
          <p:cNvSpPr txBox="1">
            <a:spLocks noChangeArrowheads="1"/>
          </p:cNvSpPr>
          <p:nvPr/>
        </p:nvSpPr>
        <p:spPr bwMode="auto">
          <a:xfrm>
            <a:off x="6566379" y="2228102"/>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08</a:t>
            </a:r>
          </a:p>
        </p:txBody>
      </p:sp>
      <p:sp>
        <p:nvSpPr>
          <p:cNvPr id="106" name="Oval 105">
            <a:extLst>
              <a:ext uri="{FF2B5EF4-FFF2-40B4-BE49-F238E27FC236}">
                <a16:creationId xmlns:a16="http://schemas.microsoft.com/office/drawing/2014/main" id="{14A024B5-5773-4D11-A743-E1516AB30E88}"/>
              </a:ext>
            </a:extLst>
          </p:cNvPr>
          <p:cNvSpPr>
            <a:spLocks noChangeAspect="1"/>
          </p:cNvSpPr>
          <p:nvPr/>
        </p:nvSpPr>
        <p:spPr>
          <a:xfrm>
            <a:off x="7088517" y="2658904"/>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87BF9A5E-EE4C-4C30-8CC7-8BB94FBB10D3}"/>
              </a:ext>
            </a:extLst>
          </p:cNvPr>
          <p:cNvSpPr txBox="1"/>
          <p:nvPr/>
        </p:nvSpPr>
        <p:spPr>
          <a:xfrm>
            <a:off x="7217458" y="3349593"/>
            <a:ext cx="1673655" cy="1021818"/>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sp>
        <p:nvSpPr>
          <p:cNvPr id="125" name="Freeform 101">
            <a:extLst>
              <a:ext uri="{FF2B5EF4-FFF2-40B4-BE49-F238E27FC236}">
                <a16:creationId xmlns:a16="http://schemas.microsoft.com/office/drawing/2014/main" id="{5869FFB1-9B34-4A7B-9144-C8EDB1BFF066}"/>
              </a:ext>
            </a:extLst>
          </p:cNvPr>
          <p:cNvSpPr>
            <a:spLocks noChangeAspect="1" noEditPoints="1"/>
          </p:cNvSpPr>
          <p:nvPr/>
        </p:nvSpPr>
        <p:spPr bwMode="auto">
          <a:xfrm>
            <a:off x="7731143" y="2825210"/>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B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158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1000"/>
                                        <p:tgtEl>
                                          <p:spTgt spid="9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wipe(up)">
                                      <p:cBhvr>
                                        <p:cTn id="11" dur="2000"/>
                                        <p:tgtEl>
                                          <p:spTgt spid="95"/>
                                        </p:tgtEl>
                                      </p:cBhvr>
                                    </p:animEffect>
                                  </p:childTnLst>
                                </p:cTn>
                              </p:par>
                            </p:childTnLst>
                          </p:cTn>
                        </p:par>
                        <p:par>
                          <p:cTn id="12" fill="hold">
                            <p:stCondLst>
                              <p:cond delay="3000"/>
                            </p:stCondLst>
                            <p:childTnLst>
                              <p:par>
                                <p:cTn id="13" presetID="53" presetClass="entr" presetSubtype="16" fill="hold" grpId="0" nodeType="afterEffect">
                                  <p:stCondLst>
                                    <p:cond delay="0"/>
                                  </p:stCondLst>
                                  <p:childTnLst>
                                    <p:set>
                                      <p:cBhvr>
                                        <p:cTn id="14" dur="1" fill="hold">
                                          <p:stCondLst>
                                            <p:cond delay="0"/>
                                          </p:stCondLst>
                                        </p:cTn>
                                        <p:tgtEl>
                                          <p:spTgt spid="106"/>
                                        </p:tgtEl>
                                        <p:attrNameLst>
                                          <p:attrName>style.visibility</p:attrName>
                                        </p:attrNameLst>
                                      </p:cBhvr>
                                      <p:to>
                                        <p:strVal val="visible"/>
                                      </p:to>
                                    </p:set>
                                    <p:anim calcmode="lin" valueType="num">
                                      <p:cBhvr>
                                        <p:cTn id="15" dur="500" fill="hold"/>
                                        <p:tgtEl>
                                          <p:spTgt spid="106"/>
                                        </p:tgtEl>
                                        <p:attrNameLst>
                                          <p:attrName>ppt_w</p:attrName>
                                        </p:attrNameLst>
                                      </p:cBhvr>
                                      <p:tavLst>
                                        <p:tav tm="0">
                                          <p:val>
                                            <p:fltVal val="0"/>
                                          </p:val>
                                        </p:tav>
                                        <p:tav tm="100000">
                                          <p:val>
                                            <p:strVal val="#ppt_w"/>
                                          </p:val>
                                        </p:tav>
                                      </p:tavLst>
                                    </p:anim>
                                    <p:anim calcmode="lin" valueType="num">
                                      <p:cBhvr>
                                        <p:cTn id="16" dur="500" fill="hold"/>
                                        <p:tgtEl>
                                          <p:spTgt spid="106"/>
                                        </p:tgtEl>
                                        <p:attrNameLst>
                                          <p:attrName>ppt_h</p:attrName>
                                        </p:attrNameLst>
                                      </p:cBhvr>
                                      <p:tavLst>
                                        <p:tav tm="0">
                                          <p:val>
                                            <p:fltVal val="0"/>
                                          </p:val>
                                        </p:tav>
                                        <p:tav tm="100000">
                                          <p:val>
                                            <p:strVal val="#ppt_h"/>
                                          </p:val>
                                        </p:tav>
                                      </p:tavLst>
                                    </p:anim>
                                    <p:animEffect transition="in" filter="fade">
                                      <p:cBhvr>
                                        <p:cTn id="17" dur="500"/>
                                        <p:tgtEl>
                                          <p:spTgt spid="10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25"/>
                                        </p:tgtEl>
                                        <p:attrNameLst>
                                          <p:attrName>style.visibility</p:attrName>
                                        </p:attrNameLst>
                                      </p:cBhvr>
                                      <p:to>
                                        <p:strVal val="visible"/>
                                      </p:to>
                                    </p:set>
                                    <p:anim calcmode="lin" valueType="num">
                                      <p:cBhvr>
                                        <p:cTn id="20" dur="500" fill="hold"/>
                                        <p:tgtEl>
                                          <p:spTgt spid="125"/>
                                        </p:tgtEl>
                                        <p:attrNameLst>
                                          <p:attrName>ppt_w</p:attrName>
                                        </p:attrNameLst>
                                      </p:cBhvr>
                                      <p:tavLst>
                                        <p:tav tm="0">
                                          <p:val>
                                            <p:fltVal val="0"/>
                                          </p:val>
                                        </p:tav>
                                        <p:tav tm="100000">
                                          <p:val>
                                            <p:strVal val="#ppt_w"/>
                                          </p:val>
                                        </p:tav>
                                      </p:tavLst>
                                    </p:anim>
                                    <p:anim calcmode="lin" valueType="num">
                                      <p:cBhvr>
                                        <p:cTn id="21" dur="500" fill="hold"/>
                                        <p:tgtEl>
                                          <p:spTgt spid="125"/>
                                        </p:tgtEl>
                                        <p:attrNameLst>
                                          <p:attrName>ppt_h</p:attrName>
                                        </p:attrNameLst>
                                      </p:cBhvr>
                                      <p:tavLst>
                                        <p:tav tm="0">
                                          <p:val>
                                            <p:fltVal val="0"/>
                                          </p:val>
                                        </p:tav>
                                        <p:tav tm="100000">
                                          <p:val>
                                            <p:strVal val="#ppt_h"/>
                                          </p:val>
                                        </p:tav>
                                      </p:tavLst>
                                    </p:anim>
                                    <p:animEffect transition="in" filter="fade">
                                      <p:cBhvr>
                                        <p:cTn id="22" dur="500"/>
                                        <p:tgtEl>
                                          <p:spTgt spid="12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24"/>
                                        </p:tgtEl>
                                        <p:attrNameLst>
                                          <p:attrName>style.visibility</p:attrName>
                                        </p:attrNameLst>
                                      </p:cBhvr>
                                      <p:to>
                                        <p:strVal val="visible"/>
                                      </p:to>
                                    </p:set>
                                    <p:anim calcmode="lin" valueType="num">
                                      <p:cBhvr>
                                        <p:cTn id="25" dur="500" fill="hold"/>
                                        <p:tgtEl>
                                          <p:spTgt spid="124"/>
                                        </p:tgtEl>
                                        <p:attrNameLst>
                                          <p:attrName>ppt_w</p:attrName>
                                        </p:attrNameLst>
                                      </p:cBhvr>
                                      <p:tavLst>
                                        <p:tav tm="0">
                                          <p:val>
                                            <p:fltVal val="0"/>
                                          </p:val>
                                        </p:tav>
                                        <p:tav tm="100000">
                                          <p:val>
                                            <p:strVal val="#ppt_w"/>
                                          </p:val>
                                        </p:tav>
                                      </p:tavLst>
                                    </p:anim>
                                    <p:anim calcmode="lin" valueType="num">
                                      <p:cBhvr>
                                        <p:cTn id="26" dur="500" fill="hold"/>
                                        <p:tgtEl>
                                          <p:spTgt spid="124"/>
                                        </p:tgtEl>
                                        <p:attrNameLst>
                                          <p:attrName>ppt_h</p:attrName>
                                        </p:attrNameLst>
                                      </p:cBhvr>
                                      <p:tavLst>
                                        <p:tav tm="0">
                                          <p:val>
                                            <p:fltVal val="0"/>
                                          </p:val>
                                        </p:tav>
                                        <p:tav tm="100000">
                                          <p:val>
                                            <p:strVal val="#ppt_h"/>
                                          </p:val>
                                        </p:tav>
                                      </p:tavLst>
                                    </p:anim>
                                    <p:animEffect transition="in" filter="fade">
                                      <p:cBhvr>
                                        <p:cTn id="27" dur="500"/>
                                        <p:tgtEl>
                                          <p:spTgt spid="124"/>
                                        </p:tgtEl>
                                      </p:cBhvr>
                                    </p:animEffect>
                                  </p:childTnLst>
                                </p:cTn>
                              </p:par>
                            </p:childTnLst>
                          </p:cTn>
                        </p:par>
                        <p:par>
                          <p:cTn id="28" fill="hold">
                            <p:stCondLst>
                              <p:cond delay="3500"/>
                            </p:stCondLst>
                            <p:childTnLst>
                              <p:par>
                                <p:cTn id="29" presetID="47" presetClass="entr" presetSubtype="0"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1000"/>
                                        <p:tgtEl>
                                          <p:spTgt spid="78"/>
                                        </p:tgtEl>
                                      </p:cBhvr>
                                    </p:animEffect>
                                    <p:anim calcmode="lin" valueType="num">
                                      <p:cBhvr>
                                        <p:cTn id="32" dur="1000" fill="hold"/>
                                        <p:tgtEl>
                                          <p:spTgt spid="78"/>
                                        </p:tgtEl>
                                        <p:attrNameLst>
                                          <p:attrName>ppt_x</p:attrName>
                                        </p:attrNameLst>
                                      </p:cBhvr>
                                      <p:tavLst>
                                        <p:tav tm="0">
                                          <p:val>
                                            <p:strVal val="#ppt_x"/>
                                          </p:val>
                                        </p:tav>
                                        <p:tav tm="100000">
                                          <p:val>
                                            <p:strVal val="#ppt_x"/>
                                          </p:val>
                                        </p:tav>
                                      </p:tavLst>
                                    </p:anim>
                                    <p:anim calcmode="lin" valueType="num">
                                      <p:cBhvr>
                                        <p:cTn id="33" dur="1000" fill="hold"/>
                                        <p:tgtEl>
                                          <p:spTgt spid="78"/>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fade">
                                      <p:cBhvr>
                                        <p:cTn id="36" dur="1000"/>
                                        <p:tgtEl>
                                          <p:spTgt spid="117"/>
                                        </p:tgtEl>
                                      </p:cBhvr>
                                    </p:animEffect>
                                    <p:anim calcmode="lin" valueType="num">
                                      <p:cBhvr>
                                        <p:cTn id="37" dur="1000" fill="hold"/>
                                        <p:tgtEl>
                                          <p:spTgt spid="117"/>
                                        </p:tgtEl>
                                        <p:attrNameLst>
                                          <p:attrName>ppt_x</p:attrName>
                                        </p:attrNameLst>
                                      </p:cBhvr>
                                      <p:tavLst>
                                        <p:tav tm="0">
                                          <p:val>
                                            <p:strVal val="#ppt_x"/>
                                          </p:val>
                                        </p:tav>
                                        <p:tav tm="100000">
                                          <p:val>
                                            <p:strVal val="#ppt_x"/>
                                          </p:val>
                                        </p:tav>
                                      </p:tavLst>
                                    </p:anim>
                                    <p:anim calcmode="lin" valueType="num">
                                      <p:cBhvr>
                                        <p:cTn id="38" dur="1000" fill="hold"/>
                                        <p:tgtEl>
                                          <p:spTgt spid="11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07"/>
                                        </p:tgtEl>
                                        <p:attrNameLst>
                                          <p:attrName>style.visibility</p:attrName>
                                        </p:attrNameLst>
                                      </p:cBhvr>
                                      <p:to>
                                        <p:strVal val="visible"/>
                                      </p:to>
                                    </p:set>
                                    <p:animEffect transition="in" filter="fade">
                                      <p:cBhvr>
                                        <p:cTn id="46" dur="1000"/>
                                        <p:tgtEl>
                                          <p:spTgt spid="107"/>
                                        </p:tgtEl>
                                      </p:cBhvr>
                                    </p:animEffect>
                                    <p:anim calcmode="lin" valueType="num">
                                      <p:cBhvr>
                                        <p:cTn id="47" dur="1000" fill="hold"/>
                                        <p:tgtEl>
                                          <p:spTgt spid="107"/>
                                        </p:tgtEl>
                                        <p:attrNameLst>
                                          <p:attrName>ppt_x</p:attrName>
                                        </p:attrNameLst>
                                      </p:cBhvr>
                                      <p:tavLst>
                                        <p:tav tm="0">
                                          <p:val>
                                            <p:strVal val="#ppt_x"/>
                                          </p:val>
                                        </p:tav>
                                        <p:tav tm="100000">
                                          <p:val>
                                            <p:strVal val="#ppt_x"/>
                                          </p:val>
                                        </p:tav>
                                      </p:tavLst>
                                    </p:anim>
                                    <p:anim calcmode="lin" valueType="num">
                                      <p:cBhvr>
                                        <p:cTn id="48" dur="1000" fill="hold"/>
                                        <p:tgtEl>
                                          <p:spTgt spid="107"/>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7" presetClass="entr" presetSubtype="0" fill="hold" grpId="0" nodeType="after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fade">
                                      <p:cBhvr>
                                        <p:cTn id="52" dur="1000"/>
                                        <p:tgtEl>
                                          <p:spTgt spid="79"/>
                                        </p:tgtEl>
                                      </p:cBhvr>
                                    </p:animEffect>
                                    <p:anim calcmode="lin" valueType="num">
                                      <p:cBhvr>
                                        <p:cTn id="53" dur="1000" fill="hold"/>
                                        <p:tgtEl>
                                          <p:spTgt spid="79"/>
                                        </p:tgtEl>
                                        <p:attrNameLst>
                                          <p:attrName>ppt_x</p:attrName>
                                        </p:attrNameLst>
                                      </p:cBhvr>
                                      <p:tavLst>
                                        <p:tav tm="0">
                                          <p:val>
                                            <p:strVal val="#ppt_x"/>
                                          </p:val>
                                        </p:tav>
                                        <p:tav tm="100000">
                                          <p:val>
                                            <p:strVal val="#ppt_x"/>
                                          </p:val>
                                        </p:tav>
                                      </p:tavLst>
                                    </p:anim>
                                    <p:anim calcmode="lin" valueType="num">
                                      <p:cBhvr>
                                        <p:cTn id="54" dur="1000" fill="hold"/>
                                        <p:tgtEl>
                                          <p:spTgt spid="79"/>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fade">
                                      <p:cBhvr>
                                        <p:cTn id="57" dur="1000"/>
                                        <p:tgtEl>
                                          <p:spTgt spid="116"/>
                                        </p:tgtEl>
                                      </p:cBhvr>
                                    </p:animEffect>
                                    <p:anim calcmode="lin" valueType="num">
                                      <p:cBhvr>
                                        <p:cTn id="58" dur="1000" fill="hold"/>
                                        <p:tgtEl>
                                          <p:spTgt spid="116"/>
                                        </p:tgtEl>
                                        <p:attrNameLst>
                                          <p:attrName>ppt_x</p:attrName>
                                        </p:attrNameLst>
                                      </p:cBhvr>
                                      <p:tavLst>
                                        <p:tav tm="0">
                                          <p:val>
                                            <p:strVal val="#ppt_x"/>
                                          </p:val>
                                        </p:tav>
                                        <p:tav tm="100000">
                                          <p:val>
                                            <p:strVal val="#ppt_x"/>
                                          </p:val>
                                        </p:tav>
                                      </p:tavLst>
                                    </p:anim>
                                    <p:anim calcmode="lin" valueType="num">
                                      <p:cBhvr>
                                        <p:cTn id="59" dur="1000" fill="hold"/>
                                        <p:tgtEl>
                                          <p:spTgt spid="116"/>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108"/>
                                        </p:tgtEl>
                                        <p:attrNameLst>
                                          <p:attrName>style.visibility</p:attrName>
                                        </p:attrNameLst>
                                      </p:cBhvr>
                                      <p:to>
                                        <p:strVal val="visible"/>
                                      </p:to>
                                    </p:set>
                                    <p:animEffect transition="in" filter="fade">
                                      <p:cBhvr>
                                        <p:cTn id="67" dur="1000"/>
                                        <p:tgtEl>
                                          <p:spTgt spid="108"/>
                                        </p:tgtEl>
                                      </p:cBhvr>
                                    </p:animEffect>
                                    <p:anim calcmode="lin" valueType="num">
                                      <p:cBhvr>
                                        <p:cTn id="68" dur="1000" fill="hold"/>
                                        <p:tgtEl>
                                          <p:spTgt spid="108"/>
                                        </p:tgtEl>
                                        <p:attrNameLst>
                                          <p:attrName>ppt_x</p:attrName>
                                        </p:attrNameLst>
                                      </p:cBhvr>
                                      <p:tavLst>
                                        <p:tav tm="0">
                                          <p:val>
                                            <p:strVal val="#ppt_x"/>
                                          </p:val>
                                        </p:tav>
                                        <p:tav tm="100000">
                                          <p:val>
                                            <p:strVal val="#ppt_x"/>
                                          </p:val>
                                        </p:tav>
                                      </p:tavLst>
                                    </p:anim>
                                    <p:anim calcmode="lin" valueType="num">
                                      <p:cBhvr>
                                        <p:cTn id="69" dur="1000" fill="hold"/>
                                        <p:tgtEl>
                                          <p:spTgt spid="10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1000"/>
                                        <p:tgtEl>
                                          <p:spTgt spid="80"/>
                                        </p:tgtEl>
                                      </p:cBhvr>
                                    </p:animEffect>
                                    <p:anim calcmode="lin" valueType="num">
                                      <p:cBhvr>
                                        <p:cTn id="74" dur="1000" fill="hold"/>
                                        <p:tgtEl>
                                          <p:spTgt spid="80"/>
                                        </p:tgtEl>
                                        <p:attrNameLst>
                                          <p:attrName>ppt_x</p:attrName>
                                        </p:attrNameLst>
                                      </p:cBhvr>
                                      <p:tavLst>
                                        <p:tav tm="0">
                                          <p:val>
                                            <p:strVal val="#ppt_x"/>
                                          </p:val>
                                        </p:tav>
                                        <p:tav tm="100000">
                                          <p:val>
                                            <p:strVal val="#ppt_x"/>
                                          </p:val>
                                        </p:tav>
                                      </p:tavLst>
                                    </p:anim>
                                    <p:anim calcmode="lin" valueType="num">
                                      <p:cBhvr>
                                        <p:cTn id="75" dur="1000" fill="hold"/>
                                        <p:tgtEl>
                                          <p:spTgt spid="8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18"/>
                                        </p:tgtEl>
                                        <p:attrNameLst>
                                          <p:attrName>style.visibility</p:attrName>
                                        </p:attrNameLst>
                                      </p:cBhvr>
                                      <p:to>
                                        <p:strVal val="visible"/>
                                      </p:to>
                                    </p:set>
                                    <p:animEffect transition="in" filter="fade">
                                      <p:cBhvr>
                                        <p:cTn id="78" dur="1000"/>
                                        <p:tgtEl>
                                          <p:spTgt spid="118"/>
                                        </p:tgtEl>
                                      </p:cBhvr>
                                    </p:animEffect>
                                    <p:anim calcmode="lin" valueType="num">
                                      <p:cBhvr>
                                        <p:cTn id="79" dur="1000" fill="hold"/>
                                        <p:tgtEl>
                                          <p:spTgt spid="118"/>
                                        </p:tgtEl>
                                        <p:attrNameLst>
                                          <p:attrName>ppt_x</p:attrName>
                                        </p:attrNameLst>
                                      </p:cBhvr>
                                      <p:tavLst>
                                        <p:tav tm="0">
                                          <p:val>
                                            <p:strVal val="#ppt_x"/>
                                          </p:val>
                                        </p:tav>
                                        <p:tav tm="100000">
                                          <p:val>
                                            <p:strVal val="#ppt_x"/>
                                          </p:val>
                                        </p:tav>
                                      </p:tavLst>
                                    </p:anim>
                                    <p:anim calcmode="lin" valueType="num">
                                      <p:cBhvr>
                                        <p:cTn id="80" dur="1000" fill="hold"/>
                                        <p:tgtEl>
                                          <p:spTgt spid="118"/>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1000"/>
                                        <p:tgtEl>
                                          <p:spTgt spid="24"/>
                                        </p:tgtEl>
                                      </p:cBhvr>
                                    </p:animEffect>
                                    <p:anim calcmode="lin" valueType="num">
                                      <p:cBhvr>
                                        <p:cTn id="84" dur="1000" fill="hold"/>
                                        <p:tgtEl>
                                          <p:spTgt spid="24"/>
                                        </p:tgtEl>
                                        <p:attrNameLst>
                                          <p:attrName>ppt_x</p:attrName>
                                        </p:attrNameLst>
                                      </p:cBhvr>
                                      <p:tavLst>
                                        <p:tav tm="0">
                                          <p:val>
                                            <p:strVal val="#ppt_x"/>
                                          </p:val>
                                        </p:tav>
                                        <p:tav tm="100000">
                                          <p:val>
                                            <p:strVal val="#ppt_x"/>
                                          </p:val>
                                        </p:tav>
                                      </p:tavLst>
                                    </p:anim>
                                    <p:anim calcmode="lin" valueType="num">
                                      <p:cBhvr>
                                        <p:cTn id="85" dur="1000" fill="hold"/>
                                        <p:tgtEl>
                                          <p:spTgt spid="24"/>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09"/>
                                        </p:tgtEl>
                                        <p:attrNameLst>
                                          <p:attrName>style.visibility</p:attrName>
                                        </p:attrNameLst>
                                      </p:cBhvr>
                                      <p:to>
                                        <p:strVal val="visible"/>
                                      </p:to>
                                    </p:set>
                                    <p:animEffect transition="in" filter="fade">
                                      <p:cBhvr>
                                        <p:cTn id="88" dur="1000"/>
                                        <p:tgtEl>
                                          <p:spTgt spid="109"/>
                                        </p:tgtEl>
                                      </p:cBhvr>
                                    </p:animEffect>
                                    <p:anim calcmode="lin" valueType="num">
                                      <p:cBhvr>
                                        <p:cTn id="89" dur="1000" fill="hold"/>
                                        <p:tgtEl>
                                          <p:spTgt spid="109"/>
                                        </p:tgtEl>
                                        <p:attrNameLst>
                                          <p:attrName>ppt_x</p:attrName>
                                        </p:attrNameLst>
                                      </p:cBhvr>
                                      <p:tavLst>
                                        <p:tav tm="0">
                                          <p:val>
                                            <p:strVal val="#ppt_x"/>
                                          </p:val>
                                        </p:tav>
                                        <p:tav tm="100000">
                                          <p:val>
                                            <p:strVal val="#ppt_x"/>
                                          </p:val>
                                        </p:tav>
                                      </p:tavLst>
                                    </p:anim>
                                    <p:anim calcmode="lin" valueType="num">
                                      <p:cBhvr>
                                        <p:cTn id="90" dur="1000" fill="hold"/>
                                        <p:tgtEl>
                                          <p:spTgt spid="109"/>
                                        </p:tgtEl>
                                        <p:attrNameLst>
                                          <p:attrName>ppt_y</p:attrName>
                                        </p:attrNameLst>
                                      </p:cBhvr>
                                      <p:tavLst>
                                        <p:tav tm="0">
                                          <p:val>
                                            <p:strVal val="#ppt_y+.1"/>
                                          </p:val>
                                        </p:tav>
                                        <p:tav tm="100000">
                                          <p:val>
                                            <p:strVal val="#ppt_y"/>
                                          </p:val>
                                        </p:tav>
                                      </p:tavLst>
                                    </p:anim>
                                  </p:childTnLst>
                                </p:cTn>
                              </p:par>
                            </p:childTnLst>
                          </p:cTn>
                        </p:par>
                        <p:par>
                          <p:cTn id="91" fill="hold">
                            <p:stCondLst>
                              <p:cond delay="6500"/>
                            </p:stCondLst>
                            <p:childTnLst>
                              <p:par>
                                <p:cTn id="92" presetID="42" presetClass="entr" presetSubtype="0" fill="hold" grpId="0" nodeType="afterEffect">
                                  <p:stCondLst>
                                    <p:cond delay="0"/>
                                  </p:stCondLst>
                                  <p:childTnLst>
                                    <p:set>
                                      <p:cBhvr>
                                        <p:cTn id="93" dur="1" fill="hold">
                                          <p:stCondLst>
                                            <p:cond delay="0"/>
                                          </p:stCondLst>
                                        </p:cTn>
                                        <p:tgtEl>
                                          <p:spTgt spid="81"/>
                                        </p:tgtEl>
                                        <p:attrNameLst>
                                          <p:attrName>style.visibility</p:attrName>
                                        </p:attrNameLst>
                                      </p:cBhvr>
                                      <p:to>
                                        <p:strVal val="visible"/>
                                      </p:to>
                                    </p:set>
                                    <p:animEffect transition="in" filter="fade">
                                      <p:cBhvr>
                                        <p:cTn id="94" dur="1000"/>
                                        <p:tgtEl>
                                          <p:spTgt spid="81"/>
                                        </p:tgtEl>
                                      </p:cBhvr>
                                    </p:animEffect>
                                    <p:anim calcmode="lin" valueType="num">
                                      <p:cBhvr>
                                        <p:cTn id="95" dur="1000" fill="hold"/>
                                        <p:tgtEl>
                                          <p:spTgt spid="81"/>
                                        </p:tgtEl>
                                        <p:attrNameLst>
                                          <p:attrName>ppt_x</p:attrName>
                                        </p:attrNameLst>
                                      </p:cBhvr>
                                      <p:tavLst>
                                        <p:tav tm="0">
                                          <p:val>
                                            <p:strVal val="#ppt_x"/>
                                          </p:val>
                                        </p:tav>
                                        <p:tav tm="100000">
                                          <p:val>
                                            <p:strVal val="#ppt_x"/>
                                          </p:val>
                                        </p:tav>
                                      </p:tavLst>
                                    </p:anim>
                                    <p:anim calcmode="lin" valueType="num">
                                      <p:cBhvr>
                                        <p:cTn id="96" dur="1000" fill="hold"/>
                                        <p:tgtEl>
                                          <p:spTgt spid="81"/>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1000"/>
                                        <p:tgtEl>
                                          <p:spTgt spid="119"/>
                                        </p:tgtEl>
                                      </p:cBhvr>
                                    </p:animEffect>
                                    <p:anim calcmode="lin" valueType="num">
                                      <p:cBhvr>
                                        <p:cTn id="100" dur="1000" fill="hold"/>
                                        <p:tgtEl>
                                          <p:spTgt spid="119"/>
                                        </p:tgtEl>
                                        <p:attrNameLst>
                                          <p:attrName>ppt_x</p:attrName>
                                        </p:attrNameLst>
                                      </p:cBhvr>
                                      <p:tavLst>
                                        <p:tav tm="0">
                                          <p:val>
                                            <p:strVal val="#ppt_x"/>
                                          </p:val>
                                        </p:tav>
                                        <p:tav tm="100000">
                                          <p:val>
                                            <p:strVal val="#ppt_x"/>
                                          </p:val>
                                        </p:tav>
                                      </p:tavLst>
                                    </p:anim>
                                    <p:anim calcmode="lin" valueType="num">
                                      <p:cBhvr>
                                        <p:cTn id="101" dur="1000" fill="hold"/>
                                        <p:tgtEl>
                                          <p:spTgt spid="119"/>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1000"/>
                                        <p:tgtEl>
                                          <p:spTgt spid="26"/>
                                        </p:tgtEl>
                                      </p:cBhvr>
                                    </p:animEffect>
                                    <p:anim calcmode="lin" valueType="num">
                                      <p:cBhvr>
                                        <p:cTn id="105" dur="1000" fill="hold"/>
                                        <p:tgtEl>
                                          <p:spTgt spid="26"/>
                                        </p:tgtEl>
                                        <p:attrNameLst>
                                          <p:attrName>ppt_x</p:attrName>
                                        </p:attrNameLst>
                                      </p:cBhvr>
                                      <p:tavLst>
                                        <p:tav tm="0">
                                          <p:val>
                                            <p:strVal val="#ppt_x"/>
                                          </p:val>
                                        </p:tav>
                                        <p:tav tm="100000">
                                          <p:val>
                                            <p:strVal val="#ppt_x"/>
                                          </p:val>
                                        </p:tav>
                                      </p:tavLst>
                                    </p:anim>
                                    <p:anim calcmode="lin" valueType="num">
                                      <p:cBhvr>
                                        <p:cTn id="106" dur="1000" fill="hold"/>
                                        <p:tgtEl>
                                          <p:spTgt spid="26"/>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0"/>
                                        </p:tgtEl>
                                        <p:attrNameLst>
                                          <p:attrName>style.visibility</p:attrName>
                                        </p:attrNameLst>
                                      </p:cBhvr>
                                      <p:to>
                                        <p:strVal val="visible"/>
                                      </p:to>
                                    </p:set>
                                    <p:animEffect transition="in" filter="fade">
                                      <p:cBhvr>
                                        <p:cTn id="109" dur="1000"/>
                                        <p:tgtEl>
                                          <p:spTgt spid="110"/>
                                        </p:tgtEl>
                                      </p:cBhvr>
                                    </p:animEffect>
                                    <p:anim calcmode="lin" valueType="num">
                                      <p:cBhvr>
                                        <p:cTn id="110" dur="1000" fill="hold"/>
                                        <p:tgtEl>
                                          <p:spTgt spid="110"/>
                                        </p:tgtEl>
                                        <p:attrNameLst>
                                          <p:attrName>ppt_x</p:attrName>
                                        </p:attrNameLst>
                                      </p:cBhvr>
                                      <p:tavLst>
                                        <p:tav tm="0">
                                          <p:val>
                                            <p:strVal val="#ppt_x"/>
                                          </p:val>
                                        </p:tav>
                                        <p:tav tm="100000">
                                          <p:val>
                                            <p:strVal val="#ppt_x"/>
                                          </p:val>
                                        </p:tav>
                                      </p:tavLst>
                                    </p:anim>
                                    <p:anim calcmode="lin" valueType="num">
                                      <p:cBhvr>
                                        <p:cTn id="111" dur="1000" fill="hold"/>
                                        <p:tgtEl>
                                          <p:spTgt spid="110"/>
                                        </p:tgtEl>
                                        <p:attrNameLst>
                                          <p:attrName>ppt_y</p:attrName>
                                        </p:attrNameLst>
                                      </p:cBhvr>
                                      <p:tavLst>
                                        <p:tav tm="0">
                                          <p:val>
                                            <p:strVal val="#ppt_y+.1"/>
                                          </p:val>
                                        </p:tav>
                                        <p:tav tm="100000">
                                          <p:val>
                                            <p:strVal val="#ppt_y"/>
                                          </p:val>
                                        </p:tav>
                                      </p:tavLst>
                                    </p:anim>
                                  </p:childTnLst>
                                </p:cTn>
                              </p:par>
                            </p:childTnLst>
                          </p:cTn>
                        </p:par>
                        <p:par>
                          <p:cTn id="112" fill="hold">
                            <p:stCondLst>
                              <p:cond delay="7500"/>
                            </p:stCondLst>
                            <p:childTnLst>
                              <p:par>
                                <p:cTn id="113" presetID="42" presetClass="entr" presetSubtype="0" fill="hold" grpId="0" nodeType="afterEffect">
                                  <p:stCondLst>
                                    <p:cond delay="0"/>
                                  </p:stCondLst>
                                  <p:childTnLst>
                                    <p:set>
                                      <p:cBhvr>
                                        <p:cTn id="114" dur="1" fill="hold">
                                          <p:stCondLst>
                                            <p:cond delay="0"/>
                                          </p:stCondLst>
                                        </p:cTn>
                                        <p:tgtEl>
                                          <p:spTgt spid="83"/>
                                        </p:tgtEl>
                                        <p:attrNameLst>
                                          <p:attrName>style.visibility</p:attrName>
                                        </p:attrNameLst>
                                      </p:cBhvr>
                                      <p:to>
                                        <p:strVal val="visible"/>
                                      </p:to>
                                    </p:set>
                                    <p:animEffect transition="in" filter="fade">
                                      <p:cBhvr>
                                        <p:cTn id="115" dur="1000"/>
                                        <p:tgtEl>
                                          <p:spTgt spid="83"/>
                                        </p:tgtEl>
                                      </p:cBhvr>
                                    </p:animEffect>
                                    <p:anim calcmode="lin" valueType="num">
                                      <p:cBhvr>
                                        <p:cTn id="116" dur="1000" fill="hold"/>
                                        <p:tgtEl>
                                          <p:spTgt spid="83"/>
                                        </p:tgtEl>
                                        <p:attrNameLst>
                                          <p:attrName>ppt_x</p:attrName>
                                        </p:attrNameLst>
                                      </p:cBhvr>
                                      <p:tavLst>
                                        <p:tav tm="0">
                                          <p:val>
                                            <p:strVal val="#ppt_x"/>
                                          </p:val>
                                        </p:tav>
                                        <p:tav tm="100000">
                                          <p:val>
                                            <p:strVal val="#ppt_x"/>
                                          </p:val>
                                        </p:tav>
                                      </p:tavLst>
                                    </p:anim>
                                    <p:anim calcmode="lin" valueType="num">
                                      <p:cBhvr>
                                        <p:cTn id="117" dur="1000" fill="hold"/>
                                        <p:tgtEl>
                                          <p:spTgt spid="83"/>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120"/>
                                        </p:tgtEl>
                                        <p:attrNameLst>
                                          <p:attrName>style.visibility</p:attrName>
                                        </p:attrNameLst>
                                      </p:cBhvr>
                                      <p:to>
                                        <p:strVal val="visible"/>
                                      </p:to>
                                    </p:set>
                                    <p:animEffect transition="in" filter="fade">
                                      <p:cBhvr>
                                        <p:cTn id="120" dur="1000"/>
                                        <p:tgtEl>
                                          <p:spTgt spid="120"/>
                                        </p:tgtEl>
                                      </p:cBhvr>
                                    </p:animEffect>
                                    <p:anim calcmode="lin" valueType="num">
                                      <p:cBhvr>
                                        <p:cTn id="121" dur="1000" fill="hold"/>
                                        <p:tgtEl>
                                          <p:spTgt spid="120"/>
                                        </p:tgtEl>
                                        <p:attrNameLst>
                                          <p:attrName>ppt_x</p:attrName>
                                        </p:attrNameLst>
                                      </p:cBhvr>
                                      <p:tavLst>
                                        <p:tav tm="0">
                                          <p:val>
                                            <p:strVal val="#ppt_x"/>
                                          </p:val>
                                        </p:tav>
                                        <p:tav tm="100000">
                                          <p:val>
                                            <p:strVal val="#ppt_x"/>
                                          </p:val>
                                        </p:tav>
                                      </p:tavLst>
                                    </p:anim>
                                    <p:anim calcmode="lin" valueType="num">
                                      <p:cBhvr>
                                        <p:cTn id="122" dur="1000" fill="hold"/>
                                        <p:tgtEl>
                                          <p:spTgt spid="12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28"/>
                                        </p:tgtEl>
                                        <p:attrNameLst>
                                          <p:attrName>style.visibility</p:attrName>
                                        </p:attrNameLst>
                                      </p:cBhvr>
                                      <p:to>
                                        <p:strVal val="visible"/>
                                      </p:to>
                                    </p:set>
                                    <p:animEffect transition="in" filter="fade">
                                      <p:cBhvr>
                                        <p:cTn id="125" dur="1000"/>
                                        <p:tgtEl>
                                          <p:spTgt spid="28"/>
                                        </p:tgtEl>
                                      </p:cBhvr>
                                    </p:animEffect>
                                    <p:anim calcmode="lin" valueType="num">
                                      <p:cBhvr>
                                        <p:cTn id="126" dur="1000" fill="hold"/>
                                        <p:tgtEl>
                                          <p:spTgt spid="28"/>
                                        </p:tgtEl>
                                        <p:attrNameLst>
                                          <p:attrName>ppt_x</p:attrName>
                                        </p:attrNameLst>
                                      </p:cBhvr>
                                      <p:tavLst>
                                        <p:tav tm="0">
                                          <p:val>
                                            <p:strVal val="#ppt_x"/>
                                          </p:val>
                                        </p:tav>
                                        <p:tav tm="100000">
                                          <p:val>
                                            <p:strVal val="#ppt_x"/>
                                          </p:val>
                                        </p:tav>
                                      </p:tavLst>
                                    </p:anim>
                                    <p:anim calcmode="lin" valueType="num">
                                      <p:cBhvr>
                                        <p:cTn id="127" dur="1000" fill="hold"/>
                                        <p:tgtEl>
                                          <p:spTgt spid="28"/>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114"/>
                                        </p:tgtEl>
                                        <p:attrNameLst>
                                          <p:attrName>style.visibility</p:attrName>
                                        </p:attrNameLst>
                                      </p:cBhvr>
                                      <p:to>
                                        <p:strVal val="visible"/>
                                      </p:to>
                                    </p:set>
                                    <p:animEffect transition="in" filter="fade">
                                      <p:cBhvr>
                                        <p:cTn id="130" dur="1000"/>
                                        <p:tgtEl>
                                          <p:spTgt spid="114"/>
                                        </p:tgtEl>
                                      </p:cBhvr>
                                    </p:animEffect>
                                    <p:anim calcmode="lin" valueType="num">
                                      <p:cBhvr>
                                        <p:cTn id="131" dur="1000" fill="hold"/>
                                        <p:tgtEl>
                                          <p:spTgt spid="114"/>
                                        </p:tgtEl>
                                        <p:attrNameLst>
                                          <p:attrName>ppt_x</p:attrName>
                                        </p:attrNameLst>
                                      </p:cBhvr>
                                      <p:tavLst>
                                        <p:tav tm="0">
                                          <p:val>
                                            <p:strVal val="#ppt_x"/>
                                          </p:val>
                                        </p:tav>
                                        <p:tav tm="100000">
                                          <p:val>
                                            <p:strVal val="#ppt_x"/>
                                          </p:val>
                                        </p:tav>
                                      </p:tavLst>
                                    </p:anim>
                                    <p:anim calcmode="lin" valueType="num">
                                      <p:cBhvr>
                                        <p:cTn id="132" dur="1000" fill="hold"/>
                                        <p:tgtEl>
                                          <p:spTgt spid="114"/>
                                        </p:tgtEl>
                                        <p:attrNameLst>
                                          <p:attrName>ppt_y</p:attrName>
                                        </p:attrNameLst>
                                      </p:cBhvr>
                                      <p:tavLst>
                                        <p:tav tm="0">
                                          <p:val>
                                            <p:strVal val="#ppt_y+.1"/>
                                          </p:val>
                                        </p:tav>
                                        <p:tav tm="100000">
                                          <p:val>
                                            <p:strVal val="#ppt_y"/>
                                          </p:val>
                                        </p:tav>
                                      </p:tavLst>
                                    </p:anim>
                                  </p:childTnLst>
                                </p:cTn>
                              </p:par>
                            </p:childTnLst>
                          </p:cTn>
                        </p:par>
                        <p:par>
                          <p:cTn id="133" fill="hold">
                            <p:stCondLst>
                              <p:cond delay="8500"/>
                            </p:stCondLst>
                            <p:childTnLst>
                              <p:par>
                                <p:cTn id="134" presetID="42" presetClass="entr" presetSubtype="0" fill="hold" grpId="0" nodeType="afterEffect">
                                  <p:stCondLst>
                                    <p:cond delay="0"/>
                                  </p:stCondLst>
                                  <p:childTnLst>
                                    <p:set>
                                      <p:cBhvr>
                                        <p:cTn id="135" dur="1" fill="hold">
                                          <p:stCondLst>
                                            <p:cond delay="0"/>
                                          </p:stCondLst>
                                        </p:cTn>
                                        <p:tgtEl>
                                          <p:spTgt spid="85"/>
                                        </p:tgtEl>
                                        <p:attrNameLst>
                                          <p:attrName>style.visibility</p:attrName>
                                        </p:attrNameLst>
                                      </p:cBhvr>
                                      <p:to>
                                        <p:strVal val="visible"/>
                                      </p:to>
                                    </p:set>
                                    <p:animEffect transition="in" filter="fade">
                                      <p:cBhvr>
                                        <p:cTn id="136" dur="1000"/>
                                        <p:tgtEl>
                                          <p:spTgt spid="85"/>
                                        </p:tgtEl>
                                      </p:cBhvr>
                                    </p:animEffect>
                                    <p:anim calcmode="lin" valueType="num">
                                      <p:cBhvr>
                                        <p:cTn id="137" dur="1000" fill="hold"/>
                                        <p:tgtEl>
                                          <p:spTgt spid="85"/>
                                        </p:tgtEl>
                                        <p:attrNameLst>
                                          <p:attrName>ppt_x</p:attrName>
                                        </p:attrNameLst>
                                      </p:cBhvr>
                                      <p:tavLst>
                                        <p:tav tm="0">
                                          <p:val>
                                            <p:strVal val="#ppt_x"/>
                                          </p:val>
                                        </p:tav>
                                        <p:tav tm="100000">
                                          <p:val>
                                            <p:strVal val="#ppt_x"/>
                                          </p:val>
                                        </p:tav>
                                      </p:tavLst>
                                    </p:anim>
                                    <p:anim calcmode="lin" valueType="num">
                                      <p:cBhvr>
                                        <p:cTn id="138" dur="1000" fill="hold"/>
                                        <p:tgtEl>
                                          <p:spTgt spid="85"/>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121"/>
                                        </p:tgtEl>
                                        <p:attrNameLst>
                                          <p:attrName>style.visibility</p:attrName>
                                        </p:attrNameLst>
                                      </p:cBhvr>
                                      <p:to>
                                        <p:strVal val="visible"/>
                                      </p:to>
                                    </p:set>
                                    <p:animEffect transition="in" filter="fade">
                                      <p:cBhvr>
                                        <p:cTn id="141" dur="1000"/>
                                        <p:tgtEl>
                                          <p:spTgt spid="121"/>
                                        </p:tgtEl>
                                      </p:cBhvr>
                                    </p:animEffect>
                                    <p:anim calcmode="lin" valueType="num">
                                      <p:cBhvr>
                                        <p:cTn id="142" dur="1000" fill="hold"/>
                                        <p:tgtEl>
                                          <p:spTgt spid="121"/>
                                        </p:tgtEl>
                                        <p:attrNameLst>
                                          <p:attrName>ppt_x</p:attrName>
                                        </p:attrNameLst>
                                      </p:cBhvr>
                                      <p:tavLst>
                                        <p:tav tm="0">
                                          <p:val>
                                            <p:strVal val="#ppt_x"/>
                                          </p:val>
                                        </p:tav>
                                        <p:tav tm="100000">
                                          <p:val>
                                            <p:strVal val="#ppt_x"/>
                                          </p:val>
                                        </p:tav>
                                      </p:tavLst>
                                    </p:anim>
                                    <p:anim calcmode="lin" valueType="num">
                                      <p:cBhvr>
                                        <p:cTn id="143" dur="1000" fill="hold"/>
                                        <p:tgtEl>
                                          <p:spTgt spid="121"/>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30"/>
                                        </p:tgtEl>
                                        <p:attrNameLst>
                                          <p:attrName>style.visibility</p:attrName>
                                        </p:attrNameLst>
                                      </p:cBhvr>
                                      <p:to>
                                        <p:strVal val="visible"/>
                                      </p:to>
                                    </p:set>
                                    <p:animEffect transition="in" filter="fade">
                                      <p:cBhvr>
                                        <p:cTn id="146" dur="1000"/>
                                        <p:tgtEl>
                                          <p:spTgt spid="30"/>
                                        </p:tgtEl>
                                      </p:cBhvr>
                                    </p:animEffect>
                                    <p:anim calcmode="lin" valueType="num">
                                      <p:cBhvr>
                                        <p:cTn id="147" dur="1000" fill="hold"/>
                                        <p:tgtEl>
                                          <p:spTgt spid="30"/>
                                        </p:tgtEl>
                                        <p:attrNameLst>
                                          <p:attrName>ppt_x</p:attrName>
                                        </p:attrNameLst>
                                      </p:cBhvr>
                                      <p:tavLst>
                                        <p:tav tm="0">
                                          <p:val>
                                            <p:strVal val="#ppt_x"/>
                                          </p:val>
                                        </p:tav>
                                        <p:tav tm="100000">
                                          <p:val>
                                            <p:strVal val="#ppt_x"/>
                                          </p:val>
                                        </p:tav>
                                      </p:tavLst>
                                    </p:anim>
                                    <p:anim calcmode="lin" valueType="num">
                                      <p:cBhvr>
                                        <p:cTn id="148" dur="1000" fill="hold"/>
                                        <p:tgtEl>
                                          <p:spTgt spid="30"/>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113"/>
                                        </p:tgtEl>
                                        <p:attrNameLst>
                                          <p:attrName>style.visibility</p:attrName>
                                        </p:attrNameLst>
                                      </p:cBhvr>
                                      <p:to>
                                        <p:strVal val="visible"/>
                                      </p:to>
                                    </p:set>
                                    <p:animEffect transition="in" filter="fade">
                                      <p:cBhvr>
                                        <p:cTn id="151" dur="1000"/>
                                        <p:tgtEl>
                                          <p:spTgt spid="113"/>
                                        </p:tgtEl>
                                      </p:cBhvr>
                                    </p:animEffect>
                                    <p:anim calcmode="lin" valueType="num">
                                      <p:cBhvr>
                                        <p:cTn id="152" dur="1000" fill="hold"/>
                                        <p:tgtEl>
                                          <p:spTgt spid="113"/>
                                        </p:tgtEl>
                                        <p:attrNameLst>
                                          <p:attrName>ppt_x</p:attrName>
                                        </p:attrNameLst>
                                      </p:cBhvr>
                                      <p:tavLst>
                                        <p:tav tm="0">
                                          <p:val>
                                            <p:strVal val="#ppt_x"/>
                                          </p:val>
                                        </p:tav>
                                        <p:tav tm="100000">
                                          <p:val>
                                            <p:strVal val="#ppt_x"/>
                                          </p:val>
                                        </p:tav>
                                      </p:tavLst>
                                    </p:anim>
                                    <p:anim calcmode="lin" valueType="num">
                                      <p:cBhvr>
                                        <p:cTn id="153" dur="1000" fill="hold"/>
                                        <p:tgtEl>
                                          <p:spTgt spid="113"/>
                                        </p:tgtEl>
                                        <p:attrNameLst>
                                          <p:attrName>ppt_y</p:attrName>
                                        </p:attrNameLst>
                                      </p:cBhvr>
                                      <p:tavLst>
                                        <p:tav tm="0">
                                          <p:val>
                                            <p:strVal val="#ppt_y+.1"/>
                                          </p:val>
                                        </p:tav>
                                        <p:tav tm="100000">
                                          <p:val>
                                            <p:strVal val="#ppt_y"/>
                                          </p:val>
                                        </p:tav>
                                      </p:tavLst>
                                    </p:anim>
                                  </p:childTnLst>
                                </p:cTn>
                              </p:par>
                            </p:childTnLst>
                          </p:cTn>
                        </p:par>
                        <p:par>
                          <p:cTn id="154" fill="hold">
                            <p:stCondLst>
                              <p:cond delay="9500"/>
                            </p:stCondLst>
                            <p:childTnLst>
                              <p:par>
                                <p:cTn id="155" presetID="47" presetClass="entr" presetSubtype="0" fill="hold" grpId="0" nodeType="afterEffect">
                                  <p:stCondLst>
                                    <p:cond delay="0"/>
                                  </p:stCondLst>
                                  <p:childTnLst>
                                    <p:set>
                                      <p:cBhvr>
                                        <p:cTn id="156" dur="1" fill="hold">
                                          <p:stCondLst>
                                            <p:cond delay="0"/>
                                          </p:stCondLst>
                                        </p:cTn>
                                        <p:tgtEl>
                                          <p:spTgt spid="87"/>
                                        </p:tgtEl>
                                        <p:attrNameLst>
                                          <p:attrName>style.visibility</p:attrName>
                                        </p:attrNameLst>
                                      </p:cBhvr>
                                      <p:to>
                                        <p:strVal val="visible"/>
                                      </p:to>
                                    </p:set>
                                    <p:animEffect transition="in" filter="fade">
                                      <p:cBhvr>
                                        <p:cTn id="157" dur="1000"/>
                                        <p:tgtEl>
                                          <p:spTgt spid="87"/>
                                        </p:tgtEl>
                                      </p:cBhvr>
                                    </p:animEffect>
                                    <p:anim calcmode="lin" valueType="num">
                                      <p:cBhvr>
                                        <p:cTn id="158" dur="1000" fill="hold"/>
                                        <p:tgtEl>
                                          <p:spTgt spid="87"/>
                                        </p:tgtEl>
                                        <p:attrNameLst>
                                          <p:attrName>ppt_x</p:attrName>
                                        </p:attrNameLst>
                                      </p:cBhvr>
                                      <p:tavLst>
                                        <p:tav tm="0">
                                          <p:val>
                                            <p:strVal val="#ppt_x"/>
                                          </p:val>
                                        </p:tav>
                                        <p:tav tm="100000">
                                          <p:val>
                                            <p:strVal val="#ppt_x"/>
                                          </p:val>
                                        </p:tav>
                                      </p:tavLst>
                                    </p:anim>
                                    <p:anim calcmode="lin" valueType="num">
                                      <p:cBhvr>
                                        <p:cTn id="159" dur="1000" fill="hold"/>
                                        <p:tgtEl>
                                          <p:spTgt spid="87"/>
                                        </p:tgtEl>
                                        <p:attrNameLst>
                                          <p:attrName>ppt_y</p:attrName>
                                        </p:attrNameLst>
                                      </p:cBhvr>
                                      <p:tavLst>
                                        <p:tav tm="0">
                                          <p:val>
                                            <p:strVal val="#ppt_y-.1"/>
                                          </p:val>
                                        </p:tav>
                                        <p:tav tm="100000">
                                          <p:val>
                                            <p:strVal val="#ppt_y"/>
                                          </p:val>
                                        </p:tav>
                                      </p:tavLst>
                                    </p:anim>
                                  </p:childTnLst>
                                </p:cTn>
                              </p:par>
                              <p:par>
                                <p:cTn id="160" presetID="47" presetClass="entr" presetSubtype="0" fill="hold" grpId="0" nodeType="withEffect">
                                  <p:stCondLst>
                                    <p:cond delay="0"/>
                                  </p:stCondLst>
                                  <p:childTnLst>
                                    <p:set>
                                      <p:cBhvr>
                                        <p:cTn id="161" dur="1" fill="hold">
                                          <p:stCondLst>
                                            <p:cond delay="0"/>
                                          </p:stCondLst>
                                        </p:cTn>
                                        <p:tgtEl>
                                          <p:spTgt spid="122"/>
                                        </p:tgtEl>
                                        <p:attrNameLst>
                                          <p:attrName>style.visibility</p:attrName>
                                        </p:attrNameLst>
                                      </p:cBhvr>
                                      <p:to>
                                        <p:strVal val="visible"/>
                                      </p:to>
                                    </p:set>
                                    <p:animEffect transition="in" filter="fade">
                                      <p:cBhvr>
                                        <p:cTn id="162" dur="1000"/>
                                        <p:tgtEl>
                                          <p:spTgt spid="122"/>
                                        </p:tgtEl>
                                      </p:cBhvr>
                                    </p:animEffect>
                                    <p:anim calcmode="lin" valueType="num">
                                      <p:cBhvr>
                                        <p:cTn id="163" dur="1000" fill="hold"/>
                                        <p:tgtEl>
                                          <p:spTgt spid="122"/>
                                        </p:tgtEl>
                                        <p:attrNameLst>
                                          <p:attrName>ppt_x</p:attrName>
                                        </p:attrNameLst>
                                      </p:cBhvr>
                                      <p:tavLst>
                                        <p:tav tm="0">
                                          <p:val>
                                            <p:strVal val="#ppt_x"/>
                                          </p:val>
                                        </p:tav>
                                        <p:tav tm="100000">
                                          <p:val>
                                            <p:strVal val="#ppt_x"/>
                                          </p:val>
                                        </p:tav>
                                      </p:tavLst>
                                    </p:anim>
                                    <p:anim calcmode="lin" valueType="num">
                                      <p:cBhvr>
                                        <p:cTn id="164" dur="1000" fill="hold"/>
                                        <p:tgtEl>
                                          <p:spTgt spid="122"/>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fade">
                                      <p:cBhvr>
                                        <p:cTn id="167" dur="1000"/>
                                        <p:tgtEl>
                                          <p:spTgt spid="32"/>
                                        </p:tgtEl>
                                      </p:cBhvr>
                                    </p:animEffect>
                                    <p:anim calcmode="lin" valueType="num">
                                      <p:cBhvr>
                                        <p:cTn id="168" dur="1000" fill="hold"/>
                                        <p:tgtEl>
                                          <p:spTgt spid="32"/>
                                        </p:tgtEl>
                                        <p:attrNameLst>
                                          <p:attrName>ppt_x</p:attrName>
                                        </p:attrNameLst>
                                      </p:cBhvr>
                                      <p:tavLst>
                                        <p:tav tm="0">
                                          <p:val>
                                            <p:strVal val="#ppt_x"/>
                                          </p:val>
                                        </p:tav>
                                        <p:tav tm="100000">
                                          <p:val>
                                            <p:strVal val="#ppt_x"/>
                                          </p:val>
                                        </p:tav>
                                      </p:tavLst>
                                    </p:anim>
                                    <p:anim calcmode="lin" valueType="num">
                                      <p:cBhvr>
                                        <p:cTn id="169" dur="1000" fill="hold"/>
                                        <p:tgtEl>
                                          <p:spTgt spid="32"/>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112"/>
                                        </p:tgtEl>
                                        <p:attrNameLst>
                                          <p:attrName>style.visibility</p:attrName>
                                        </p:attrNameLst>
                                      </p:cBhvr>
                                      <p:to>
                                        <p:strVal val="visible"/>
                                      </p:to>
                                    </p:set>
                                    <p:animEffect transition="in" filter="fade">
                                      <p:cBhvr>
                                        <p:cTn id="172" dur="1000"/>
                                        <p:tgtEl>
                                          <p:spTgt spid="112"/>
                                        </p:tgtEl>
                                      </p:cBhvr>
                                    </p:animEffect>
                                    <p:anim calcmode="lin" valueType="num">
                                      <p:cBhvr>
                                        <p:cTn id="173" dur="1000" fill="hold"/>
                                        <p:tgtEl>
                                          <p:spTgt spid="112"/>
                                        </p:tgtEl>
                                        <p:attrNameLst>
                                          <p:attrName>ppt_x</p:attrName>
                                        </p:attrNameLst>
                                      </p:cBhvr>
                                      <p:tavLst>
                                        <p:tav tm="0">
                                          <p:val>
                                            <p:strVal val="#ppt_x"/>
                                          </p:val>
                                        </p:tav>
                                        <p:tav tm="100000">
                                          <p:val>
                                            <p:strVal val="#ppt_x"/>
                                          </p:val>
                                        </p:tav>
                                      </p:tavLst>
                                    </p:anim>
                                    <p:anim calcmode="lin" valueType="num">
                                      <p:cBhvr>
                                        <p:cTn id="174" dur="1000" fill="hold"/>
                                        <p:tgtEl>
                                          <p:spTgt spid="112"/>
                                        </p:tgtEl>
                                        <p:attrNameLst>
                                          <p:attrName>ppt_y</p:attrName>
                                        </p:attrNameLst>
                                      </p:cBhvr>
                                      <p:tavLst>
                                        <p:tav tm="0">
                                          <p:val>
                                            <p:strVal val="#ppt_y-.1"/>
                                          </p:val>
                                        </p:tav>
                                        <p:tav tm="100000">
                                          <p:val>
                                            <p:strVal val="#ppt_y"/>
                                          </p:val>
                                        </p:tav>
                                      </p:tavLst>
                                    </p:anim>
                                  </p:childTnLst>
                                </p:cTn>
                              </p:par>
                            </p:childTnLst>
                          </p:cTn>
                        </p:par>
                        <p:par>
                          <p:cTn id="175" fill="hold">
                            <p:stCondLst>
                              <p:cond delay="10500"/>
                            </p:stCondLst>
                            <p:childTnLst>
                              <p:par>
                                <p:cTn id="176" presetID="47" presetClass="entr" presetSubtype="0" fill="hold" grpId="0" nodeType="afterEffect">
                                  <p:stCondLst>
                                    <p:cond delay="0"/>
                                  </p:stCondLst>
                                  <p:childTnLst>
                                    <p:set>
                                      <p:cBhvr>
                                        <p:cTn id="177" dur="1" fill="hold">
                                          <p:stCondLst>
                                            <p:cond delay="0"/>
                                          </p:stCondLst>
                                        </p:cTn>
                                        <p:tgtEl>
                                          <p:spTgt spid="89"/>
                                        </p:tgtEl>
                                        <p:attrNameLst>
                                          <p:attrName>style.visibility</p:attrName>
                                        </p:attrNameLst>
                                      </p:cBhvr>
                                      <p:to>
                                        <p:strVal val="visible"/>
                                      </p:to>
                                    </p:set>
                                    <p:animEffect transition="in" filter="fade">
                                      <p:cBhvr>
                                        <p:cTn id="178" dur="1000"/>
                                        <p:tgtEl>
                                          <p:spTgt spid="89"/>
                                        </p:tgtEl>
                                      </p:cBhvr>
                                    </p:animEffect>
                                    <p:anim calcmode="lin" valueType="num">
                                      <p:cBhvr>
                                        <p:cTn id="179" dur="1000" fill="hold"/>
                                        <p:tgtEl>
                                          <p:spTgt spid="89"/>
                                        </p:tgtEl>
                                        <p:attrNameLst>
                                          <p:attrName>ppt_x</p:attrName>
                                        </p:attrNameLst>
                                      </p:cBhvr>
                                      <p:tavLst>
                                        <p:tav tm="0">
                                          <p:val>
                                            <p:strVal val="#ppt_x"/>
                                          </p:val>
                                        </p:tav>
                                        <p:tav tm="100000">
                                          <p:val>
                                            <p:strVal val="#ppt_x"/>
                                          </p:val>
                                        </p:tav>
                                      </p:tavLst>
                                    </p:anim>
                                    <p:anim calcmode="lin" valueType="num">
                                      <p:cBhvr>
                                        <p:cTn id="180" dur="1000" fill="hold"/>
                                        <p:tgtEl>
                                          <p:spTgt spid="89"/>
                                        </p:tgtEl>
                                        <p:attrNameLst>
                                          <p:attrName>ppt_y</p:attrName>
                                        </p:attrNameLst>
                                      </p:cBhvr>
                                      <p:tavLst>
                                        <p:tav tm="0">
                                          <p:val>
                                            <p:strVal val="#ppt_y-.1"/>
                                          </p:val>
                                        </p:tav>
                                        <p:tav tm="100000">
                                          <p:val>
                                            <p:strVal val="#ppt_y"/>
                                          </p:val>
                                        </p:tav>
                                      </p:tavLst>
                                    </p:anim>
                                  </p:childTnLst>
                                </p:cTn>
                              </p:par>
                              <p:par>
                                <p:cTn id="181" presetID="47" presetClass="entr" presetSubtype="0" fill="hold" grpId="0" nodeType="withEffect">
                                  <p:stCondLst>
                                    <p:cond delay="0"/>
                                  </p:stCondLst>
                                  <p:childTnLst>
                                    <p:set>
                                      <p:cBhvr>
                                        <p:cTn id="182" dur="1" fill="hold">
                                          <p:stCondLst>
                                            <p:cond delay="0"/>
                                          </p:stCondLst>
                                        </p:cTn>
                                        <p:tgtEl>
                                          <p:spTgt spid="123"/>
                                        </p:tgtEl>
                                        <p:attrNameLst>
                                          <p:attrName>style.visibility</p:attrName>
                                        </p:attrNameLst>
                                      </p:cBhvr>
                                      <p:to>
                                        <p:strVal val="visible"/>
                                      </p:to>
                                    </p:set>
                                    <p:animEffect transition="in" filter="fade">
                                      <p:cBhvr>
                                        <p:cTn id="183" dur="1000"/>
                                        <p:tgtEl>
                                          <p:spTgt spid="123"/>
                                        </p:tgtEl>
                                      </p:cBhvr>
                                    </p:animEffect>
                                    <p:anim calcmode="lin" valueType="num">
                                      <p:cBhvr>
                                        <p:cTn id="184" dur="1000" fill="hold"/>
                                        <p:tgtEl>
                                          <p:spTgt spid="123"/>
                                        </p:tgtEl>
                                        <p:attrNameLst>
                                          <p:attrName>ppt_x</p:attrName>
                                        </p:attrNameLst>
                                      </p:cBhvr>
                                      <p:tavLst>
                                        <p:tav tm="0">
                                          <p:val>
                                            <p:strVal val="#ppt_x"/>
                                          </p:val>
                                        </p:tav>
                                        <p:tav tm="100000">
                                          <p:val>
                                            <p:strVal val="#ppt_x"/>
                                          </p:val>
                                        </p:tav>
                                      </p:tavLst>
                                    </p:anim>
                                    <p:anim calcmode="lin" valueType="num">
                                      <p:cBhvr>
                                        <p:cTn id="185" dur="1000" fill="hold"/>
                                        <p:tgtEl>
                                          <p:spTgt spid="123"/>
                                        </p:tgtEl>
                                        <p:attrNameLst>
                                          <p:attrName>ppt_y</p:attrName>
                                        </p:attrNameLst>
                                      </p:cBhvr>
                                      <p:tavLst>
                                        <p:tav tm="0">
                                          <p:val>
                                            <p:strVal val="#ppt_y-.1"/>
                                          </p:val>
                                        </p:tav>
                                        <p:tav tm="100000">
                                          <p:val>
                                            <p:strVal val="#ppt_y"/>
                                          </p:val>
                                        </p:tav>
                                      </p:tavLst>
                                    </p:anim>
                                  </p:childTnLst>
                                </p:cTn>
                              </p:par>
                              <p:par>
                                <p:cTn id="186" presetID="47" presetClass="entr" presetSubtype="0" fill="hold" grpId="0" nodeType="withEffect">
                                  <p:stCondLst>
                                    <p:cond delay="0"/>
                                  </p:stCondLst>
                                  <p:childTnLst>
                                    <p:set>
                                      <p:cBhvr>
                                        <p:cTn id="187" dur="1" fill="hold">
                                          <p:stCondLst>
                                            <p:cond delay="0"/>
                                          </p:stCondLst>
                                        </p:cTn>
                                        <p:tgtEl>
                                          <p:spTgt spid="34"/>
                                        </p:tgtEl>
                                        <p:attrNameLst>
                                          <p:attrName>style.visibility</p:attrName>
                                        </p:attrNameLst>
                                      </p:cBhvr>
                                      <p:to>
                                        <p:strVal val="visible"/>
                                      </p:to>
                                    </p:set>
                                    <p:animEffect transition="in" filter="fade">
                                      <p:cBhvr>
                                        <p:cTn id="188" dur="1000"/>
                                        <p:tgtEl>
                                          <p:spTgt spid="34"/>
                                        </p:tgtEl>
                                      </p:cBhvr>
                                    </p:animEffect>
                                    <p:anim calcmode="lin" valueType="num">
                                      <p:cBhvr>
                                        <p:cTn id="189" dur="1000" fill="hold"/>
                                        <p:tgtEl>
                                          <p:spTgt spid="34"/>
                                        </p:tgtEl>
                                        <p:attrNameLst>
                                          <p:attrName>ppt_x</p:attrName>
                                        </p:attrNameLst>
                                      </p:cBhvr>
                                      <p:tavLst>
                                        <p:tav tm="0">
                                          <p:val>
                                            <p:strVal val="#ppt_x"/>
                                          </p:val>
                                        </p:tav>
                                        <p:tav tm="100000">
                                          <p:val>
                                            <p:strVal val="#ppt_x"/>
                                          </p:val>
                                        </p:tav>
                                      </p:tavLst>
                                    </p:anim>
                                    <p:anim calcmode="lin" valueType="num">
                                      <p:cBhvr>
                                        <p:cTn id="190" dur="1000" fill="hold"/>
                                        <p:tgtEl>
                                          <p:spTgt spid="34"/>
                                        </p:tgtEl>
                                        <p:attrNameLst>
                                          <p:attrName>ppt_y</p:attrName>
                                        </p:attrNameLst>
                                      </p:cBhvr>
                                      <p:tavLst>
                                        <p:tav tm="0">
                                          <p:val>
                                            <p:strVal val="#ppt_y-.1"/>
                                          </p:val>
                                        </p:tav>
                                        <p:tav tm="100000">
                                          <p:val>
                                            <p:strVal val="#ppt_y"/>
                                          </p:val>
                                        </p:tav>
                                      </p:tavLst>
                                    </p:anim>
                                  </p:childTnLst>
                                </p:cTn>
                              </p:par>
                              <p:par>
                                <p:cTn id="191" presetID="47" presetClass="entr" presetSubtype="0" fill="hold" grpId="0" nodeType="withEffect">
                                  <p:stCondLst>
                                    <p:cond delay="0"/>
                                  </p:stCondLst>
                                  <p:childTnLst>
                                    <p:set>
                                      <p:cBhvr>
                                        <p:cTn id="192" dur="1" fill="hold">
                                          <p:stCondLst>
                                            <p:cond delay="0"/>
                                          </p:stCondLst>
                                        </p:cTn>
                                        <p:tgtEl>
                                          <p:spTgt spid="111"/>
                                        </p:tgtEl>
                                        <p:attrNameLst>
                                          <p:attrName>style.visibility</p:attrName>
                                        </p:attrNameLst>
                                      </p:cBhvr>
                                      <p:to>
                                        <p:strVal val="visible"/>
                                      </p:to>
                                    </p:set>
                                    <p:animEffect transition="in" filter="fade">
                                      <p:cBhvr>
                                        <p:cTn id="193" dur="1000"/>
                                        <p:tgtEl>
                                          <p:spTgt spid="111"/>
                                        </p:tgtEl>
                                      </p:cBhvr>
                                    </p:animEffect>
                                    <p:anim calcmode="lin" valueType="num">
                                      <p:cBhvr>
                                        <p:cTn id="194" dur="1000" fill="hold"/>
                                        <p:tgtEl>
                                          <p:spTgt spid="111"/>
                                        </p:tgtEl>
                                        <p:attrNameLst>
                                          <p:attrName>ppt_x</p:attrName>
                                        </p:attrNameLst>
                                      </p:cBhvr>
                                      <p:tavLst>
                                        <p:tav tm="0">
                                          <p:val>
                                            <p:strVal val="#ppt_x"/>
                                          </p:val>
                                        </p:tav>
                                        <p:tav tm="100000">
                                          <p:val>
                                            <p:strVal val="#ppt_x"/>
                                          </p:val>
                                        </p:tav>
                                      </p:tavLst>
                                    </p:anim>
                                    <p:anim calcmode="lin" valueType="num">
                                      <p:cBhvr>
                                        <p:cTn id="195"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7" grpId="0" animBg="1"/>
      <p:bldP spid="85" grpId="0" animBg="1"/>
      <p:bldP spid="83" grpId="0" animBg="1"/>
      <p:bldP spid="81" grpId="0" animBg="1"/>
      <p:bldP spid="80" grpId="0" animBg="1"/>
      <p:bldP spid="79" grpId="0" animBg="1"/>
      <p:bldP spid="78" grpId="0" animBg="1"/>
      <p:bldP spid="20" grpId="0" animBg="1"/>
      <p:bldP spid="22" grpId="0" animBg="1"/>
      <p:bldP spid="24" grpId="0" animBg="1"/>
      <p:bldP spid="26" grpId="0" animBg="1"/>
      <p:bldP spid="28" grpId="0" animBg="1"/>
      <p:bldP spid="30" grpId="0" animBg="1"/>
      <p:bldP spid="32" grpId="0" animBg="1"/>
      <p:bldP spid="34" grpId="0" animBg="1"/>
      <p:bldP spid="93" grpId="0"/>
      <p:bldP spid="95" grpId="0"/>
      <p:bldP spid="107" grpId="0"/>
      <p:bldP spid="108" grpId="0"/>
      <p:bldP spid="109" grpId="0"/>
      <p:bldP spid="110" grpId="0"/>
      <p:bldP spid="111" grpId="0"/>
      <p:bldP spid="112" grpId="0"/>
      <p:bldP spid="113" grpId="0"/>
      <p:bldP spid="114" grpId="0"/>
      <p:bldP spid="116" grpId="0"/>
      <p:bldP spid="117" grpId="0"/>
      <p:bldP spid="118" grpId="0"/>
      <p:bldP spid="119" grpId="0"/>
      <p:bldP spid="120" grpId="0"/>
      <p:bldP spid="121" grpId="0"/>
      <p:bldP spid="122" grpId="0"/>
      <p:bldP spid="123" grpId="0"/>
      <p:bldP spid="106" grpId="0" animBg="1"/>
      <p:bldP spid="124" grpId="0"/>
      <p:bldP spid="12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92FBF76C-5D75-4C41-B3B9-A8206A95097F}"/>
              </a:ext>
            </a:extLst>
          </p:cNvPr>
          <p:cNvGrpSpPr/>
          <p:nvPr/>
        </p:nvGrpSpPr>
        <p:grpSpPr>
          <a:xfrm>
            <a:off x="5463925" y="1676400"/>
            <a:ext cx="2078853" cy="1490190"/>
            <a:chOff x="5463925" y="1676400"/>
            <a:chExt cx="2078853" cy="1490190"/>
          </a:xfrm>
        </p:grpSpPr>
        <p:sp>
          <p:nvSpPr>
            <p:cNvPr id="12" name="Freeform: Shape 11">
              <a:extLst>
                <a:ext uri="{FF2B5EF4-FFF2-40B4-BE49-F238E27FC236}">
                  <a16:creationId xmlns:a16="http://schemas.microsoft.com/office/drawing/2014/main" id="{A1232D62-9929-4786-9994-13584FFB747D}"/>
                </a:ext>
              </a:extLst>
            </p:cNvPr>
            <p:cNvSpPr>
              <a:spLocks noChangeAspect="1"/>
            </p:cNvSpPr>
            <p:nvPr/>
          </p:nvSpPr>
          <p:spPr>
            <a:xfrm>
              <a:off x="5463925" y="1676400"/>
              <a:ext cx="2078853" cy="1490190"/>
            </a:xfrm>
            <a:custGeom>
              <a:avLst/>
              <a:gdLst>
                <a:gd name="connsiteX0" fmla="*/ 957549 w 2527726"/>
                <a:gd name="connsiteY0" fmla="*/ 0 h 1811954"/>
                <a:gd name="connsiteX1" fmla="*/ 1323309 w 2527726"/>
                <a:gd name="connsiteY1" fmla="*/ 365760 h 1811954"/>
                <a:gd name="connsiteX2" fmla="*/ 1294566 w 2527726"/>
                <a:gd name="connsiteY2" fmla="*/ 508131 h 1811954"/>
                <a:gd name="connsiteX3" fmla="*/ 1281107 w 2527726"/>
                <a:gd name="connsiteY3" fmla="*/ 532927 h 1811954"/>
                <a:gd name="connsiteX4" fmla="*/ 1282176 w 2527726"/>
                <a:gd name="connsiteY4" fmla="*/ 534000 h 1811954"/>
                <a:gd name="connsiteX5" fmla="*/ 1278579 w 2527726"/>
                <a:gd name="connsiteY5" fmla="*/ 537585 h 1811954"/>
                <a:gd name="connsiteX6" fmla="*/ 1272384 w 2527726"/>
                <a:gd name="connsiteY6" fmla="*/ 548998 h 1811954"/>
                <a:gd name="connsiteX7" fmla="*/ 2527726 w 2527726"/>
                <a:gd name="connsiteY7" fmla="*/ 1804340 h 1811954"/>
                <a:gd name="connsiteX8" fmla="*/ 1869334 w 2527726"/>
                <a:gd name="connsiteY8" fmla="*/ 1792526 h 1811954"/>
                <a:gd name="connsiteX9" fmla="*/ 945938 w 2527726"/>
                <a:gd name="connsiteY9" fmla="*/ 869131 h 1811954"/>
                <a:gd name="connsiteX10" fmla="*/ 0 w 2527726"/>
                <a:gd name="connsiteY10" fmla="*/ 1811954 h 1811954"/>
                <a:gd name="connsiteX11" fmla="*/ 11794 w 2527726"/>
                <a:gd name="connsiteY11" fmla="*/ 1154685 h 1811954"/>
                <a:gd name="connsiteX12" fmla="*/ 634558 w 2527726"/>
                <a:gd name="connsiteY12" fmla="*/ 533971 h 1811954"/>
                <a:gd name="connsiteX13" fmla="*/ 620532 w 2527726"/>
                <a:gd name="connsiteY13" fmla="*/ 508130 h 1811954"/>
                <a:gd name="connsiteX14" fmla="*/ 591789 w 2527726"/>
                <a:gd name="connsiteY14" fmla="*/ 365760 h 1811954"/>
                <a:gd name="connsiteX15" fmla="*/ 957549 w 2527726"/>
                <a:gd name="connsiteY15" fmla="*/ 0 h 181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7726" h="1811954">
                  <a:moveTo>
                    <a:pt x="957549" y="0"/>
                  </a:moveTo>
                  <a:cubicBezTo>
                    <a:pt x="1159553" y="0"/>
                    <a:pt x="1323309" y="163756"/>
                    <a:pt x="1323309" y="365760"/>
                  </a:cubicBezTo>
                  <a:cubicBezTo>
                    <a:pt x="1323309" y="416261"/>
                    <a:pt x="1313074" y="464372"/>
                    <a:pt x="1294566" y="508131"/>
                  </a:cubicBezTo>
                  <a:lnTo>
                    <a:pt x="1281107" y="532927"/>
                  </a:lnTo>
                  <a:lnTo>
                    <a:pt x="1282176" y="534000"/>
                  </a:lnTo>
                  <a:lnTo>
                    <a:pt x="1278579" y="537585"/>
                  </a:lnTo>
                  <a:lnTo>
                    <a:pt x="1272384" y="548998"/>
                  </a:lnTo>
                  <a:lnTo>
                    <a:pt x="2527726" y="1804340"/>
                  </a:lnTo>
                  <a:lnTo>
                    <a:pt x="1869334" y="1792526"/>
                  </a:lnTo>
                  <a:lnTo>
                    <a:pt x="945938" y="869131"/>
                  </a:lnTo>
                  <a:lnTo>
                    <a:pt x="0" y="1811954"/>
                  </a:lnTo>
                  <a:lnTo>
                    <a:pt x="11794" y="1154685"/>
                  </a:lnTo>
                  <a:lnTo>
                    <a:pt x="634558" y="533971"/>
                  </a:lnTo>
                  <a:lnTo>
                    <a:pt x="620532" y="508130"/>
                  </a:lnTo>
                  <a:cubicBezTo>
                    <a:pt x="602024" y="464371"/>
                    <a:pt x="591789" y="416261"/>
                    <a:pt x="591789" y="365760"/>
                  </a:cubicBezTo>
                  <a:cubicBezTo>
                    <a:pt x="591789" y="163756"/>
                    <a:pt x="755545" y="0"/>
                    <a:pt x="9575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57FE09F-EBB5-4C08-80CE-B98B90C8D45C}"/>
                </a:ext>
              </a:extLst>
            </p:cNvPr>
            <p:cNvSpPr>
              <a:spLocks noChangeAspect="1"/>
            </p:cNvSpPr>
            <p:nvPr/>
          </p:nvSpPr>
          <p:spPr>
            <a:xfrm>
              <a:off x="6042661" y="1760877"/>
              <a:ext cx="411480" cy="41148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Bernard MT Condensed" panose="02050806060905020404" pitchFamily="18" charset="0"/>
                </a:rPr>
                <a:t>A</a:t>
              </a:r>
            </a:p>
          </p:txBody>
        </p:sp>
      </p:grpSp>
      <p:grpSp>
        <p:nvGrpSpPr>
          <p:cNvPr id="32" name="Group 31">
            <a:extLst>
              <a:ext uri="{FF2B5EF4-FFF2-40B4-BE49-F238E27FC236}">
                <a16:creationId xmlns:a16="http://schemas.microsoft.com/office/drawing/2014/main" id="{B644EEE9-A63F-4D6D-AA20-A8A97C1C6C6B}"/>
              </a:ext>
            </a:extLst>
          </p:cNvPr>
          <p:cNvGrpSpPr/>
          <p:nvPr/>
        </p:nvGrpSpPr>
        <p:grpSpPr>
          <a:xfrm>
            <a:off x="7044213" y="3179436"/>
            <a:ext cx="1490187" cy="2078857"/>
            <a:chOff x="7044213" y="3179436"/>
            <a:chExt cx="1490187" cy="2078857"/>
          </a:xfrm>
        </p:grpSpPr>
        <p:sp>
          <p:nvSpPr>
            <p:cNvPr id="9" name="Freeform: Shape 8">
              <a:extLst>
                <a:ext uri="{FF2B5EF4-FFF2-40B4-BE49-F238E27FC236}">
                  <a16:creationId xmlns:a16="http://schemas.microsoft.com/office/drawing/2014/main" id="{202C1115-B53C-4F00-9648-3A0CD5B3E6FB}"/>
                </a:ext>
              </a:extLst>
            </p:cNvPr>
            <p:cNvSpPr>
              <a:spLocks noChangeAspect="1"/>
            </p:cNvSpPr>
            <p:nvPr/>
          </p:nvSpPr>
          <p:spPr>
            <a:xfrm rot="5340000">
              <a:off x="6749878" y="3473771"/>
              <a:ext cx="2078857" cy="1490187"/>
            </a:xfrm>
            <a:custGeom>
              <a:avLst/>
              <a:gdLst>
                <a:gd name="connsiteX0" fmla="*/ 957549 w 2527726"/>
                <a:gd name="connsiteY0" fmla="*/ 0 h 1811954"/>
                <a:gd name="connsiteX1" fmla="*/ 1323309 w 2527726"/>
                <a:gd name="connsiteY1" fmla="*/ 365760 h 1811954"/>
                <a:gd name="connsiteX2" fmla="*/ 1294566 w 2527726"/>
                <a:gd name="connsiteY2" fmla="*/ 508131 h 1811954"/>
                <a:gd name="connsiteX3" fmla="*/ 1281107 w 2527726"/>
                <a:gd name="connsiteY3" fmla="*/ 532927 h 1811954"/>
                <a:gd name="connsiteX4" fmla="*/ 1282176 w 2527726"/>
                <a:gd name="connsiteY4" fmla="*/ 534000 h 1811954"/>
                <a:gd name="connsiteX5" fmla="*/ 1278579 w 2527726"/>
                <a:gd name="connsiteY5" fmla="*/ 537585 h 1811954"/>
                <a:gd name="connsiteX6" fmla="*/ 1272384 w 2527726"/>
                <a:gd name="connsiteY6" fmla="*/ 548998 h 1811954"/>
                <a:gd name="connsiteX7" fmla="*/ 2527726 w 2527726"/>
                <a:gd name="connsiteY7" fmla="*/ 1804340 h 1811954"/>
                <a:gd name="connsiteX8" fmla="*/ 1869334 w 2527726"/>
                <a:gd name="connsiteY8" fmla="*/ 1792526 h 1811954"/>
                <a:gd name="connsiteX9" fmla="*/ 945938 w 2527726"/>
                <a:gd name="connsiteY9" fmla="*/ 869131 h 1811954"/>
                <a:gd name="connsiteX10" fmla="*/ 0 w 2527726"/>
                <a:gd name="connsiteY10" fmla="*/ 1811954 h 1811954"/>
                <a:gd name="connsiteX11" fmla="*/ 11794 w 2527726"/>
                <a:gd name="connsiteY11" fmla="*/ 1154685 h 1811954"/>
                <a:gd name="connsiteX12" fmla="*/ 634558 w 2527726"/>
                <a:gd name="connsiteY12" fmla="*/ 533971 h 1811954"/>
                <a:gd name="connsiteX13" fmla="*/ 620532 w 2527726"/>
                <a:gd name="connsiteY13" fmla="*/ 508130 h 1811954"/>
                <a:gd name="connsiteX14" fmla="*/ 591789 w 2527726"/>
                <a:gd name="connsiteY14" fmla="*/ 365760 h 1811954"/>
                <a:gd name="connsiteX15" fmla="*/ 957549 w 2527726"/>
                <a:gd name="connsiteY15" fmla="*/ 0 h 181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7726" h="1811954">
                  <a:moveTo>
                    <a:pt x="957549" y="0"/>
                  </a:moveTo>
                  <a:cubicBezTo>
                    <a:pt x="1159553" y="0"/>
                    <a:pt x="1323309" y="163756"/>
                    <a:pt x="1323309" y="365760"/>
                  </a:cubicBezTo>
                  <a:cubicBezTo>
                    <a:pt x="1323309" y="416261"/>
                    <a:pt x="1313074" y="464372"/>
                    <a:pt x="1294566" y="508131"/>
                  </a:cubicBezTo>
                  <a:lnTo>
                    <a:pt x="1281107" y="532927"/>
                  </a:lnTo>
                  <a:lnTo>
                    <a:pt x="1282176" y="534000"/>
                  </a:lnTo>
                  <a:lnTo>
                    <a:pt x="1278579" y="537585"/>
                  </a:lnTo>
                  <a:lnTo>
                    <a:pt x="1272384" y="548998"/>
                  </a:lnTo>
                  <a:lnTo>
                    <a:pt x="2527726" y="1804340"/>
                  </a:lnTo>
                  <a:lnTo>
                    <a:pt x="1869334" y="1792526"/>
                  </a:lnTo>
                  <a:lnTo>
                    <a:pt x="945938" y="869131"/>
                  </a:lnTo>
                  <a:lnTo>
                    <a:pt x="0" y="1811954"/>
                  </a:lnTo>
                  <a:lnTo>
                    <a:pt x="11794" y="1154685"/>
                  </a:lnTo>
                  <a:lnTo>
                    <a:pt x="634558" y="533971"/>
                  </a:lnTo>
                  <a:lnTo>
                    <a:pt x="620532" y="508130"/>
                  </a:lnTo>
                  <a:cubicBezTo>
                    <a:pt x="602024" y="464371"/>
                    <a:pt x="591789" y="416261"/>
                    <a:pt x="591789" y="365760"/>
                  </a:cubicBezTo>
                  <a:cubicBezTo>
                    <a:pt x="591789" y="163756"/>
                    <a:pt x="755545" y="0"/>
                    <a:pt x="9575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3C1C993-31F9-416D-8188-8F16C78BEC80}"/>
                </a:ext>
              </a:extLst>
            </p:cNvPr>
            <p:cNvSpPr>
              <a:spLocks noChangeAspect="1"/>
            </p:cNvSpPr>
            <p:nvPr/>
          </p:nvSpPr>
          <p:spPr>
            <a:xfrm>
              <a:off x="8025386" y="3758184"/>
              <a:ext cx="411480" cy="41148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Bernard MT Condensed" panose="02050806060905020404" pitchFamily="18" charset="0"/>
                </a:rPr>
                <a:t>B</a:t>
              </a:r>
            </a:p>
          </p:txBody>
        </p:sp>
      </p:grpSp>
      <p:grpSp>
        <p:nvGrpSpPr>
          <p:cNvPr id="33" name="Group 32">
            <a:extLst>
              <a:ext uri="{FF2B5EF4-FFF2-40B4-BE49-F238E27FC236}">
                <a16:creationId xmlns:a16="http://schemas.microsoft.com/office/drawing/2014/main" id="{5F81D133-0567-4BAC-B8A5-39A628877CD2}"/>
              </a:ext>
            </a:extLst>
          </p:cNvPr>
          <p:cNvGrpSpPr/>
          <p:nvPr/>
        </p:nvGrpSpPr>
        <p:grpSpPr>
          <a:xfrm>
            <a:off x="4953814" y="4756192"/>
            <a:ext cx="2078853" cy="1490190"/>
            <a:chOff x="4953814" y="4756192"/>
            <a:chExt cx="2078853" cy="1490190"/>
          </a:xfrm>
        </p:grpSpPr>
        <p:sp>
          <p:nvSpPr>
            <p:cNvPr id="10" name="Freeform: Shape 9">
              <a:extLst>
                <a:ext uri="{FF2B5EF4-FFF2-40B4-BE49-F238E27FC236}">
                  <a16:creationId xmlns:a16="http://schemas.microsoft.com/office/drawing/2014/main" id="{29038482-DC70-4F3F-96F2-ABB556071F6B}"/>
                </a:ext>
              </a:extLst>
            </p:cNvPr>
            <p:cNvSpPr>
              <a:spLocks noChangeAspect="1"/>
            </p:cNvSpPr>
            <p:nvPr/>
          </p:nvSpPr>
          <p:spPr>
            <a:xfrm rot="10800000">
              <a:off x="4953814" y="4756192"/>
              <a:ext cx="2078853" cy="1490190"/>
            </a:xfrm>
            <a:custGeom>
              <a:avLst/>
              <a:gdLst>
                <a:gd name="connsiteX0" fmla="*/ 957549 w 2527726"/>
                <a:gd name="connsiteY0" fmla="*/ 0 h 1811954"/>
                <a:gd name="connsiteX1" fmla="*/ 1323309 w 2527726"/>
                <a:gd name="connsiteY1" fmla="*/ 365760 h 1811954"/>
                <a:gd name="connsiteX2" fmla="*/ 1294566 w 2527726"/>
                <a:gd name="connsiteY2" fmla="*/ 508131 h 1811954"/>
                <a:gd name="connsiteX3" fmla="*/ 1281107 w 2527726"/>
                <a:gd name="connsiteY3" fmla="*/ 532927 h 1811954"/>
                <a:gd name="connsiteX4" fmla="*/ 1282176 w 2527726"/>
                <a:gd name="connsiteY4" fmla="*/ 534000 h 1811954"/>
                <a:gd name="connsiteX5" fmla="*/ 1278579 w 2527726"/>
                <a:gd name="connsiteY5" fmla="*/ 537585 h 1811954"/>
                <a:gd name="connsiteX6" fmla="*/ 1272384 w 2527726"/>
                <a:gd name="connsiteY6" fmla="*/ 548998 h 1811954"/>
                <a:gd name="connsiteX7" fmla="*/ 2527726 w 2527726"/>
                <a:gd name="connsiteY7" fmla="*/ 1804340 h 1811954"/>
                <a:gd name="connsiteX8" fmla="*/ 1869334 w 2527726"/>
                <a:gd name="connsiteY8" fmla="*/ 1792526 h 1811954"/>
                <a:gd name="connsiteX9" fmla="*/ 945938 w 2527726"/>
                <a:gd name="connsiteY9" fmla="*/ 869131 h 1811954"/>
                <a:gd name="connsiteX10" fmla="*/ 0 w 2527726"/>
                <a:gd name="connsiteY10" fmla="*/ 1811954 h 1811954"/>
                <a:gd name="connsiteX11" fmla="*/ 11794 w 2527726"/>
                <a:gd name="connsiteY11" fmla="*/ 1154685 h 1811954"/>
                <a:gd name="connsiteX12" fmla="*/ 634558 w 2527726"/>
                <a:gd name="connsiteY12" fmla="*/ 533971 h 1811954"/>
                <a:gd name="connsiteX13" fmla="*/ 620532 w 2527726"/>
                <a:gd name="connsiteY13" fmla="*/ 508130 h 1811954"/>
                <a:gd name="connsiteX14" fmla="*/ 591789 w 2527726"/>
                <a:gd name="connsiteY14" fmla="*/ 365760 h 1811954"/>
                <a:gd name="connsiteX15" fmla="*/ 957549 w 2527726"/>
                <a:gd name="connsiteY15" fmla="*/ 0 h 181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7726" h="1811954">
                  <a:moveTo>
                    <a:pt x="957549" y="0"/>
                  </a:moveTo>
                  <a:cubicBezTo>
                    <a:pt x="1159553" y="0"/>
                    <a:pt x="1323309" y="163756"/>
                    <a:pt x="1323309" y="365760"/>
                  </a:cubicBezTo>
                  <a:cubicBezTo>
                    <a:pt x="1323309" y="416261"/>
                    <a:pt x="1313074" y="464372"/>
                    <a:pt x="1294566" y="508131"/>
                  </a:cubicBezTo>
                  <a:lnTo>
                    <a:pt x="1281107" y="532927"/>
                  </a:lnTo>
                  <a:lnTo>
                    <a:pt x="1282176" y="534000"/>
                  </a:lnTo>
                  <a:lnTo>
                    <a:pt x="1278579" y="537585"/>
                  </a:lnTo>
                  <a:lnTo>
                    <a:pt x="1272384" y="548998"/>
                  </a:lnTo>
                  <a:lnTo>
                    <a:pt x="2527726" y="1804340"/>
                  </a:lnTo>
                  <a:lnTo>
                    <a:pt x="1869334" y="1792526"/>
                  </a:lnTo>
                  <a:lnTo>
                    <a:pt x="945938" y="869131"/>
                  </a:lnTo>
                  <a:lnTo>
                    <a:pt x="0" y="1811954"/>
                  </a:lnTo>
                  <a:lnTo>
                    <a:pt x="11794" y="1154685"/>
                  </a:lnTo>
                  <a:lnTo>
                    <a:pt x="634558" y="533971"/>
                  </a:lnTo>
                  <a:lnTo>
                    <a:pt x="620532" y="508130"/>
                  </a:lnTo>
                  <a:cubicBezTo>
                    <a:pt x="602024" y="464371"/>
                    <a:pt x="591789" y="416261"/>
                    <a:pt x="591789" y="365760"/>
                  </a:cubicBezTo>
                  <a:cubicBezTo>
                    <a:pt x="591789" y="163756"/>
                    <a:pt x="755545" y="0"/>
                    <a:pt x="9575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E8910126-21F5-4C4A-84DD-7CDF7E258B6F}"/>
                </a:ext>
              </a:extLst>
            </p:cNvPr>
            <p:cNvSpPr>
              <a:spLocks noChangeAspect="1"/>
            </p:cNvSpPr>
            <p:nvPr/>
          </p:nvSpPr>
          <p:spPr>
            <a:xfrm>
              <a:off x="6031994" y="5733288"/>
              <a:ext cx="411480" cy="41148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Bernard MT Condensed" panose="02050806060905020404" pitchFamily="18" charset="0"/>
                </a:rPr>
                <a:t>C</a:t>
              </a:r>
            </a:p>
          </p:txBody>
        </p:sp>
      </p:grpSp>
      <p:grpSp>
        <p:nvGrpSpPr>
          <p:cNvPr id="34" name="Group 33">
            <a:extLst>
              <a:ext uri="{FF2B5EF4-FFF2-40B4-BE49-F238E27FC236}">
                <a16:creationId xmlns:a16="http://schemas.microsoft.com/office/drawing/2014/main" id="{DB93893D-FC76-4C09-899A-5629CFD9BC4C}"/>
              </a:ext>
            </a:extLst>
          </p:cNvPr>
          <p:cNvGrpSpPr/>
          <p:nvPr/>
        </p:nvGrpSpPr>
        <p:grpSpPr>
          <a:xfrm>
            <a:off x="3962400" y="2653676"/>
            <a:ext cx="1490187" cy="2078857"/>
            <a:chOff x="3962400" y="2653676"/>
            <a:chExt cx="1490187" cy="2078857"/>
          </a:xfrm>
        </p:grpSpPr>
        <p:sp>
          <p:nvSpPr>
            <p:cNvPr id="11" name="Freeform: Shape 10">
              <a:extLst>
                <a:ext uri="{FF2B5EF4-FFF2-40B4-BE49-F238E27FC236}">
                  <a16:creationId xmlns:a16="http://schemas.microsoft.com/office/drawing/2014/main" id="{B1EACC8A-BFDF-4CD8-A5A7-7E48111A850F}"/>
                </a:ext>
              </a:extLst>
            </p:cNvPr>
            <p:cNvSpPr>
              <a:spLocks noChangeAspect="1"/>
            </p:cNvSpPr>
            <p:nvPr/>
          </p:nvSpPr>
          <p:spPr>
            <a:xfrm rot="16200000">
              <a:off x="3668065" y="2948011"/>
              <a:ext cx="2078857" cy="1490187"/>
            </a:xfrm>
            <a:custGeom>
              <a:avLst/>
              <a:gdLst>
                <a:gd name="connsiteX0" fmla="*/ 957549 w 2527726"/>
                <a:gd name="connsiteY0" fmla="*/ 0 h 1811954"/>
                <a:gd name="connsiteX1" fmla="*/ 1323309 w 2527726"/>
                <a:gd name="connsiteY1" fmla="*/ 365760 h 1811954"/>
                <a:gd name="connsiteX2" fmla="*/ 1294566 w 2527726"/>
                <a:gd name="connsiteY2" fmla="*/ 508131 h 1811954"/>
                <a:gd name="connsiteX3" fmla="*/ 1281107 w 2527726"/>
                <a:gd name="connsiteY3" fmla="*/ 532927 h 1811954"/>
                <a:gd name="connsiteX4" fmla="*/ 1282176 w 2527726"/>
                <a:gd name="connsiteY4" fmla="*/ 534000 h 1811954"/>
                <a:gd name="connsiteX5" fmla="*/ 1278579 w 2527726"/>
                <a:gd name="connsiteY5" fmla="*/ 537585 h 1811954"/>
                <a:gd name="connsiteX6" fmla="*/ 1272384 w 2527726"/>
                <a:gd name="connsiteY6" fmla="*/ 548998 h 1811954"/>
                <a:gd name="connsiteX7" fmla="*/ 2527726 w 2527726"/>
                <a:gd name="connsiteY7" fmla="*/ 1804340 h 1811954"/>
                <a:gd name="connsiteX8" fmla="*/ 1869334 w 2527726"/>
                <a:gd name="connsiteY8" fmla="*/ 1792526 h 1811954"/>
                <a:gd name="connsiteX9" fmla="*/ 945938 w 2527726"/>
                <a:gd name="connsiteY9" fmla="*/ 869131 h 1811954"/>
                <a:gd name="connsiteX10" fmla="*/ 0 w 2527726"/>
                <a:gd name="connsiteY10" fmla="*/ 1811954 h 1811954"/>
                <a:gd name="connsiteX11" fmla="*/ 11794 w 2527726"/>
                <a:gd name="connsiteY11" fmla="*/ 1154685 h 1811954"/>
                <a:gd name="connsiteX12" fmla="*/ 634558 w 2527726"/>
                <a:gd name="connsiteY12" fmla="*/ 533971 h 1811954"/>
                <a:gd name="connsiteX13" fmla="*/ 620532 w 2527726"/>
                <a:gd name="connsiteY13" fmla="*/ 508130 h 1811954"/>
                <a:gd name="connsiteX14" fmla="*/ 591789 w 2527726"/>
                <a:gd name="connsiteY14" fmla="*/ 365760 h 1811954"/>
                <a:gd name="connsiteX15" fmla="*/ 957549 w 2527726"/>
                <a:gd name="connsiteY15" fmla="*/ 0 h 181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7726" h="1811954">
                  <a:moveTo>
                    <a:pt x="957549" y="0"/>
                  </a:moveTo>
                  <a:cubicBezTo>
                    <a:pt x="1159553" y="0"/>
                    <a:pt x="1323309" y="163756"/>
                    <a:pt x="1323309" y="365760"/>
                  </a:cubicBezTo>
                  <a:cubicBezTo>
                    <a:pt x="1323309" y="416261"/>
                    <a:pt x="1313074" y="464372"/>
                    <a:pt x="1294566" y="508131"/>
                  </a:cubicBezTo>
                  <a:lnTo>
                    <a:pt x="1281107" y="532927"/>
                  </a:lnTo>
                  <a:lnTo>
                    <a:pt x="1282176" y="534000"/>
                  </a:lnTo>
                  <a:lnTo>
                    <a:pt x="1278579" y="537585"/>
                  </a:lnTo>
                  <a:lnTo>
                    <a:pt x="1272384" y="548998"/>
                  </a:lnTo>
                  <a:lnTo>
                    <a:pt x="2527726" y="1804340"/>
                  </a:lnTo>
                  <a:lnTo>
                    <a:pt x="1869334" y="1792526"/>
                  </a:lnTo>
                  <a:lnTo>
                    <a:pt x="945938" y="869131"/>
                  </a:lnTo>
                  <a:lnTo>
                    <a:pt x="0" y="1811954"/>
                  </a:lnTo>
                  <a:lnTo>
                    <a:pt x="11794" y="1154685"/>
                  </a:lnTo>
                  <a:lnTo>
                    <a:pt x="634558" y="533971"/>
                  </a:lnTo>
                  <a:lnTo>
                    <a:pt x="620532" y="508130"/>
                  </a:lnTo>
                  <a:cubicBezTo>
                    <a:pt x="602024" y="464371"/>
                    <a:pt x="591789" y="416261"/>
                    <a:pt x="591789" y="365760"/>
                  </a:cubicBezTo>
                  <a:cubicBezTo>
                    <a:pt x="591789" y="163756"/>
                    <a:pt x="755545" y="0"/>
                    <a:pt x="9575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03B8058-2530-43F6-9D8E-6E6FB017A95B}"/>
                </a:ext>
              </a:extLst>
            </p:cNvPr>
            <p:cNvSpPr>
              <a:spLocks noChangeAspect="1"/>
            </p:cNvSpPr>
            <p:nvPr/>
          </p:nvSpPr>
          <p:spPr>
            <a:xfrm>
              <a:off x="4038602" y="3739896"/>
              <a:ext cx="411480" cy="41148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Bernard MT Condensed" panose="02050806060905020404" pitchFamily="18" charset="0"/>
                </a:rPr>
                <a:t>D</a:t>
              </a:r>
            </a:p>
          </p:txBody>
        </p:sp>
      </p:grpSp>
      <p:grpSp>
        <p:nvGrpSpPr>
          <p:cNvPr id="4" name="Group 3">
            <a:extLst>
              <a:ext uri="{FF2B5EF4-FFF2-40B4-BE49-F238E27FC236}">
                <a16:creationId xmlns:a16="http://schemas.microsoft.com/office/drawing/2014/main" id="{83B58038-A684-4778-9F77-3E7777369F1E}"/>
              </a:ext>
            </a:extLst>
          </p:cNvPr>
          <p:cNvGrpSpPr>
            <a:grpSpLocks noChangeAspect="1"/>
          </p:cNvGrpSpPr>
          <p:nvPr/>
        </p:nvGrpSpPr>
        <p:grpSpPr>
          <a:xfrm>
            <a:off x="5334001" y="3031236"/>
            <a:ext cx="1828800" cy="1828800"/>
            <a:chOff x="5273038" y="3122676"/>
            <a:chExt cx="1645920" cy="1645920"/>
          </a:xfrm>
        </p:grpSpPr>
        <p:sp>
          <p:nvSpPr>
            <p:cNvPr id="21" name="Freeform: Shape 20">
              <a:extLst>
                <a:ext uri="{FF2B5EF4-FFF2-40B4-BE49-F238E27FC236}">
                  <a16:creationId xmlns:a16="http://schemas.microsoft.com/office/drawing/2014/main" id="{B6EA1C1E-30F3-4246-9C92-F35BF86CAF02}"/>
                </a:ext>
              </a:extLst>
            </p:cNvPr>
            <p:cNvSpPr>
              <a:spLocks noChangeAspect="1"/>
            </p:cNvSpPr>
            <p:nvPr/>
          </p:nvSpPr>
          <p:spPr>
            <a:xfrm rot="18900000">
              <a:off x="5376387" y="3237257"/>
              <a:ext cx="1417320" cy="1417320"/>
            </a:xfrm>
            <a:custGeom>
              <a:avLst/>
              <a:gdLst>
                <a:gd name="connsiteX0" fmla="*/ 1417320 w 1417320"/>
                <a:gd name="connsiteY0" fmla="*/ 0 h 1417320"/>
                <a:gd name="connsiteX1" fmla="*/ 1417320 w 1417320"/>
                <a:gd name="connsiteY1" fmla="*/ 1417320 h 1417320"/>
                <a:gd name="connsiteX2" fmla="*/ 0 w 1417320"/>
                <a:gd name="connsiteY2" fmla="*/ 1417320 h 1417320"/>
                <a:gd name="connsiteX3" fmla="*/ 0 w 1417320"/>
                <a:gd name="connsiteY3" fmla="*/ 0 h 1417320"/>
              </a:gdLst>
              <a:ahLst/>
              <a:cxnLst>
                <a:cxn ang="0">
                  <a:pos x="connsiteX0" y="connsiteY0"/>
                </a:cxn>
                <a:cxn ang="0">
                  <a:pos x="connsiteX1" y="connsiteY1"/>
                </a:cxn>
                <a:cxn ang="0">
                  <a:pos x="connsiteX2" y="connsiteY2"/>
                </a:cxn>
                <a:cxn ang="0">
                  <a:pos x="connsiteX3" y="connsiteY3"/>
                </a:cxn>
              </a:cxnLst>
              <a:rect l="l" t="t" r="r" b="b"/>
              <a:pathLst>
                <a:path w="1417320" h="1417320">
                  <a:moveTo>
                    <a:pt x="1417320" y="0"/>
                  </a:moveTo>
                  <a:lnTo>
                    <a:pt x="1417320" y="1417320"/>
                  </a:lnTo>
                  <a:lnTo>
                    <a:pt x="0" y="1417320"/>
                  </a:lnTo>
                  <a:lnTo>
                    <a:pt x="0" y="0"/>
                  </a:lnTo>
                  <a:close/>
                </a:path>
              </a:pathLst>
            </a:custGeom>
            <a:solidFill>
              <a:schemeClr val="bg1"/>
            </a:solidFill>
            <a:ln>
              <a:no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7A7E09D0-67BA-4280-9E26-5C3DBF78C107}"/>
                </a:ext>
              </a:extLst>
            </p:cNvPr>
            <p:cNvSpPr>
              <a:spLocks noChangeAspect="1"/>
            </p:cNvSpPr>
            <p:nvPr/>
          </p:nvSpPr>
          <p:spPr>
            <a:xfrm rot="18900000">
              <a:off x="5273038" y="3122676"/>
              <a:ext cx="1645920" cy="1645920"/>
            </a:xfrm>
            <a:custGeom>
              <a:avLst/>
              <a:gdLst>
                <a:gd name="connsiteX0" fmla="*/ 1523678 w 1645920"/>
                <a:gd name="connsiteY0" fmla="*/ 106755 h 1645920"/>
                <a:gd name="connsiteX1" fmla="*/ 106358 w 1645920"/>
                <a:gd name="connsiteY1" fmla="*/ 106755 h 1645920"/>
                <a:gd name="connsiteX2" fmla="*/ 106358 w 1645920"/>
                <a:gd name="connsiteY2" fmla="*/ 1524075 h 1645920"/>
                <a:gd name="connsiteX3" fmla="*/ 1523678 w 1645920"/>
                <a:gd name="connsiteY3" fmla="*/ 1524075 h 1645920"/>
                <a:gd name="connsiteX4" fmla="*/ 1645920 w 1645920"/>
                <a:gd name="connsiteY4" fmla="*/ 0 h 1645920"/>
                <a:gd name="connsiteX5" fmla="*/ 1645920 w 1645920"/>
                <a:gd name="connsiteY5" fmla="*/ 1645920 h 1645920"/>
                <a:gd name="connsiteX6" fmla="*/ 0 w 1645920"/>
                <a:gd name="connsiteY6" fmla="*/ 1645920 h 1645920"/>
                <a:gd name="connsiteX7" fmla="*/ 0 w 1645920"/>
                <a:gd name="connsiteY7"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5920" h="1645920">
                  <a:moveTo>
                    <a:pt x="1523678" y="106755"/>
                  </a:moveTo>
                  <a:lnTo>
                    <a:pt x="106358" y="106755"/>
                  </a:lnTo>
                  <a:lnTo>
                    <a:pt x="106358" y="1524075"/>
                  </a:lnTo>
                  <a:lnTo>
                    <a:pt x="1523678" y="1524075"/>
                  </a:lnTo>
                  <a:close/>
                  <a:moveTo>
                    <a:pt x="1645920" y="0"/>
                  </a:moveTo>
                  <a:lnTo>
                    <a:pt x="1645920" y="1645920"/>
                  </a:lnTo>
                  <a:lnTo>
                    <a:pt x="0" y="164592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1827B999-5558-4CE6-B3B3-961B041BADD0}"/>
              </a:ext>
            </a:extLst>
          </p:cNvPr>
          <p:cNvSpPr txBox="1"/>
          <p:nvPr/>
        </p:nvSpPr>
        <p:spPr>
          <a:xfrm>
            <a:off x="5411573" y="3602828"/>
            <a:ext cx="1673655" cy="1021818"/>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sp>
        <p:nvSpPr>
          <p:cNvPr id="24" name="Freeform 101">
            <a:extLst>
              <a:ext uri="{FF2B5EF4-FFF2-40B4-BE49-F238E27FC236}">
                <a16:creationId xmlns:a16="http://schemas.microsoft.com/office/drawing/2014/main" id="{35E6C1C7-69DC-454C-A0C3-13B300C14CF5}"/>
              </a:ext>
            </a:extLst>
          </p:cNvPr>
          <p:cNvSpPr>
            <a:spLocks noChangeAspect="1" noEditPoints="1"/>
          </p:cNvSpPr>
          <p:nvPr/>
        </p:nvSpPr>
        <p:spPr bwMode="auto">
          <a:xfrm>
            <a:off x="5959961" y="3148436"/>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B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TextBox 24">
            <a:extLst>
              <a:ext uri="{FF2B5EF4-FFF2-40B4-BE49-F238E27FC236}">
                <a16:creationId xmlns:a16="http://schemas.microsoft.com/office/drawing/2014/main" id="{C15FD05F-839E-4224-89AD-7AC230129BA3}"/>
              </a:ext>
            </a:extLst>
          </p:cNvPr>
          <p:cNvSpPr txBox="1"/>
          <p:nvPr/>
        </p:nvSpPr>
        <p:spPr>
          <a:xfrm>
            <a:off x="387496" y="305067"/>
            <a:ext cx="55561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26" name="TextBox 25">
            <a:extLst>
              <a:ext uri="{FF2B5EF4-FFF2-40B4-BE49-F238E27FC236}">
                <a16:creationId xmlns:a16="http://schemas.microsoft.com/office/drawing/2014/main" id="{AC9CD130-DAA0-4DCE-885C-AB8E1A702819}"/>
              </a:ext>
            </a:extLst>
          </p:cNvPr>
          <p:cNvSpPr txBox="1"/>
          <p:nvPr/>
        </p:nvSpPr>
        <p:spPr>
          <a:xfrm>
            <a:off x="384048" y="1901041"/>
            <a:ext cx="3835390" cy="198515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54545"/>
              </a:solidFill>
              <a:latin typeface="Candara" panose="020E0502030303020204" pitchFamily="34" charset="0"/>
            </a:endParaRPr>
          </a:p>
        </p:txBody>
      </p:sp>
      <p:sp>
        <p:nvSpPr>
          <p:cNvPr id="27" name="TextBox 26">
            <a:extLst>
              <a:ext uri="{FF2B5EF4-FFF2-40B4-BE49-F238E27FC236}">
                <a16:creationId xmlns:a16="http://schemas.microsoft.com/office/drawing/2014/main" id="{B28E7A0F-7A5F-4EE9-8863-219EDCF91EED}"/>
              </a:ext>
            </a:extLst>
          </p:cNvPr>
          <p:cNvSpPr txBox="1"/>
          <p:nvPr/>
        </p:nvSpPr>
        <p:spPr>
          <a:xfrm>
            <a:off x="731262" y="5047488"/>
            <a:ext cx="4297680" cy="14003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E0F029C3-48A4-444D-A451-2BA42F1C75DD}"/>
              </a:ext>
            </a:extLst>
          </p:cNvPr>
          <p:cNvSpPr txBox="1"/>
          <p:nvPr/>
        </p:nvSpPr>
        <p:spPr>
          <a:xfrm>
            <a:off x="7406640" y="5048867"/>
            <a:ext cx="4297680" cy="140038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BE8AE962-CF37-4565-AD3E-E823F80481BF}"/>
              </a:ext>
            </a:extLst>
          </p:cNvPr>
          <p:cNvSpPr txBox="1"/>
          <p:nvPr/>
        </p:nvSpPr>
        <p:spPr>
          <a:xfrm>
            <a:off x="8662381" y="3079066"/>
            <a:ext cx="3275476"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530C5DA-EAD2-4693-9D28-B75D25227D22}"/>
              </a:ext>
            </a:extLst>
          </p:cNvPr>
          <p:cNvSpPr txBox="1"/>
          <p:nvPr/>
        </p:nvSpPr>
        <p:spPr>
          <a:xfrm>
            <a:off x="7406640" y="1266425"/>
            <a:ext cx="4297483" cy="140038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78723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2000"/>
                                        <p:tgtEl>
                                          <p:spTgt spid="26"/>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3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1000" fill="hold"/>
                                        <p:tgtEl>
                                          <p:spTgt spid="31"/>
                                        </p:tgtEl>
                                        <p:attrNameLst>
                                          <p:attrName>ppt_w</p:attrName>
                                        </p:attrNameLst>
                                      </p:cBhvr>
                                      <p:tavLst>
                                        <p:tav tm="0">
                                          <p:val>
                                            <p:fltVal val="0"/>
                                          </p:val>
                                        </p:tav>
                                        <p:tav tm="100000">
                                          <p:val>
                                            <p:strVal val="#ppt_w"/>
                                          </p:val>
                                        </p:tav>
                                      </p:tavLst>
                                    </p:anim>
                                    <p:anim calcmode="lin" valueType="num">
                                      <p:cBhvr>
                                        <p:cTn id="33" dur="1000" fill="hold"/>
                                        <p:tgtEl>
                                          <p:spTgt spid="31"/>
                                        </p:tgtEl>
                                        <p:attrNameLst>
                                          <p:attrName>ppt_h</p:attrName>
                                        </p:attrNameLst>
                                      </p:cBhvr>
                                      <p:tavLst>
                                        <p:tav tm="0">
                                          <p:val>
                                            <p:fltVal val="0"/>
                                          </p:val>
                                        </p:tav>
                                        <p:tav tm="100000">
                                          <p:val>
                                            <p:strVal val="#ppt_h"/>
                                          </p:val>
                                        </p:tav>
                                      </p:tavLst>
                                    </p:anim>
                                    <p:anim calcmode="lin" valueType="num">
                                      <p:cBhvr>
                                        <p:cTn id="34" dur="1000" fill="hold"/>
                                        <p:tgtEl>
                                          <p:spTgt spid="31"/>
                                        </p:tgtEl>
                                        <p:attrNameLst>
                                          <p:attrName>style.rotation</p:attrName>
                                        </p:attrNameLst>
                                      </p:cBhvr>
                                      <p:tavLst>
                                        <p:tav tm="0">
                                          <p:val>
                                            <p:fltVal val="90"/>
                                          </p:val>
                                        </p:tav>
                                        <p:tav tm="100000">
                                          <p:val>
                                            <p:fltVal val="0"/>
                                          </p:val>
                                        </p:tav>
                                      </p:tavLst>
                                    </p:anim>
                                    <p:animEffect transition="in" filter="fade">
                                      <p:cBhvr>
                                        <p:cTn id="35" dur="1000"/>
                                        <p:tgtEl>
                                          <p:spTgt spid="31"/>
                                        </p:tgtEl>
                                      </p:cBhvr>
                                    </p:animEffect>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31" presetClass="entr" presetSubtype="0"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 calcmode="lin" valueType="num">
                                      <p:cBhvr>
                                        <p:cTn id="47" dur="1000" fill="hold"/>
                                        <p:tgtEl>
                                          <p:spTgt spid="32"/>
                                        </p:tgtEl>
                                        <p:attrNameLst>
                                          <p:attrName>style.rotation</p:attrName>
                                        </p:attrNameLst>
                                      </p:cBhvr>
                                      <p:tavLst>
                                        <p:tav tm="0">
                                          <p:val>
                                            <p:fltVal val="90"/>
                                          </p:val>
                                        </p:tav>
                                        <p:tav tm="100000">
                                          <p:val>
                                            <p:fltVal val="0"/>
                                          </p:val>
                                        </p:tav>
                                      </p:tavLst>
                                    </p:anim>
                                    <p:animEffect transition="in" filter="fade">
                                      <p:cBhvr>
                                        <p:cTn id="48" dur="1000"/>
                                        <p:tgtEl>
                                          <p:spTgt spid="32"/>
                                        </p:tgtEl>
                                      </p:cBhvr>
                                    </p:animEffect>
                                  </p:childTnLst>
                                </p:cTn>
                              </p:par>
                            </p:childTnLst>
                          </p:cTn>
                        </p:par>
                        <p:par>
                          <p:cTn id="49" fill="hold">
                            <p:stCondLst>
                              <p:cond delay="7500"/>
                            </p:stCondLst>
                            <p:childTnLst>
                              <p:par>
                                <p:cTn id="50" presetID="42" presetClass="entr" presetSubtype="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childTnLst>
                          </p:cTn>
                        </p:par>
                        <p:par>
                          <p:cTn id="55" fill="hold">
                            <p:stCondLst>
                              <p:cond delay="8500"/>
                            </p:stCondLst>
                            <p:childTnLst>
                              <p:par>
                                <p:cTn id="56" presetID="31" presetClass="entr" presetSubtype="0" fill="hold"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1000" fill="hold"/>
                                        <p:tgtEl>
                                          <p:spTgt spid="33"/>
                                        </p:tgtEl>
                                        <p:attrNameLst>
                                          <p:attrName>ppt_w</p:attrName>
                                        </p:attrNameLst>
                                      </p:cBhvr>
                                      <p:tavLst>
                                        <p:tav tm="0">
                                          <p:val>
                                            <p:fltVal val="0"/>
                                          </p:val>
                                        </p:tav>
                                        <p:tav tm="100000">
                                          <p:val>
                                            <p:strVal val="#ppt_w"/>
                                          </p:val>
                                        </p:tav>
                                      </p:tavLst>
                                    </p:anim>
                                    <p:anim calcmode="lin" valueType="num">
                                      <p:cBhvr>
                                        <p:cTn id="59" dur="1000" fill="hold"/>
                                        <p:tgtEl>
                                          <p:spTgt spid="33"/>
                                        </p:tgtEl>
                                        <p:attrNameLst>
                                          <p:attrName>ppt_h</p:attrName>
                                        </p:attrNameLst>
                                      </p:cBhvr>
                                      <p:tavLst>
                                        <p:tav tm="0">
                                          <p:val>
                                            <p:fltVal val="0"/>
                                          </p:val>
                                        </p:tav>
                                        <p:tav tm="100000">
                                          <p:val>
                                            <p:strVal val="#ppt_h"/>
                                          </p:val>
                                        </p:tav>
                                      </p:tavLst>
                                    </p:anim>
                                    <p:anim calcmode="lin" valueType="num">
                                      <p:cBhvr>
                                        <p:cTn id="60" dur="1000" fill="hold"/>
                                        <p:tgtEl>
                                          <p:spTgt spid="33"/>
                                        </p:tgtEl>
                                        <p:attrNameLst>
                                          <p:attrName>style.rotation</p:attrName>
                                        </p:attrNameLst>
                                      </p:cBhvr>
                                      <p:tavLst>
                                        <p:tav tm="0">
                                          <p:val>
                                            <p:fltVal val="90"/>
                                          </p:val>
                                        </p:tav>
                                        <p:tav tm="100000">
                                          <p:val>
                                            <p:fltVal val="0"/>
                                          </p:val>
                                        </p:tav>
                                      </p:tavLst>
                                    </p:anim>
                                    <p:animEffect transition="in" filter="fade">
                                      <p:cBhvr>
                                        <p:cTn id="61" dur="1000"/>
                                        <p:tgtEl>
                                          <p:spTgt spid="33"/>
                                        </p:tgtEl>
                                      </p:cBhvr>
                                    </p:animEffect>
                                  </p:childTnLst>
                                </p:cTn>
                              </p:par>
                            </p:childTnLst>
                          </p:cTn>
                        </p:par>
                        <p:par>
                          <p:cTn id="62" fill="hold">
                            <p:stCondLst>
                              <p:cond delay="9500"/>
                            </p:stCondLst>
                            <p:childTnLst>
                              <p:par>
                                <p:cTn id="63" presetID="42" presetClass="entr" presetSubtype="0"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anim calcmode="lin" valueType="num">
                                      <p:cBhvr>
                                        <p:cTn id="66" dur="1000" fill="hold"/>
                                        <p:tgtEl>
                                          <p:spTgt spid="28"/>
                                        </p:tgtEl>
                                        <p:attrNameLst>
                                          <p:attrName>ppt_x</p:attrName>
                                        </p:attrNameLst>
                                      </p:cBhvr>
                                      <p:tavLst>
                                        <p:tav tm="0">
                                          <p:val>
                                            <p:strVal val="#ppt_x"/>
                                          </p:val>
                                        </p:tav>
                                        <p:tav tm="100000">
                                          <p:val>
                                            <p:strVal val="#ppt_x"/>
                                          </p:val>
                                        </p:tav>
                                      </p:tavLst>
                                    </p:anim>
                                    <p:anim calcmode="lin" valueType="num">
                                      <p:cBhvr>
                                        <p:cTn id="67" dur="1000" fill="hold"/>
                                        <p:tgtEl>
                                          <p:spTgt spid="28"/>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31" presetClass="entr" presetSubtype="0" fill="hold" nodeType="after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p:cTn id="71" dur="1000" fill="hold"/>
                                        <p:tgtEl>
                                          <p:spTgt spid="34"/>
                                        </p:tgtEl>
                                        <p:attrNameLst>
                                          <p:attrName>ppt_w</p:attrName>
                                        </p:attrNameLst>
                                      </p:cBhvr>
                                      <p:tavLst>
                                        <p:tav tm="0">
                                          <p:val>
                                            <p:fltVal val="0"/>
                                          </p:val>
                                        </p:tav>
                                        <p:tav tm="100000">
                                          <p:val>
                                            <p:strVal val="#ppt_w"/>
                                          </p:val>
                                        </p:tav>
                                      </p:tavLst>
                                    </p:anim>
                                    <p:anim calcmode="lin" valueType="num">
                                      <p:cBhvr>
                                        <p:cTn id="72" dur="1000" fill="hold"/>
                                        <p:tgtEl>
                                          <p:spTgt spid="34"/>
                                        </p:tgtEl>
                                        <p:attrNameLst>
                                          <p:attrName>ppt_h</p:attrName>
                                        </p:attrNameLst>
                                      </p:cBhvr>
                                      <p:tavLst>
                                        <p:tav tm="0">
                                          <p:val>
                                            <p:fltVal val="0"/>
                                          </p:val>
                                        </p:tav>
                                        <p:tav tm="100000">
                                          <p:val>
                                            <p:strVal val="#ppt_h"/>
                                          </p:val>
                                        </p:tav>
                                      </p:tavLst>
                                    </p:anim>
                                    <p:anim calcmode="lin" valueType="num">
                                      <p:cBhvr>
                                        <p:cTn id="73" dur="1000" fill="hold"/>
                                        <p:tgtEl>
                                          <p:spTgt spid="34"/>
                                        </p:tgtEl>
                                        <p:attrNameLst>
                                          <p:attrName>style.rotation</p:attrName>
                                        </p:attrNameLst>
                                      </p:cBhvr>
                                      <p:tavLst>
                                        <p:tav tm="0">
                                          <p:val>
                                            <p:fltVal val="90"/>
                                          </p:val>
                                        </p:tav>
                                        <p:tav tm="100000">
                                          <p:val>
                                            <p:fltVal val="0"/>
                                          </p:val>
                                        </p:tav>
                                      </p:tavLst>
                                    </p:anim>
                                    <p:animEffect transition="in" filter="fade">
                                      <p:cBhvr>
                                        <p:cTn id="74" dur="1000"/>
                                        <p:tgtEl>
                                          <p:spTgt spid="34"/>
                                        </p:tgtEl>
                                      </p:cBhvr>
                                    </p:animEffect>
                                  </p:childTnLst>
                                </p:cTn>
                              </p:par>
                            </p:childTnLst>
                          </p:cTn>
                        </p:par>
                        <p:par>
                          <p:cTn id="75" fill="hold">
                            <p:stCondLst>
                              <p:cond delay="11500"/>
                            </p:stCondLst>
                            <p:childTnLst>
                              <p:par>
                                <p:cTn id="76" presetID="42" presetClass="entr" presetSubtype="0"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1000"/>
                                        <p:tgtEl>
                                          <p:spTgt spid="27"/>
                                        </p:tgtEl>
                                      </p:cBhvr>
                                    </p:animEffect>
                                    <p:anim calcmode="lin" valueType="num">
                                      <p:cBhvr>
                                        <p:cTn id="79" dur="1000" fill="hold"/>
                                        <p:tgtEl>
                                          <p:spTgt spid="27"/>
                                        </p:tgtEl>
                                        <p:attrNameLst>
                                          <p:attrName>ppt_x</p:attrName>
                                        </p:attrNameLst>
                                      </p:cBhvr>
                                      <p:tavLst>
                                        <p:tav tm="0">
                                          <p:val>
                                            <p:strVal val="#ppt_x"/>
                                          </p:val>
                                        </p:tav>
                                        <p:tav tm="100000">
                                          <p:val>
                                            <p:strVal val="#ppt_x"/>
                                          </p:val>
                                        </p:tav>
                                      </p:tavLst>
                                    </p:anim>
                                    <p:anim calcmode="lin" valueType="num">
                                      <p:cBhvr>
                                        <p:cTn id="8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P spid="26" grpId="0"/>
      <p:bldP spid="27" grpId="0"/>
      <p:bldP spid="28" grpId="0"/>
      <p:bldP spid="29" grpId="0"/>
      <p:bldP spid="3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94" name="Straight Connector 93">
            <a:extLst>
              <a:ext uri="{FF2B5EF4-FFF2-40B4-BE49-F238E27FC236}">
                <a16:creationId xmlns:a16="http://schemas.microsoft.com/office/drawing/2014/main" id="{9421FC29-9E12-4526-A2B9-06816A29ECAE}"/>
              </a:ext>
            </a:extLst>
          </p:cNvPr>
          <p:cNvCxnSpPr>
            <a:cxnSpLocks/>
          </p:cNvCxnSpPr>
          <p:nvPr/>
        </p:nvCxnSpPr>
        <p:spPr>
          <a:xfrm rot="5400000">
            <a:off x="6178903" y="-1137821"/>
            <a:ext cx="0" cy="11064240"/>
          </a:xfrm>
          <a:prstGeom prst="line">
            <a:avLst/>
          </a:prstGeom>
          <a:ln w="12700">
            <a:solidFill>
              <a:srgbClr val="454545"/>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D72B241C-D8E1-4F02-B217-A76974DB30CD}"/>
              </a:ext>
            </a:extLst>
          </p:cNvPr>
          <p:cNvSpPr>
            <a:spLocks noChangeAspect="1"/>
          </p:cNvSpPr>
          <p:nvPr/>
        </p:nvSpPr>
        <p:spPr>
          <a:xfrm flipV="1">
            <a:off x="7213111" y="779526"/>
            <a:ext cx="954753" cy="635377"/>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3" name="Freeform: Shape 32">
            <a:extLst>
              <a:ext uri="{FF2B5EF4-FFF2-40B4-BE49-F238E27FC236}">
                <a16:creationId xmlns:a16="http://schemas.microsoft.com/office/drawing/2014/main" id="{BD5D2831-EE9B-470C-B8DC-F2E87D63633F}"/>
              </a:ext>
            </a:extLst>
          </p:cNvPr>
          <p:cNvSpPr>
            <a:spLocks noChangeAspect="1"/>
          </p:cNvSpPr>
          <p:nvPr/>
        </p:nvSpPr>
        <p:spPr>
          <a:xfrm rot="4320000" flipV="1">
            <a:off x="7681322" y="1774262"/>
            <a:ext cx="957448" cy="636387"/>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35" name="Freeform: Shape 34">
            <a:extLst>
              <a:ext uri="{FF2B5EF4-FFF2-40B4-BE49-F238E27FC236}">
                <a16:creationId xmlns:a16="http://schemas.microsoft.com/office/drawing/2014/main" id="{F2D00150-A560-4853-8341-F857F3CFA38B}"/>
              </a:ext>
            </a:extLst>
          </p:cNvPr>
          <p:cNvSpPr>
            <a:spLocks noChangeAspect="1"/>
          </p:cNvSpPr>
          <p:nvPr/>
        </p:nvSpPr>
        <p:spPr>
          <a:xfrm rot="8640000" flipV="1">
            <a:off x="6914260" y="2543517"/>
            <a:ext cx="928532" cy="608674"/>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7" name="Freeform: Shape 36">
            <a:extLst>
              <a:ext uri="{FF2B5EF4-FFF2-40B4-BE49-F238E27FC236}">
                <a16:creationId xmlns:a16="http://schemas.microsoft.com/office/drawing/2014/main" id="{9FF230D1-9B9E-40C9-9AED-8658ACA2573D}"/>
              </a:ext>
            </a:extLst>
          </p:cNvPr>
          <p:cNvSpPr>
            <a:spLocks noChangeAspect="1"/>
          </p:cNvSpPr>
          <p:nvPr/>
        </p:nvSpPr>
        <p:spPr>
          <a:xfrm rot="12960000" flipV="1">
            <a:off x="5917920" y="1994535"/>
            <a:ext cx="956936" cy="63971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9" name="Freeform: Shape 38">
            <a:extLst>
              <a:ext uri="{FF2B5EF4-FFF2-40B4-BE49-F238E27FC236}">
                <a16:creationId xmlns:a16="http://schemas.microsoft.com/office/drawing/2014/main" id="{30870013-9ED2-4666-96C1-2EBEED0E9B2B}"/>
              </a:ext>
            </a:extLst>
          </p:cNvPr>
          <p:cNvSpPr>
            <a:spLocks noChangeAspect="1"/>
          </p:cNvSpPr>
          <p:nvPr/>
        </p:nvSpPr>
        <p:spPr>
          <a:xfrm rot="17280000" flipV="1">
            <a:off x="6124542" y="918756"/>
            <a:ext cx="953457" cy="638049"/>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7" name="Oval 46">
            <a:extLst>
              <a:ext uri="{FF2B5EF4-FFF2-40B4-BE49-F238E27FC236}">
                <a16:creationId xmlns:a16="http://schemas.microsoft.com/office/drawing/2014/main" id="{7069FE1E-536B-4B5B-8ABF-A8924CD6937E}"/>
              </a:ext>
            </a:extLst>
          </p:cNvPr>
          <p:cNvSpPr>
            <a:spLocks noChangeAspect="1"/>
          </p:cNvSpPr>
          <p:nvPr/>
        </p:nvSpPr>
        <p:spPr>
          <a:xfrm>
            <a:off x="6643344" y="1309993"/>
            <a:ext cx="1188720" cy="1188720"/>
          </a:xfrm>
          <a:prstGeom prst="ellipse">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29BA1BF-AFFE-417C-9246-B0725CD189DE}"/>
              </a:ext>
            </a:extLst>
          </p:cNvPr>
          <p:cNvGrpSpPr>
            <a:grpSpLocks noChangeAspect="1"/>
          </p:cNvGrpSpPr>
          <p:nvPr/>
        </p:nvGrpSpPr>
        <p:grpSpPr>
          <a:xfrm>
            <a:off x="1066800" y="3821149"/>
            <a:ext cx="1371600" cy="1280965"/>
            <a:chOff x="4724400" y="1279859"/>
            <a:chExt cx="2560320" cy="2391139"/>
          </a:xfrm>
        </p:grpSpPr>
        <p:grpSp>
          <p:nvGrpSpPr>
            <p:cNvPr id="50" name="Group 49">
              <a:extLst>
                <a:ext uri="{FF2B5EF4-FFF2-40B4-BE49-F238E27FC236}">
                  <a16:creationId xmlns:a16="http://schemas.microsoft.com/office/drawing/2014/main" id="{455AFF30-2327-405B-A257-47E583E2D2E7}"/>
                </a:ext>
              </a:extLst>
            </p:cNvPr>
            <p:cNvGrpSpPr>
              <a:grpSpLocks noChangeAspect="1"/>
            </p:cNvGrpSpPr>
            <p:nvPr/>
          </p:nvGrpSpPr>
          <p:grpSpPr>
            <a:xfrm>
              <a:off x="4724400" y="1279859"/>
              <a:ext cx="2560320" cy="2391139"/>
              <a:chOff x="4979199" y="1400820"/>
              <a:chExt cx="2160536" cy="2017771"/>
            </a:xfrm>
          </p:grpSpPr>
          <p:sp>
            <p:nvSpPr>
              <p:cNvPr id="52" name="Freeform: Shape 51">
                <a:extLst>
                  <a:ext uri="{FF2B5EF4-FFF2-40B4-BE49-F238E27FC236}">
                    <a16:creationId xmlns:a16="http://schemas.microsoft.com/office/drawing/2014/main" id="{E7BED15B-95E2-4766-8791-357E0CF54EDA}"/>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3" name="Freeform: Shape 52">
                <a:extLst>
                  <a:ext uri="{FF2B5EF4-FFF2-40B4-BE49-F238E27FC236}">
                    <a16:creationId xmlns:a16="http://schemas.microsoft.com/office/drawing/2014/main" id="{806398E5-F620-4CBD-B338-9CF0989E8F96}"/>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54" name="Freeform: Shape 53">
                <a:extLst>
                  <a:ext uri="{FF2B5EF4-FFF2-40B4-BE49-F238E27FC236}">
                    <a16:creationId xmlns:a16="http://schemas.microsoft.com/office/drawing/2014/main" id="{19DF5E47-69BD-403E-BF30-396FABD82BEE}"/>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5" name="Freeform: Shape 54">
                <a:extLst>
                  <a:ext uri="{FF2B5EF4-FFF2-40B4-BE49-F238E27FC236}">
                    <a16:creationId xmlns:a16="http://schemas.microsoft.com/office/drawing/2014/main" id="{A6D22718-8C68-4F93-ABFF-2141A28AFBA7}"/>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6" name="Freeform: Shape 55">
                <a:extLst>
                  <a:ext uri="{FF2B5EF4-FFF2-40B4-BE49-F238E27FC236}">
                    <a16:creationId xmlns:a16="http://schemas.microsoft.com/office/drawing/2014/main" id="{45E70C89-DDD8-41EB-8741-5B81F829BF09}"/>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51" name="Oval 50">
              <a:extLst>
                <a:ext uri="{FF2B5EF4-FFF2-40B4-BE49-F238E27FC236}">
                  <a16:creationId xmlns:a16="http://schemas.microsoft.com/office/drawing/2014/main" id="{14896160-6E13-47D8-9DC5-56A3F2DD7DD7}"/>
                </a:ext>
              </a:extLst>
            </p:cNvPr>
            <p:cNvSpPr>
              <a:spLocks noChangeAspect="1"/>
            </p:cNvSpPr>
            <p:nvPr/>
          </p:nvSpPr>
          <p:spPr>
            <a:xfrm>
              <a:off x="5449824" y="1828800"/>
              <a:ext cx="1188720" cy="1188720"/>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99D9CBA-F1F7-49E6-B2AC-FAD19BD694E2}"/>
              </a:ext>
            </a:extLst>
          </p:cNvPr>
          <p:cNvGrpSpPr>
            <a:grpSpLocks noChangeAspect="1"/>
          </p:cNvGrpSpPr>
          <p:nvPr/>
        </p:nvGrpSpPr>
        <p:grpSpPr>
          <a:xfrm>
            <a:off x="3226565" y="3831046"/>
            <a:ext cx="1371600" cy="1280965"/>
            <a:chOff x="4724400" y="1279859"/>
            <a:chExt cx="2560320" cy="2391139"/>
          </a:xfrm>
        </p:grpSpPr>
        <p:grpSp>
          <p:nvGrpSpPr>
            <p:cNvPr id="58" name="Group 57">
              <a:extLst>
                <a:ext uri="{FF2B5EF4-FFF2-40B4-BE49-F238E27FC236}">
                  <a16:creationId xmlns:a16="http://schemas.microsoft.com/office/drawing/2014/main" id="{F8A31C3B-59FB-4461-888E-B64870082DF5}"/>
                </a:ext>
              </a:extLst>
            </p:cNvPr>
            <p:cNvGrpSpPr>
              <a:grpSpLocks noChangeAspect="1"/>
            </p:cNvGrpSpPr>
            <p:nvPr/>
          </p:nvGrpSpPr>
          <p:grpSpPr>
            <a:xfrm>
              <a:off x="4724400" y="1279859"/>
              <a:ext cx="2560320" cy="2391139"/>
              <a:chOff x="4979199" y="1400820"/>
              <a:chExt cx="2160536" cy="2017771"/>
            </a:xfrm>
          </p:grpSpPr>
          <p:sp>
            <p:nvSpPr>
              <p:cNvPr id="60" name="Freeform: Shape 59">
                <a:extLst>
                  <a:ext uri="{FF2B5EF4-FFF2-40B4-BE49-F238E27FC236}">
                    <a16:creationId xmlns:a16="http://schemas.microsoft.com/office/drawing/2014/main" id="{9C8E2E69-D421-426C-861D-0D4E6CAF16B9}"/>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1" name="Freeform: Shape 60">
                <a:extLst>
                  <a:ext uri="{FF2B5EF4-FFF2-40B4-BE49-F238E27FC236}">
                    <a16:creationId xmlns:a16="http://schemas.microsoft.com/office/drawing/2014/main" id="{D2337787-6E89-4011-8E47-59C2D7125661}"/>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2" name="Freeform: Shape 61">
                <a:extLst>
                  <a:ext uri="{FF2B5EF4-FFF2-40B4-BE49-F238E27FC236}">
                    <a16:creationId xmlns:a16="http://schemas.microsoft.com/office/drawing/2014/main" id="{5FC8509C-2544-450F-9245-F4BCD8BA284E}"/>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3" name="Freeform: Shape 62">
                <a:extLst>
                  <a:ext uri="{FF2B5EF4-FFF2-40B4-BE49-F238E27FC236}">
                    <a16:creationId xmlns:a16="http://schemas.microsoft.com/office/drawing/2014/main" id="{BDEF9F24-7A55-4B49-A5D3-01250D6E822A}"/>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4" name="Freeform: Shape 63">
                <a:extLst>
                  <a:ext uri="{FF2B5EF4-FFF2-40B4-BE49-F238E27FC236}">
                    <a16:creationId xmlns:a16="http://schemas.microsoft.com/office/drawing/2014/main" id="{57D5F58C-E2F5-4030-845D-264A83FBEA45}"/>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59" name="Oval 58">
              <a:extLst>
                <a:ext uri="{FF2B5EF4-FFF2-40B4-BE49-F238E27FC236}">
                  <a16:creationId xmlns:a16="http://schemas.microsoft.com/office/drawing/2014/main" id="{77B06C07-FD2D-4680-876B-770798B175E7}"/>
                </a:ext>
              </a:extLst>
            </p:cNvPr>
            <p:cNvSpPr>
              <a:spLocks noChangeAspect="1"/>
            </p:cNvSpPr>
            <p:nvPr/>
          </p:nvSpPr>
          <p:spPr>
            <a:xfrm>
              <a:off x="5449824" y="1828800"/>
              <a:ext cx="1188720" cy="1188720"/>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7B916BFF-FB9A-4940-85C6-69C45165415C}"/>
              </a:ext>
            </a:extLst>
          </p:cNvPr>
          <p:cNvGrpSpPr>
            <a:grpSpLocks noChangeAspect="1"/>
          </p:cNvGrpSpPr>
          <p:nvPr/>
        </p:nvGrpSpPr>
        <p:grpSpPr>
          <a:xfrm>
            <a:off x="5399783" y="3793147"/>
            <a:ext cx="1371600" cy="1280965"/>
            <a:chOff x="4724400" y="1279859"/>
            <a:chExt cx="2560320" cy="2391139"/>
          </a:xfrm>
        </p:grpSpPr>
        <p:grpSp>
          <p:nvGrpSpPr>
            <p:cNvPr id="66" name="Group 65">
              <a:extLst>
                <a:ext uri="{FF2B5EF4-FFF2-40B4-BE49-F238E27FC236}">
                  <a16:creationId xmlns:a16="http://schemas.microsoft.com/office/drawing/2014/main" id="{91BC32F3-10E0-44B3-A006-4905F177C331}"/>
                </a:ext>
              </a:extLst>
            </p:cNvPr>
            <p:cNvGrpSpPr>
              <a:grpSpLocks noChangeAspect="1"/>
            </p:cNvGrpSpPr>
            <p:nvPr/>
          </p:nvGrpSpPr>
          <p:grpSpPr>
            <a:xfrm>
              <a:off x="4724400" y="1279859"/>
              <a:ext cx="2560320" cy="2391139"/>
              <a:chOff x="4979199" y="1400820"/>
              <a:chExt cx="2160536" cy="2017771"/>
            </a:xfrm>
          </p:grpSpPr>
          <p:sp>
            <p:nvSpPr>
              <p:cNvPr id="68" name="Freeform: Shape 67">
                <a:extLst>
                  <a:ext uri="{FF2B5EF4-FFF2-40B4-BE49-F238E27FC236}">
                    <a16:creationId xmlns:a16="http://schemas.microsoft.com/office/drawing/2014/main" id="{DB212441-C9F7-4166-8C15-F4DB3490B8A1}"/>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9" name="Freeform: Shape 68">
                <a:extLst>
                  <a:ext uri="{FF2B5EF4-FFF2-40B4-BE49-F238E27FC236}">
                    <a16:creationId xmlns:a16="http://schemas.microsoft.com/office/drawing/2014/main" id="{7607165E-F9E9-4D25-8F56-4F041263BFAD}"/>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0" name="Freeform: Shape 69">
                <a:extLst>
                  <a:ext uri="{FF2B5EF4-FFF2-40B4-BE49-F238E27FC236}">
                    <a16:creationId xmlns:a16="http://schemas.microsoft.com/office/drawing/2014/main" id="{5100E9DF-8915-4B77-9103-F7C2BB877AC2}"/>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1" name="Freeform: Shape 70">
                <a:extLst>
                  <a:ext uri="{FF2B5EF4-FFF2-40B4-BE49-F238E27FC236}">
                    <a16:creationId xmlns:a16="http://schemas.microsoft.com/office/drawing/2014/main" id="{8EBC5C95-85DF-4E4D-94DE-2539C4151CBD}"/>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2" name="Freeform: Shape 71">
                <a:extLst>
                  <a:ext uri="{FF2B5EF4-FFF2-40B4-BE49-F238E27FC236}">
                    <a16:creationId xmlns:a16="http://schemas.microsoft.com/office/drawing/2014/main" id="{5D59D447-3A83-430F-8433-03D336584A19}"/>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67" name="Oval 66">
              <a:extLst>
                <a:ext uri="{FF2B5EF4-FFF2-40B4-BE49-F238E27FC236}">
                  <a16:creationId xmlns:a16="http://schemas.microsoft.com/office/drawing/2014/main" id="{EFE1629B-5F6D-4556-A8F7-7126A0617594}"/>
                </a:ext>
              </a:extLst>
            </p:cNvPr>
            <p:cNvSpPr>
              <a:spLocks noChangeAspect="1"/>
            </p:cNvSpPr>
            <p:nvPr/>
          </p:nvSpPr>
          <p:spPr>
            <a:xfrm>
              <a:off x="5449824" y="1828800"/>
              <a:ext cx="1188720" cy="1188720"/>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53883B72-B462-484B-B91E-95E30D77AE14}"/>
              </a:ext>
            </a:extLst>
          </p:cNvPr>
          <p:cNvGrpSpPr>
            <a:grpSpLocks noChangeAspect="1"/>
          </p:cNvGrpSpPr>
          <p:nvPr/>
        </p:nvGrpSpPr>
        <p:grpSpPr>
          <a:xfrm>
            <a:off x="7654487" y="3793147"/>
            <a:ext cx="1371600" cy="1280965"/>
            <a:chOff x="4724400" y="1279859"/>
            <a:chExt cx="2560320" cy="2391139"/>
          </a:xfrm>
        </p:grpSpPr>
        <p:grpSp>
          <p:nvGrpSpPr>
            <p:cNvPr id="74" name="Group 73">
              <a:extLst>
                <a:ext uri="{FF2B5EF4-FFF2-40B4-BE49-F238E27FC236}">
                  <a16:creationId xmlns:a16="http://schemas.microsoft.com/office/drawing/2014/main" id="{3927F78E-1D31-46FE-B69C-03D13C72D9DC}"/>
                </a:ext>
              </a:extLst>
            </p:cNvPr>
            <p:cNvGrpSpPr>
              <a:grpSpLocks noChangeAspect="1"/>
            </p:cNvGrpSpPr>
            <p:nvPr/>
          </p:nvGrpSpPr>
          <p:grpSpPr>
            <a:xfrm>
              <a:off x="4724400" y="1279859"/>
              <a:ext cx="2560320" cy="2391139"/>
              <a:chOff x="4979199" y="1400820"/>
              <a:chExt cx="2160536" cy="2017771"/>
            </a:xfrm>
          </p:grpSpPr>
          <p:sp>
            <p:nvSpPr>
              <p:cNvPr id="76" name="Freeform: Shape 75">
                <a:extLst>
                  <a:ext uri="{FF2B5EF4-FFF2-40B4-BE49-F238E27FC236}">
                    <a16:creationId xmlns:a16="http://schemas.microsoft.com/office/drawing/2014/main" id="{6C843108-0C90-4388-9073-6E21C6DD1D57}"/>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7" name="Freeform: Shape 76">
                <a:extLst>
                  <a:ext uri="{FF2B5EF4-FFF2-40B4-BE49-F238E27FC236}">
                    <a16:creationId xmlns:a16="http://schemas.microsoft.com/office/drawing/2014/main" id="{D2563C03-9D75-41FA-9DE5-50064EACB262}"/>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8" name="Freeform: Shape 77">
                <a:extLst>
                  <a:ext uri="{FF2B5EF4-FFF2-40B4-BE49-F238E27FC236}">
                    <a16:creationId xmlns:a16="http://schemas.microsoft.com/office/drawing/2014/main" id="{90211D7F-FF34-480E-B495-C335E76E0A50}"/>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9" name="Freeform: Shape 78">
                <a:extLst>
                  <a:ext uri="{FF2B5EF4-FFF2-40B4-BE49-F238E27FC236}">
                    <a16:creationId xmlns:a16="http://schemas.microsoft.com/office/drawing/2014/main" id="{8489664F-5E77-4C7D-836A-81B2C333718C}"/>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80" name="Freeform: Shape 79">
                <a:extLst>
                  <a:ext uri="{FF2B5EF4-FFF2-40B4-BE49-F238E27FC236}">
                    <a16:creationId xmlns:a16="http://schemas.microsoft.com/office/drawing/2014/main" id="{47298BDD-E19B-4D8C-8558-7B22B881F480}"/>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75" name="Oval 74">
              <a:extLst>
                <a:ext uri="{FF2B5EF4-FFF2-40B4-BE49-F238E27FC236}">
                  <a16:creationId xmlns:a16="http://schemas.microsoft.com/office/drawing/2014/main" id="{FF1041AF-D929-44DE-9118-EEF5F10F0A36}"/>
                </a:ext>
              </a:extLst>
            </p:cNvPr>
            <p:cNvSpPr>
              <a:spLocks noChangeAspect="1"/>
            </p:cNvSpPr>
            <p:nvPr/>
          </p:nvSpPr>
          <p:spPr>
            <a:xfrm>
              <a:off x="5449824" y="1828800"/>
              <a:ext cx="1188720" cy="1188720"/>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3CAD5603-87F5-4975-A8DC-8485AA068696}"/>
              </a:ext>
            </a:extLst>
          </p:cNvPr>
          <p:cNvGrpSpPr>
            <a:grpSpLocks noChangeAspect="1"/>
          </p:cNvGrpSpPr>
          <p:nvPr/>
        </p:nvGrpSpPr>
        <p:grpSpPr>
          <a:xfrm>
            <a:off x="9714856" y="3780835"/>
            <a:ext cx="1371600" cy="1280965"/>
            <a:chOff x="4724400" y="1279859"/>
            <a:chExt cx="2560320" cy="2391139"/>
          </a:xfrm>
        </p:grpSpPr>
        <p:grpSp>
          <p:nvGrpSpPr>
            <p:cNvPr id="82" name="Group 81">
              <a:extLst>
                <a:ext uri="{FF2B5EF4-FFF2-40B4-BE49-F238E27FC236}">
                  <a16:creationId xmlns:a16="http://schemas.microsoft.com/office/drawing/2014/main" id="{0E8AAE98-1B47-4B4C-9584-B7FF36E7302E}"/>
                </a:ext>
              </a:extLst>
            </p:cNvPr>
            <p:cNvGrpSpPr>
              <a:grpSpLocks noChangeAspect="1"/>
            </p:cNvGrpSpPr>
            <p:nvPr/>
          </p:nvGrpSpPr>
          <p:grpSpPr>
            <a:xfrm>
              <a:off x="4724400" y="1279859"/>
              <a:ext cx="2560320" cy="2391139"/>
              <a:chOff x="4979199" y="1400820"/>
              <a:chExt cx="2160536" cy="2017771"/>
            </a:xfrm>
          </p:grpSpPr>
          <p:sp>
            <p:nvSpPr>
              <p:cNvPr id="84" name="Freeform: Shape 83">
                <a:extLst>
                  <a:ext uri="{FF2B5EF4-FFF2-40B4-BE49-F238E27FC236}">
                    <a16:creationId xmlns:a16="http://schemas.microsoft.com/office/drawing/2014/main" id="{1EC68D29-4F03-40EA-AE8C-088666F042B2}"/>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5" name="Freeform: Shape 84">
                <a:extLst>
                  <a:ext uri="{FF2B5EF4-FFF2-40B4-BE49-F238E27FC236}">
                    <a16:creationId xmlns:a16="http://schemas.microsoft.com/office/drawing/2014/main" id="{BC116638-6784-49AF-BF6D-4DB11C9DF191}"/>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86" name="Freeform: Shape 85">
                <a:extLst>
                  <a:ext uri="{FF2B5EF4-FFF2-40B4-BE49-F238E27FC236}">
                    <a16:creationId xmlns:a16="http://schemas.microsoft.com/office/drawing/2014/main" id="{04E43743-C2F0-4E41-87E4-11C40FA2DBA4}"/>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7" name="Freeform: Shape 86">
                <a:extLst>
                  <a:ext uri="{FF2B5EF4-FFF2-40B4-BE49-F238E27FC236}">
                    <a16:creationId xmlns:a16="http://schemas.microsoft.com/office/drawing/2014/main" id="{6F548B17-4A73-4A8D-BEEA-19D07EC8AAF2}"/>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88" name="Freeform: Shape 87">
                <a:extLst>
                  <a:ext uri="{FF2B5EF4-FFF2-40B4-BE49-F238E27FC236}">
                    <a16:creationId xmlns:a16="http://schemas.microsoft.com/office/drawing/2014/main" id="{314E3D16-09DF-4DF9-9047-6C05E74A5FA8}"/>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83" name="Oval 82">
              <a:extLst>
                <a:ext uri="{FF2B5EF4-FFF2-40B4-BE49-F238E27FC236}">
                  <a16:creationId xmlns:a16="http://schemas.microsoft.com/office/drawing/2014/main" id="{40BE9DD8-9277-48A1-BC00-98DBD0D5EEB6}"/>
                </a:ext>
              </a:extLst>
            </p:cNvPr>
            <p:cNvSpPr>
              <a:spLocks noChangeAspect="1"/>
            </p:cNvSpPr>
            <p:nvPr/>
          </p:nvSpPr>
          <p:spPr>
            <a:xfrm>
              <a:off x="5449824" y="1828800"/>
              <a:ext cx="1188720" cy="1188720"/>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Box 88">
            <a:extLst>
              <a:ext uri="{FF2B5EF4-FFF2-40B4-BE49-F238E27FC236}">
                <a16:creationId xmlns:a16="http://schemas.microsoft.com/office/drawing/2014/main" id="{77AF9A44-A19F-4CE6-9A75-E8B6481C4FC8}"/>
              </a:ext>
            </a:extLst>
          </p:cNvPr>
          <p:cNvSpPr txBox="1"/>
          <p:nvPr/>
        </p:nvSpPr>
        <p:spPr>
          <a:xfrm>
            <a:off x="646783" y="5197097"/>
            <a:ext cx="2227737" cy="1321900"/>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LOREM IPSUM </a:t>
            </a:r>
            <a:r>
              <a:rPr lang="en-US" sz="1500" dirty="0">
                <a:solidFill>
                  <a:srgbClr val="36B8E3"/>
                </a:solidFill>
                <a:latin typeface="Bernard MT Condensed" panose="02050806060905020404" pitchFamily="18" charset="0"/>
              </a:rPr>
              <a:t>01</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90" name="TextBox 89">
            <a:extLst>
              <a:ext uri="{FF2B5EF4-FFF2-40B4-BE49-F238E27FC236}">
                <a16:creationId xmlns:a16="http://schemas.microsoft.com/office/drawing/2014/main" id="{1B2257E1-865B-4890-9F84-4F3353CD3F51}"/>
              </a:ext>
            </a:extLst>
          </p:cNvPr>
          <p:cNvSpPr txBox="1"/>
          <p:nvPr/>
        </p:nvSpPr>
        <p:spPr>
          <a:xfrm>
            <a:off x="2819723" y="5220667"/>
            <a:ext cx="2227737" cy="1321900"/>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LOREM IPSUM </a:t>
            </a:r>
            <a:r>
              <a:rPr lang="en-US" sz="1500" dirty="0">
                <a:solidFill>
                  <a:srgbClr val="239BD3"/>
                </a:solidFill>
                <a:latin typeface="Bernard MT Condensed" panose="02050806060905020404" pitchFamily="18" charset="0"/>
              </a:rPr>
              <a:t>02</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91" name="TextBox 90">
            <a:extLst>
              <a:ext uri="{FF2B5EF4-FFF2-40B4-BE49-F238E27FC236}">
                <a16:creationId xmlns:a16="http://schemas.microsoft.com/office/drawing/2014/main" id="{4296A657-3AFF-449A-9BB0-114DB2A3D1AE}"/>
              </a:ext>
            </a:extLst>
          </p:cNvPr>
          <p:cNvSpPr txBox="1"/>
          <p:nvPr/>
        </p:nvSpPr>
        <p:spPr>
          <a:xfrm>
            <a:off x="4992941" y="5211066"/>
            <a:ext cx="2227737" cy="1321900"/>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LOREM IPSUM </a:t>
            </a:r>
            <a:r>
              <a:rPr lang="en-US" sz="1500" dirty="0">
                <a:solidFill>
                  <a:srgbClr val="157EBF"/>
                </a:solidFill>
                <a:latin typeface="Bernard MT Condensed" panose="02050806060905020404" pitchFamily="18" charset="0"/>
              </a:rPr>
              <a:t>03</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92" name="TextBox 91">
            <a:extLst>
              <a:ext uri="{FF2B5EF4-FFF2-40B4-BE49-F238E27FC236}">
                <a16:creationId xmlns:a16="http://schemas.microsoft.com/office/drawing/2014/main" id="{A4AC32BE-6688-4DE3-BD05-D0FED4F7D3E4}"/>
              </a:ext>
            </a:extLst>
          </p:cNvPr>
          <p:cNvSpPr txBox="1"/>
          <p:nvPr/>
        </p:nvSpPr>
        <p:spPr>
          <a:xfrm>
            <a:off x="7247645" y="5231300"/>
            <a:ext cx="2227737" cy="1321900"/>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LOREM IPSUM </a:t>
            </a:r>
            <a:r>
              <a:rPr lang="en-US" sz="1500" dirty="0">
                <a:solidFill>
                  <a:srgbClr val="0967B9"/>
                </a:solidFill>
                <a:latin typeface="Bernard MT Condensed" panose="02050806060905020404" pitchFamily="18" charset="0"/>
              </a:rPr>
              <a:t>04</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96C2E816-321E-472A-9FE5-62F5EA013867}"/>
              </a:ext>
            </a:extLst>
          </p:cNvPr>
          <p:cNvSpPr txBox="1"/>
          <p:nvPr/>
        </p:nvSpPr>
        <p:spPr>
          <a:xfrm>
            <a:off x="9304230" y="5197097"/>
            <a:ext cx="2227737" cy="1321900"/>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LOREM IPSUM </a:t>
            </a:r>
            <a:r>
              <a:rPr lang="en-US" sz="1500" dirty="0">
                <a:solidFill>
                  <a:srgbClr val="0050AA"/>
                </a:solidFill>
                <a:latin typeface="Bernard MT Condensed" panose="02050806060905020404" pitchFamily="18" charset="0"/>
              </a:rPr>
              <a:t>05</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AF8763EE-A1EF-4D18-AC16-3CB3EC7C87C2}"/>
              </a:ext>
            </a:extLst>
          </p:cNvPr>
          <p:cNvSpPr txBox="1"/>
          <p:nvPr/>
        </p:nvSpPr>
        <p:spPr>
          <a:xfrm>
            <a:off x="1408757" y="4257828"/>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$2,174</a:t>
            </a:r>
          </a:p>
        </p:txBody>
      </p:sp>
      <p:sp>
        <p:nvSpPr>
          <p:cNvPr id="96" name="TextBox 95">
            <a:extLst>
              <a:ext uri="{FF2B5EF4-FFF2-40B4-BE49-F238E27FC236}">
                <a16:creationId xmlns:a16="http://schemas.microsoft.com/office/drawing/2014/main" id="{4D5DE87E-388B-421B-A611-CBE66557B65A}"/>
              </a:ext>
            </a:extLst>
          </p:cNvPr>
          <p:cNvSpPr txBox="1"/>
          <p:nvPr/>
        </p:nvSpPr>
        <p:spPr>
          <a:xfrm>
            <a:off x="3567831" y="4284159"/>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$3,291</a:t>
            </a:r>
          </a:p>
        </p:txBody>
      </p:sp>
      <p:sp>
        <p:nvSpPr>
          <p:cNvPr id="97" name="TextBox 96">
            <a:extLst>
              <a:ext uri="{FF2B5EF4-FFF2-40B4-BE49-F238E27FC236}">
                <a16:creationId xmlns:a16="http://schemas.microsoft.com/office/drawing/2014/main" id="{2DDD289C-B3D6-42D7-9889-4650DE329178}"/>
              </a:ext>
            </a:extLst>
          </p:cNvPr>
          <p:cNvSpPr txBox="1"/>
          <p:nvPr/>
        </p:nvSpPr>
        <p:spPr>
          <a:xfrm>
            <a:off x="5741049" y="4251739"/>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$1,823</a:t>
            </a:r>
          </a:p>
        </p:txBody>
      </p:sp>
      <p:sp>
        <p:nvSpPr>
          <p:cNvPr id="98" name="TextBox 97">
            <a:extLst>
              <a:ext uri="{FF2B5EF4-FFF2-40B4-BE49-F238E27FC236}">
                <a16:creationId xmlns:a16="http://schemas.microsoft.com/office/drawing/2014/main" id="{5E7F834D-672E-433F-BE31-7B7D7717A824}"/>
              </a:ext>
            </a:extLst>
          </p:cNvPr>
          <p:cNvSpPr txBox="1"/>
          <p:nvPr/>
        </p:nvSpPr>
        <p:spPr>
          <a:xfrm>
            <a:off x="7982579" y="4238316"/>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$2,438</a:t>
            </a:r>
          </a:p>
        </p:txBody>
      </p:sp>
      <p:sp>
        <p:nvSpPr>
          <p:cNvPr id="99" name="TextBox 98">
            <a:extLst>
              <a:ext uri="{FF2B5EF4-FFF2-40B4-BE49-F238E27FC236}">
                <a16:creationId xmlns:a16="http://schemas.microsoft.com/office/drawing/2014/main" id="{6BCD6799-6B70-41A9-A65B-42550D52FAAD}"/>
              </a:ext>
            </a:extLst>
          </p:cNvPr>
          <p:cNvSpPr txBox="1"/>
          <p:nvPr/>
        </p:nvSpPr>
        <p:spPr>
          <a:xfrm>
            <a:off x="10076656" y="4261401"/>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$2,816</a:t>
            </a:r>
          </a:p>
        </p:txBody>
      </p:sp>
      <p:sp>
        <p:nvSpPr>
          <p:cNvPr id="101" name="TextBox 100">
            <a:extLst>
              <a:ext uri="{FF2B5EF4-FFF2-40B4-BE49-F238E27FC236}">
                <a16:creationId xmlns:a16="http://schemas.microsoft.com/office/drawing/2014/main" id="{A54EF527-D7D0-40E1-9917-3597D05EAD04}"/>
              </a:ext>
            </a:extLst>
          </p:cNvPr>
          <p:cNvSpPr txBox="1"/>
          <p:nvPr/>
        </p:nvSpPr>
        <p:spPr>
          <a:xfrm>
            <a:off x="6830568" y="1816691"/>
            <a:ext cx="826960" cy="62170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p:txBody>
      </p:sp>
      <p:sp>
        <p:nvSpPr>
          <p:cNvPr id="103" name="TextBox 102">
            <a:extLst>
              <a:ext uri="{FF2B5EF4-FFF2-40B4-BE49-F238E27FC236}">
                <a16:creationId xmlns:a16="http://schemas.microsoft.com/office/drawing/2014/main" id="{B9F8EB08-EFB8-4B7F-BFB7-ED8A618D8438}"/>
              </a:ext>
            </a:extLst>
          </p:cNvPr>
          <p:cNvSpPr txBox="1"/>
          <p:nvPr/>
        </p:nvSpPr>
        <p:spPr>
          <a:xfrm>
            <a:off x="399748" y="1677366"/>
            <a:ext cx="4460018" cy="1446550"/>
          </a:xfrm>
          <a:prstGeom prst="rect">
            <a:avLst/>
          </a:prstGeom>
          <a:noFill/>
        </p:spPr>
        <p:txBody>
          <a:bodyPr wrap="square" rtlCol="0">
            <a:spAutoFit/>
          </a:bodyPr>
          <a:lstStyle/>
          <a:p>
            <a:r>
              <a:rPr lang="en-US" sz="1400" dirty="0">
                <a:solidFill>
                  <a:srgbClr val="454545"/>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rgbClr val="454545"/>
              </a:solidFill>
            </a:endParaRPr>
          </a:p>
        </p:txBody>
      </p:sp>
      <p:sp>
        <p:nvSpPr>
          <p:cNvPr id="104" name="TextBox 103">
            <a:extLst>
              <a:ext uri="{FF2B5EF4-FFF2-40B4-BE49-F238E27FC236}">
                <a16:creationId xmlns:a16="http://schemas.microsoft.com/office/drawing/2014/main" id="{F3E911FB-B2A1-493B-83C1-D085AA599D83}"/>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102" name="Freeform 101">
            <a:extLst>
              <a:ext uri="{FF2B5EF4-FFF2-40B4-BE49-F238E27FC236}">
                <a16:creationId xmlns:a16="http://schemas.microsoft.com/office/drawing/2014/main" id="{ACFCE86F-E2A9-4320-B2F5-27538D24A75D}"/>
              </a:ext>
            </a:extLst>
          </p:cNvPr>
          <p:cNvSpPr>
            <a:spLocks noChangeAspect="1" noEditPoints="1"/>
          </p:cNvSpPr>
          <p:nvPr/>
        </p:nvSpPr>
        <p:spPr bwMode="auto">
          <a:xfrm>
            <a:off x="7015439" y="1434059"/>
            <a:ext cx="395343"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6073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1000"/>
                                        <p:tgtEl>
                                          <p:spTgt spid="10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left)">
                                      <p:cBhvr>
                                        <p:cTn id="11" dur="1000"/>
                                        <p:tgtEl>
                                          <p:spTgt spid="103"/>
                                        </p:tgtEl>
                                      </p:cBhvr>
                                    </p:animEffect>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000"/>
                                        <p:tgtEl>
                                          <p:spTgt spid="47"/>
                                        </p:tgtEl>
                                      </p:cBhvr>
                                    </p:animEffect>
                                    <p:anim calcmode="lin" valueType="num">
                                      <p:cBhvr>
                                        <p:cTn id="16" dur="1000" fill="hold"/>
                                        <p:tgtEl>
                                          <p:spTgt spid="47"/>
                                        </p:tgtEl>
                                        <p:attrNameLst>
                                          <p:attrName>ppt_x</p:attrName>
                                        </p:attrNameLst>
                                      </p:cBhvr>
                                      <p:tavLst>
                                        <p:tav tm="0">
                                          <p:val>
                                            <p:strVal val="#ppt_x"/>
                                          </p:val>
                                        </p:tav>
                                        <p:tav tm="100000">
                                          <p:val>
                                            <p:strVal val="#ppt_x"/>
                                          </p:val>
                                        </p:tav>
                                      </p:tavLst>
                                    </p:anim>
                                    <p:anim calcmode="lin" valueType="num">
                                      <p:cBhvr>
                                        <p:cTn id="17" dur="1000" fill="hold"/>
                                        <p:tgtEl>
                                          <p:spTgt spid="4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1000"/>
                                        <p:tgtEl>
                                          <p:spTgt spid="102"/>
                                        </p:tgtEl>
                                      </p:cBhvr>
                                    </p:animEffect>
                                    <p:anim calcmode="lin" valueType="num">
                                      <p:cBhvr>
                                        <p:cTn id="21" dur="1000" fill="hold"/>
                                        <p:tgtEl>
                                          <p:spTgt spid="102"/>
                                        </p:tgtEl>
                                        <p:attrNameLst>
                                          <p:attrName>ppt_x</p:attrName>
                                        </p:attrNameLst>
                                      </p:cBhvr>
                                      <p:tavLst>
                                        <p:tav tm="0">
                                          <p:val>
                                            <p:strVal val="#ppt_x"/>
                                          </p:val>
                                        </p:tav>
                                        <p:tav tm="100000">
                                          <p:val>
                                            <p:strVal val="#ppt_x"/>
                                          </p:val>
                                        </p:tav>
                                      </p:tavLst>
                                    </p:anim>
                                    <p:anim calcmode="lin" valueType="num">
                                      <p:cBhvr>
                                        <p:cTn id="22" dur="1000" fill="hold"/>
                                        <p:tgtEl>
                                          <p:spTgt spid="10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fade">
                                      <p:cBhvr>
                                        <p:cTn id="25" dur="1000"/>
                                        <p:tgtEl>
                                          <p:spTgt spid="101"/>
                                        </p:tgtEl>
                                      </p:cBhvr>
                                    </p:animEffect>
                                    <p:anim calcmode="lin" valueType="num">
                                      <p:cBhvr>
                                        <p:cTn id="26" dur="1000" fill="hold"/>
                                        <p:tgtEl>
                                          <p:spTgt spid="101"/>
                                        </p:tgtEl>
                                        <p:attrNameLst>
                                          <p:attrName>ppt_x</p:attrName>
                                        </p:attrNameLst>
                                      </p:cBhvr>
                                      <p:tavLst>
                                        <p:tav tm="0">
                                          <p:val>
                                            <p:strVal val="#ppt_x"/>
                                          </p:val>
                                        </p:tav>
                                        <p:tav tm="100000">
                                          <p:val>
                                            <p:strVal val="#ppt_x"/>
                                          </p:val>
                                        </p:tav>
                                      </p:tavLst>
                                    </p:anim>
                                    <p:anim calcmode="lin" valueType="num">
                                      <p:cBhvr>
                                        <p:cTn id="27" dur="1000" fill="hold"/>
                                        <p:tgtEl>
                                          <p:spTgt spid="10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fade">
                                      <p:cBhvr>
                                        <p:cTn id="30" dur="1000"/>
                                        <p:tgtEl>
                                          <p:spTgt spid="94"/>
                                        </p:tgtEl>
                                      </p:cBhvr>
                                    </p:animEffect>
                                    <p:anim calcmode="lin" valueType="num">
                                      <p:cBhvr>
                                        <p:cTn id="31" dur="1000" fill="hold"/>
                                        <p:tgtEl>
                                          <p:spTgt spid="94"/>
                                        </p:tgtEl>
                                        <p:attrNameLst>
                                          <p:attrName>ppt_x</p:attrName>
                                        </p:attrNameLst>
                                      </p:cBhvr>
                                      <p:tavLst>
                                        <p:tav tm="0">
                                          <p:val>
                                            <p:strVal val="#ppt_x"/>
                                          </p:val>
                                        </p:tav>
                                        <p:tav tm="100000">
                                          <p:val>
                                            <p:strVal val="#ppt_x"/>
                                          </p:val>
                                        </p:tav>
                                      </p:tavLst>
                                    </p:anim>
                                    <p:anim calcmode="lin" valueType="num">
                                      <p:cBhvr>
                                        <p:cTn id="32" dur="1000" fill="hold"/>
                                        <p:tgtEl>
                                          <p:spTgt spid="9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31" presetClass="entr" presetSubtype="0"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p:cTn id="42" dur="1000" fill="hold"/>
                                        <p:tgtEl>
                                          <p:spTgt spid="49"/>
                                        </p:tgtEl>
                                        <p:attrNameLst>
                                          <p:attrName>ppt_w</p:attrName>
                                        </p:attrNameLst>
                                      </p:cBhvr>
                                      <p:tavLst>
                                        <p:tav tm="0">
                                          <p:val>
                                            <p:fltVal val="0"/>
                                          </p:val>
                                        </p:tav>
                                        <p:tav tm="100000">
                                          <p:val>
                                            <p:strVal val="#ppt_w"/>
                                          </p:val>
                                        </p:tav>
                                      </p:tavLst>
                                    </p:anim>
                                    <p:anim calcmode="lin" valueType="num">
                                      <p:cBhvr>
                                        <p:cTn id="43" dur="1000" fill="hold"/>
                                        <p:tgtEl>
                                          <p:spTgt spid="49"/>
                                        </p:tgtEl>
                                        <p:attrNameLst>
                                          <p:attrName>ppt_h</p:attrName>
                                        </p:attrNameLst>
                                      </p:cBhvr>
                                      <p:tavLst>
                                        <p:tav tm="0">
                                          <p:val>
                                            <p:fltVal val="0"/>
                                          </p:val>
                                        </p:tav>
                                        <p:tav tm="100000">
                                          <p:val>
                                            <p:strVal val="#ppt_h"/>
                                          </p:val>
                                        </p:tav>
                                      </p:tavLst>
                                    </p:anim>
                                    <p:anim calcmode="lin" valueType="num">
                                      <p:cBhvr>
                                        <p:cTn id="44" dur="1000" fill="hold"/>
                                        <p:tgtEl>
                                          <p:spTgt spid="49"/>
                                        </p:tgtEl>
                                        <p:attrNameLst>
                                          <p:attrName>style.rotation</p:attrName>
                                        </p:attrNameLst>
                                      </p:cBhvr>
                                      <p:tavLst>
                                        <p:tav tm="0">
                                          <p:val>
                                            <p:fltVal val="90"/>
                                          </p:val>
                                        </p:tav>
                                        <p:tav tm="100000">
                                          <p:val>
                                            <p:fltVal val="0"/>
                                          </p:val>
                                        </p:tav>
                                      </p:tavLst>
                                    </p:anim>
                                    <p:animEffect transition="in" filter="fade">
                                      <p:cBhvr>
                                        <p:cTn id="45" dur="1000"/>
                                        <p:tgtEl>
                                          <p:spTgt spid="49"/>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95"/>
                                        </p:tgtEl>
                                        <p:attrNameLst>
                                          <p:attrName>style.visibility</p:attrName>
                                        </p:attrNameLst>
                                      </p:cBhvr>
                                      <p:to>
                                        <p:strVal val="visible"/>
                                      </p:to>
                                    </p:set>
                                    <p:anim calcmode="lin" valueType="num">
                                      <p:cBhvr>
                                        <p:cTn id="48" dur="1000" fill="hold"/>
                                        <p:tgtEl>
                                          <p:spTgt spid="95"/>
                                        </p:tgtEl>
                                        <p:attrNameLst>
                                          <p:attrName>ppt_w</p:attrName>
                                        </p:attrNameLst>
                                      </p:cBhvr>
                                      <p:tavLst>
                                        <p:tav tm="0">
                                          <p:val>
                                            <p:fltVal val="0"/>
                                          </p:val>
                                        </p:tav>
                                        <p:tav tm="100000">
                                          <p:val>
                                            <p:strVal val="#ppt_w"/>
                                          </p:val>
                                        </p:tav>
                                      </p:tavLst>
                                    </p:anim>
                                    <p:anim calcmode="lin" valueType="num">
                                      <p:cBhvr>
                                        <p:cTn id="49" dur="1000" fill="hold"/>
                                        <p:tgtEl>
                                          <p:spTgt spid="95"/>
                                        </p:tgtEl>
                                        <p:attrNameLst>
                                          <p:attrName>ppt_h</p:attrName>
                                        </p:attrNameLst>
                                      </p:cBhvr>
                                      <p:tavLst>
                                        <p:tav tm="0">
                                          <p:val>
                                            <p:fltVal val="0"/>
                                          </p:val>
                                        </p:tav>
                                        <p:tav tm="100000">
                                          <p:val>
                                            <p:strVal val="#ppt_h"/>
                                          </p:val>
                                        </p:tav>
                                      </p:tavLst>
                                    </p:anim>
                                    <p:anim calcmode="lin" valueType="num">
                                      <p:cBhvr>
                                        <p:cTn id="50" dur="1000" fill="hold"/>
                                        <p:tgtEl>
                                          <p:spTgt spid="95"/>
                                        </p:tgtEl>
                                        <p:attrNameLst>
                                          <p:attrName>style.rotation</p:attrName>
                                        </p:attrNameLst>
                                      </p:cBhvr>
                                      <p:tavLst>
                                        <p:tav tm="0">
                                          <p:val>
                                            <p:fltVal val="90"/>
                                          </p:val>
                                        </p:tav>
                                        <p:tav tm="100000">
                                          <p:val>
                                            <p:fltVal val="0"/>
                                          </p:val>
                                        </p:tav>
                                      </p:tavLst>
                                    </p:anim>
                                    <p:animEffect transition="in" filter="fade">
                                      <p:cBhvr>
                                        <p:cTn id="51" dur="1000"/>
                                        <p:tgtEl>
                                          <p:spTgt spid="95"/>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fade">
                                      <p:cBhvr>
                                        <p:cTn id="55" dur="1000"/>
                                        <p:tgtEl>
                                          <p:spTgt spid="89"/>
                                        </p:tgtEl>
                                      </p:cBhvr>
                                    </p:animEffect>
                                    <p:anim calcmode="lin" valueType="num">
                                      <p:cBhvr>
                                        <p:cTn id="56" dur="1000" fill="hold"/>
                                        <p:tgtEl>
                                          <p:spTgt spid="89"/>
                                        </p:tgtEl>
                                        <p:attrNameLst>
                                          <p:attrName>ppt_x</p:attrName>
                                        </p:attrNameLst>
                                      </p:cBhvr>
                                      <p:tavLst>
                                        <p:tav tm="0">
                                          <p:val>
                                            <p:strVal val="#ppt_x"/>
                                          </p:val>
                                        </p:tav>
                                        <p:tav tm="100000">
                                          <p:val>
                                            <p:strVal val="#ppt_x"/>
                                          </p:val>
                                        </p:tav>
                                      </p:tavLst>
                                    </p:anim>
                                    <p:anim calcmode="lin" valueType="num">
                                      <p:cBhvr>
                                        <p:cTn id="57" dur="1000" fill="hold"/>
                                        <p:tgtEl>
                                          <p:spTgt spid="89"/>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31" presetClass="entr" presetSubtype="0" fill="hold" nodeType="after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p:cTn id="67" dur="1000" fill="hold"/>
                                        <p:tgtEl>
                                          <p:spTgt spid="57"/>
                                        </p:tgtEl>
                                        <p:attrNameLst>
                                          <p:attrName>ppt_w</p:attrName>
                                        </p:attrNameLst>
                                      </p:cBhvr>
                                      <p:tavLst>
                                        <p:tav tm="0">
                                          <p:val>
                                            <p:fltVal val="0"/>
                                          </p:val>
                                        </p:tav>
                                        <p:tav tm="100000">
                                          <p:val>
                                            <p:strVal val="#ppt_w"/>
                                          </p:val>
                                        </p:tav>
                                      </p:tavLst>
                                    </p:anim>
                                    <p:anim calcmode="lin" valueType="num">
                                      <p:cBhvr>
                                        <p:cTn id="68" dur="1000" fill="hold"/>
                                        <p:tgtEl>
                                          <p:spTgt spid="57"/>
                                        </p:tgtEl>
                                        <p:attrNameLst>
                                          <p:attrName>ppt_h</p:attrName>
                                        </p:attrNameLst>
                                      </p:cBhvr>
                                      <p:tavLst>
                                        <p:tav tm="0">
                                          <p:val>
                                            <p:fltVal val="0"/>
                                          </p:val>
                                        </p:tav>
                                        <p:tav tm="100000">
                                          <p:val>
                                            <p:strVal val="#ppt_h"/>
                                          </p:val>
                                        </p:tav>
                                      </p:tavLst>
                                    </p:anim>
                                    <p:anim calcmode="lin" valueType="num">
                                      <p:cBhvr>
                                        <p:cTn id="69" dur="1000" fill="hold"/>
                                        <p:tgtEl>
                                          <p:spTgt spid="57"/>
                                        </p:tgtEl>
                                        <p:attrNameLst>
                                          <p:attrName>style.rotation</p:attrName>
                                        </p:attrNameLst>
                                      </p:cBhvr>
                                      <p:tavLst>
                                        <p:tav tm="0">
                                          <p:val>
                                            <p:fltVal val="90"/>
                                          </p:val>
                                        </p:tav>
                                        <p:tav tm="100000">
                                          <p:val>
                                            <p:fltVal val="0"/>
                                          </p:val>
                                        </p:tav>
                                      </p:tavLst>
                                    </p:anim>
                                    <p:animEffect transition="in" filter="fade">
                                      <p:cBhvr>
                                        <p:cTn id="70" dur="1000"/>
                                        <p:tgtEl>
                                          <p:spTgt spid="57"/>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96"/>
                                        </p:tgtEl>
                                        <p:attrNameLst>
                                          <p:attrName>style.visibility</p:attrName>
                                        </p:attrNameLst>
                                      </p:cBhvr>
                                      <p:to>
                                        <p:strVal val="visible"/>
                                      </p:to>
                                    </p:set>
                                    <p:anim calcmode="lin" valueType="num">
                                      <p:cBhvr>
                                        <p:cTn id="73" dur="1000" fill="hold"/>
                                        <p:tgtEl>
                                          <p:spTgt spid="96"/>
                                        </p:tgtEl>
                                        <p:attrNameLst>
                                          <p:attrName>ppt_w</p:attrName>
                                        </p:attrNameLst>
                                      </p:cBhvr>
                                      <p:tavLst>
                                        <p:tav tm="0">
                                          <p:val>
                                            <p:fltVal val="0"/>
                                          </p:val>
                                        </p:tav>
                                        <p:tav tm="100000">
                                          <p:val>
                                            <p:strVal val="#ppt_w"/>
                                          </p:val>
                                        </p:tav>
                                      </p:tavLst>
                                    </p:anim>
                                    <p:anim calcmode="lin" valueType="num">
                                      <p:cBhvr>
                                        <p:cTn id="74" dur="1000" fill="hold"/>
                                        <p:tgtEl>
                                          <p:spTgt spid="96"/>
                                        </p:tgtEl>
                                        <p:attrNameLst>
                                          <p:attrName>ppt_h</p:attrName>
                                        </p:attrNameLst>
                                      </p:cBhvr>
                                      <p:tavLst>
                                        <p:tav tm="0">
                                          <p:val>
                                            <p:fltVal val="0"/>
                                          </p:val>
                                        </p:tav>
                                        <p:tav tm="100000">
                                          <p:val>
                                            <p:strVal val="#ppt_h"/>
                                          </p:val>
                                        </p:tav>
                                      </p:tavLst>
                                    </p:anim>
                                    <p:anim calcmode="lin" valueType="num">
                                      <p:cBhvr>
                                        <p:cTn id="75" dur="1000" fill="hold"/>
                                        <p:tgtEl>
                                          <p:spTgt spid="96"/>
                                        </p:tgtEl>
                                        <p:attrNameLst>
                                          <p:attrName>style.rotation</p:attrName>
                                        </p:attrNameLst>
                                      </p:cBhvr>
                                      <p:tavLst>
                                        <p:tav tm="0">
                                          <p:val>
                                            <p:fltVal val="90"/>
                                          </p:val>
                                        </p:tav>
                                        <p:tav tm="100000">
                                          <p:val>
                                            <p:fltVal val="0"/>
                                          </p:val>
                                        </p:tav>
                                      </p:tavLst>
                                    </p:anim>
                                    <p:animEffect transition="in" filter="fade">
                                      <p:cBhvr>
                                        <p:cTn id="76" dur="1000"/>
                                        <p:tgtEl>
                                          <p:spTgt spid="96"/>
                                        </p:tgtEl>
                                      </p:cBhvr>
                                    </p:animEffect>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90"/>
                                        </p:tgtEl>
                                        <p:attrNameLst>
                                          <p:attrName>style.visibility</p:attrName>
                                        </p:attrNameLst>
                                      </p:cBhvr>
                                      <p:to>
                                        <p:strVal val="visible"/>
                                      </p:to>
                                    </p:set>
                                    <p:animEffect transition="in" filter="fade">
                                      <p:cBhvr>
                                        <p:cTn id="80" dur="1000"/>
                                        <p:tgtEl>
                                          <p:spTgt spid="90"/>
                                        </p:tgtEl>
                                      </p:cBhvr>
                                    </p:animEffect>
                                    <p:anim calcmode="lin" valueType="num">
                                      <p:cBhvr>
                                        <p:cTn id="81" dur="1000" fill="hold"/>
                                        <p:tgtEl>
                                          <p:spTgt spid="90"/>
                                        </p:tgtEl>
                                        <p:attrNameLst>
                                          <p:attrName>ppt_x</p:attrName>
                                        </p:attrNameLst>
                                      </p:cBhvr>
                                      <p:tavLst>
                                        <p:tav tm="0">
                                          <p:val>
                                            <p:strVal val="#ppt_x"/>
                                          </p:val>
                                        </p:tav>
                                        <p:tav tm="100000">
                                          <p:val>
                                            <p:strVal val="#ppt_x"/>
                                          </p:val>
                                        </p:tav>
                                      </p:tavLst>
                                    </p:anim>
                                    <p:anim calcmode="lin" valueType="num">
                                      <p:cBhvr>
                                        <p:cTn id="82" dur="1000" fill="hold"/>
                                        <p:tgtEl>
                                          <p:spTgt spid="90"/>
                                        </p:tgtEl>
                                        <p:attrNameLst>
                                          <p:attrName>ppt_y</p:attrName>
                                        </p:attrNameLst>
                                      </p:cBhvr>
                                      <p:tavLst>
                                        <p:tav tm="0">
                                          <p:val>
                                            <p:strVal val="#ppt_y+.1"/>
                                          </p:val>
                                        </p:tav>
                                        <p:tav tm="100000">
                                          <p:val>
                                            <p:strVal val="#ppt_y"/>
                                          </p:val>
                                        </p:tav>
                                      </p:tavLst>
                                    </p:anim>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1000"/>
                                        <p:tgtEl>
                                          <p:spTgt spid="35"/>
                                        </p:tgtEl>
                                      </p:cBhvr>
                                    </p:animEffect>
                                    <p:anim calcmode="lin" valueType="num">
                                      <p:cBhvr>
                                        <p:cTn id="87" dur="1000" fill="hold"/>
                                        <p:tgtEl>
                                          <p:spTgt spid="35"/>
                                        </p:tgtEl>
                                        <p:attrNameLst>
                                          <p:attrName>ppt_x</p:attrName>
                                        </p:attrNameLst>
                                      </p:cBhvr>
                                      <p:tavLst>
                                        <p:tav tm="0">
                                          <p:val>
                                            <p:strVal val="#ppt_x"/>
                                          </p:val>
                                        </p:tav>
                                        <p:tav tm="100000">
                                          <p:val>
                                            <p:strVal val="#ppt_x"/>
                                          </p:val>
                                        </p:tav>
                                      </p:tavLst>
                                    </p:anim>
                                    <p:anim calcmode="lin" valueType="num">
                                      <p:cBhvr>
                                        <p:cTn id="88" dur="1000" fill="hold"/>
                                        <p:tgtEl>
                                          <p:spTgt spid="35"/>
                                        </p:tgtEl>
                                        <p:attrNameLst>
                                          <p:attrName>ppt_y</p:attrName>
                                        </p:attrNameLst>
                                      </p:cBhvr>
                                      <p:tavLst>
                                        <p:tav tm="0">
                                          <p:val>
                                            <p:strVal val="#ppt_y+.1"/>
                                          </p:val>
                                        </p:tav>
                                        <p:tav tm="100000">
                                          <p:val>
                                            <p:strVal val="#ppt_y"/>
                                          </p:val>
                                        </p:tav>
                                      </p:tavLst>
                                    </p:anim>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65"/>
                                        </p:tgtEl>
                                        <p:attrNameLst>
                                          <p:attrName>style.visibility</p:attrName>
                                        </p:attrNameLst>
                                      </p:cBhvr>
                                      <p:to>
                                        <p:strVal val="visible"/>
                                      </p:to>
                                    </p:set>
                                    <p:anim calcmode="lin" valueType="num">
                                      <p:cBhvr>
                                        <p:cTn id="92" dur="1000" fill="hold"/>
                                        <p:tgtEl>
                                          <p:spTgt spid="65"/>
                                        </p:tgtEl>
                                        <p:attrNameLst>
                                          <p:attrName>ppt_w</p:attrName>
                                        </p:attrNameLst>
                                      </p:cBhvr>
                                      <p:tavLst>
                                        <p:tav tm="0">
                                          <p:val>
                                            <p:fltVal val="0"/>
                                          </p:val>
                                        </p:tav>
                                        <p:tav tm="100000">
                                          <p:val>
                                            <p:strVal val="#ppt_w"/>
                                          </p:val>
                                        </p:tav>
                                      </p:tavLst>
                                    </p:anim>
                                    <p:anim calcmode="lin" valueType="num">
                                      <p:cBhvr>
                                        <p:cTn id="93" dur="1000" fill="hold"/>
                                        <p:tgtEl>
                                          <p:spTgt spid="65"/>
                                        </p:tgtEl>
                                        <p:attrNameLst>
                                          <p:attrName>ppt_h</p:attrName>
                                        </p:attrNameLst>
                                      </p:cBhvr>
                                      <p:tavLst>
                                        <p:tav tm="0">
                                          <p:val>
                                            <p:fltVal val="0"/>
                                          </p:val>
                                        </p:tav>
                                        <p:tav tm="100000">
                                          <p:val>
                                            <p:strVal val="#ppt_h"/>
                                          </p:val>
                                        </p:tav>
                                      </p:tavLst>
                                    </p:anim>
                                    <p:anim calcmode="lin" valueType="num">
                                      <p:cBhvr>
                                        <p:cTn id="94" dur="1000" fill="hold"/>
                                        <p:tgtEl>
                                          <p:spTgt spid="65"/>
                                        </p:tgtEl>
                                        <p:attrNameLst>
                                          <p:attrName>style.rotation</p:attrName>
                                        </p:attrNameLst>
                                      </p:cBhvr>
                                      <p:tavLst>
                                        <p:tav tm="0">
                                          <p:val>
                                            <p:fltVal val="90"/>
                                          </p:val>
                                        </p:tav>
                                        <p:tav tm="100000">
                                          <p:val>
                                            <p:fltVal val="0"/>
                                          </p:val>
                                        </p:tav>
                                      </p:tavLst>
                                    </p:anim>
                                    <p:animEffect transition="in" filter="fade">
                                      <p:cBhvr>
                                        <p:cTn id="95" dur="1000"/>
                                        <p:tgtEl>
                                          <p:spTgt spid="65"/>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97"/>
                                        </p:tgtEl>
                                        <p:attrNameLst>
                                          <p:attrName>style.visibility</p:attrName>
                                        </p:attrNameLst>
                                      </p:cBhvr>
                                      <p:to>
                                        <p:strVal val="visible"/>
                                      </p:to>
                                    </p:set>
                                    <p:anim calcmode="lin" valueType="num">
                                      <p:cBhvr>
                                        <p:cTn id="98" dur="1000" fill="hold"/>
                                        <p:tgtEl>
                                          <p:spTgt spid="97"/>
                                        </p:tgtEl>
                                        <p:attrNameLst>
                                          <p:attrName>ppt_w</p:attrName>
                                        </p:attrNameLst>
                                      </p:cBhvr>
                                      <p:tavLst>
                                        <p:tav tm="0">
                                          <p:val>
                                            <p:fltVal val="0"/>
                                          </p:val>
                                        </p:tav>
                                        <p:tav tm="100000">
                                          <p:val>
                                            <p:strVal val="#ppt_w"/>
                                          </p:val>
                                        </p:tav>
                                      </p:tavLst>
                                    </p:anim>
                                    <p:anim calcmode="lin" valueType="num">
                                      <p:cBhvr>
                                        <p:cTn id="99" dur="1000" fill="hold"/>
                                        <p:tgtEl>
                                          <p:spTgt spid="97"/>
                                        </p:tgtEl>
                                        <p:attrNameLst>
                                          <p:attrName>ppt_h</p:attrName>
                                        </p:attrNameLst>
                                      </p:cBhvr>
                                      <p:tavLst>
                                        <p:tav tm="0">
                                          <p:val>
                                            <p:fltVal val="0"/>
                                          </p:val>
                                        </p:tav>
                                        <p:tav tm="100000">
                                          <p:val>
                                            <p:strVal val="#ppt_h"/>
                                          </p:val>
                                        </p:tav>
                                      </p:tavLst>
                                    </p:anim>
                                    <p:anim calcmode="lin" valueType="num">
                                      <p:cBhvr>
                                        <p:cTn id="100" dur="1000" fill="hold"/>
                                        <p:tgtEl>
                                          <p:spTgt spid="97"/>
                                        </p:tgtEl>
                                        <p:attrNameLst>
                                          <p:attrName>style.rotation</p:attrName>
                                        </p:attrNameLst>
                                      </p:cBhvr>
                                      <p:tavLst>
                                        <p:tav tm="0">
                                          <p:val>
                                            <p:fltVal val="90"/>
                                          </p:val>
                                        </p:tav>
                                        <p:tav tm="100000">
                                          <p:val>
                                            <p:fltVal val="0"/>
                                          </p:val>
                                        </p:tav>
                                      </p:tavLst>
                                    </p:anim>
                                    <p:animEffect transition="in" filter="fade">
                                      <p:cBhvr>
                                        <p:cTn id="101" dur="1000"/>
                                        <p:tgtEl>
                                          <p:spTgt spid="97"/>
                                        </p:tgtEl>
                                      </p:cBhvr>
                                    </p:animEffect>
                                  </p:childTnLst>
                                </p:cTn>
                              </p:par>
                            </p:childTnLst>
                          </p:cTn>
                        </p:par>
                        <p:par>
                          <p:cTn id="102" fill="hold">
                            <p:stCondLst>
                              <p:cond delay="11000"/>
                            </p:stCondLst>
                            <p:childTnLst>
                              <p:par>
                                <p:cTn id="103" presetID="42" presetClass="entr" presetSubtype="0" fill="hold" grpId="0" nodeType="afterEffect">
                                  <p:stCondLst>
                                    <p:cond delay="0"/>
                                  </p:stCondLst>
                                  <p:childTnLst>
                                    <p:set>
                                      <p:cBhvr>
                                        <p:cTn id="104" dur="1" fill="hold">
                                          <p:stCondLst>
                                            <p:cond delay="0"/>
                                          </p:stCondLst>
                                        </p:cTn>
                                        <p:tgtEl>
                                          <p:spTgt spid="91"/>
                                        </p:tgtEl>
                                        <p:attrNameLst>
                                          <p:attrName>style.visibility</p:attrName>
                                        </p:attrNameLst>
                                      </p:cBhvr>
                                      <p:to>
                                        <p:strVal val="visible"/>
                                      </p:to>
                                    </p:set>
                                    <p:animEffect transition="in" filter="fade">
                                      <p:cBhvr>
                                        <p:cTn id="105" dur="1000"/>
                                        <p:tgtEl>
                                          <p:spTgt spid="91"/>
                                        </p:tgtEl>
                                      </p:cBhvr>
                                    </p:animEffect>
                                    <p:anim calcmode="lin" valueType="num">
                                      <p:cBhvr>
                                        <p:cTn id="106" dur="1000" fill="hold"/>
                                        <p:tgtEl>
                                          <p:spTgt spid="91"/>
                                        </p:tgtEl>
                                        <p:attrNameLst>
                                          <p:attrName>ppt_x</p:attrName>
                                        </p:attrNameLst>
                                      </p:cBhvr>
                                      <p:tavLst>
                                        <p:tav tm="0">
                                          <p:val>
                                            <p:strVal val="#ppt_x"/>
                                          </p:val>
                                        </p:tav>
                                        <p:tav tm="100000">
                                          <p:val>
                                            <p:strVal val="#ppt_x"/>
                                          </p:val>
                                        </p:tav>
                                      </p:tavLst>
                                    </p:anim>
                                    <p:anim calcmode="lin" valueType="num">
                                      <p:cBhvr>
                                        <p:cTn id="107" dur="1000" fill="hold"/>
                                        <p:tgtEl>
                                          <p:spTgt spid="91"/>
                                        </p:tgtEl>
                                        <p:attrNameLst>
                                          <p:attrName>ppt_y</p:attrName>
                                        </p:attrNameLst>
                                      </p:cBhvr>
                                      <p:tavLst>
                                        <p:tav tm="0">
                                          <p:val>
                                            <p:strVal val="#ppt_y+.1"/>
                                          </p:val>
                                        </p:tav>
                                        <p:tav tm="100000">
                                          <p:val>
                                            <p:strVal val="#ppt_y"/>
                                          </p:val>
                                        </p:tav>
                                      </p:tavLst>
                                    </p:anim>
                                  </p:childTnLst>
                                </p:cTn>
                              </p:par>
                            </p:childTnLst>
                          </p:cTn>
                        </p:par>
                        <p:par>
                          <p:cTn id="108" fill="hold">
                            <p:stCondLst>
                              <p:cond delay="12000"/>
                            </p:stCondLst>
                            <p:childTnLst>
                              <p:par>
                                <p:cTn id="109" presetID="42" presetClass="entr" presetSubtype="0" fill="hold" grpId="0" nodeType="after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1000"/>
                                        <p:tgtEl>
                                          <p:spTgt spid="37"/>
                                        </p:tgtEl>
                                      </p:cBhvr>
                                    </p:animEffect>
                                    <p:anim calcmode="lin" valueType="num">
                                      <p:cBhvr>
                                        <p:cTn id="112" dur="1000" fill="hold"/>
                                        <p:tgtEl>
                                          <p:spTgt spid="37"/>
                                        </p:tgtEl>
                                        <p:attrNameLst>
                                          <p:attrName>ppt_x</p:attrName>
                                        </p:attrNameLst>
                                      </p:cBhvr>
                                      <p:tavLst>
                                        <p:tav tm="0">
                                          <p:val>
                                            <p:strVal val="#ppt_x"/>
                                          </p:val>
                                        </p:tav>
                                        <p:tav tm="100000">
                                          <p:val>
                                            <p:strVal val="#ppt_x"/>
                                          </p:val>
                                        </p:tav>
                                      </p:tavLst>
                                    </p:anim>
                                    <p:anim calcmode="lin" valueType="num">
                                      <p:cBhvr>
                                        <p:cTn id="113" dur="1000" fill="hold"/>
                                        <p:tgtEl>
                                          <p:spTgt spid="37"/>
                                        </p:tgtEl>
                                        <p:attrNameLst>
                                          <p:attrName>ppt_y</p:attrName>
                                        </p:attrNameLst>
                                      </p:cBhvr>
                                      <p:tavLst>
                                        <p:tav tm="0">
                                          <p:val>
                                            <p:strVal val="#ppt_y+.1"/>
                                          </p:val>
                                        </p:tav>
                                        <p:tav tm="100000">
                                          <p:val>
                                            <p:strVal val="#ppt_y"/>
                                          </p:val>
                                        </p:tav>
                                      </p:tavLst>
                                    </p:anim>
                                  </p:childTnLst>
                                </p:cTn>
                              </p:par>
                            </p:childTnLst>
                          </p:cTn>
                        </p:par>
                        <p:par>
                          <p:cTn id="114" fill="hold">
                            <p:stCondLst>
                              <p:cond delay="13000"/>
                            </p:stCondLst>
                            <p:childTnLst>
                              <p:par>
                                <p:cTn id="115" presetID="31" presetClass="entr" presetSubtype="0" fill="hold" nodeType="afterEffect">
                                  <p:stCondLst>
                                    <p:cond delay="0"/>
                                  </p:stCondLst>
                                  <p:childTnLst>
                                    <p:set>
                                      <p:cBhvr>
                                        <p:cTn id="116" dur="1" fill="hold">
                                          <p:stCondLst>
                                            <p:cond delay="0"/>
                                          </p:stCondLst>
                                        </p:cTn>
                                        <p:tgtEl>
                                          <p:spTgt spid="73"/>
                                        </p:tgtEl>
                                        <p:attrNameLst>
                                          <p:attrName>style.visibility</p:attrName>
                                        </p:attrNameLst>
                                      </p:cBhvr>
                                      <p:to>
                                        <p:strVal val="visible"/>
                                      </p:to>
                                    </p:set>
                                    <p:anim calcmode="lin" valueType="num">
                                      <p:cBhvr>
                                        <p:cTn id="117" dur="1000" fill="hold"/>
                                        <p:tgtEl>
                                          <p:spTgt spid="73"/>
                                        </p:tgtEl>
                                        <p:attrNameLst>
                                          <p:attrName>ppt_w</p:attrName>
                                        </p:attrNameLst>
                                      </p:cBhvr>
                                      <p:tavLst>
                                        <p:tav tm="0">
                                          <p:val>
                                            <p:fltVal val="0"/>
                                          </p:val>
                                        </p:tav>
                                        <p:tav tm="100000">
                                          <p:val>
                                            <p:strVal val="#ppt_w"/>
                                          </p:val>
                                        </p:tav>
                                      </p:tavLst>
                                    </p:anim>
                                    <p:anim calcmode="lin" valueType="num">
                                      <p:cBhvr>
                                        <p:cTn id="118" dur="1000" fill="hold"/>
                                        <p:tgtEl>
                                          <p:spTgt spid="73"/>
                                        </p:tgtEl>
                                        <p:attrNameLst>
                                          <p:attrName>ppt_h</p:attrName>
                                        </p:attrNameLst>
                                      </p:cBhvr>
                                      <p:tavLst>
                                        <p:tav tm="0">
                                          <p:val>
                                            <p:fltVal val="0"/>
                                          </p:val>
                                        </p:tav>
                                        <p:tav tm="100000">
                                          <p:val>
                                            <p:strVal val="#ppt_h"/>
                                          </p:val>
                                        </p:tav>
                                      </p:tavLst>
                                    </p:anim>
                                    <p:anim calcmode="lin" valueType="num">
                                      <p:cBhvr>
                                        <p:cTn id="119" dur="1000" fill="hold"/>
                                        <p:tgtEl>
                                          <p:spTgt spid="73"/>
                                        </p:tgtEl>
                                        <p:attrNameLst>
                                          <p:attrName>style.rotation</p:attrName>
                                        </p:attrNameLst>
                                      </p:cBhvr>
                                      <p:tavLst>
                                        <p:tav tm="0">
                                          <p:val>
                                            <p:fltVal val="90"/>
                                          </p:val>
                                        </p:tav>
                                        <p:tav tm="100000">
                                          <p:val>
                                            <p:fltVal val="0"/>
                                          </p:val>
                                        </p:tav>
                                      </p:tavLst>
                                    </p:anim>
                                    <p:animEffect transition="in" filter="fade">
                                      <p:cBhvr>
                                        <p:cTn id="120" dur="1000"/>
                                        <p:tgtEl>
                                          <p:spTgt spid="73"/>
                                        </p:tgtEl>
                                      </p:cBhvr>
                                    </p:animEffect>
                                  </p:childTnLst>
                                </p:cTn>
                              </p:par>
                              <p:par>
                                <p:cTn id="121" presetID="31" presetClass="entr" presetSubtype="0" fill="hold" grpId="0" nodeType="withEffect">
                                  <p:stCondLst>
                                    <p:cond delay="0"/>
                                  </p:stCondLst>
                                  <p:childTnLst>
                                    <p:set>
                                      <p:cBhvr>
                                        <p:cTn id="122" dur="1" fill="hold">
                                          <p:stCondLst>
                                            <p:cond delay="0"/>
                                          </p:stCondLst>
                                        </p:cTn>
                                        <p:tgtEl>
                                          <p:spTgt spid="98"/>
                                        </p:tgtEl>
                                        <p:attrNameLst>
                                          <p:attrName>style.visibility</p:attrName>
                                        </p:attrNameLst>
                                      </p:cBhvr>
                                      <p:to>
                                        <p:strVal val="visible"/>
                                      </p:to>
                                    </p:set>
                                    <p:anim calcmode="lin" valueType="num">
                                      <p:cBhvr>
                                        <p:cTn id="123" dur="1000" fill="hold"/>
                                        <p:tgtEl>
                                          <p:spTgt spid="98"/>
                                        </p:tgtEl>
                                        <p:attrNameLst>
                                          <p:attrName>ppt_w</p:attrName>
                                        </p:attrNameLst>
                                      </p:cBhvr>
                                      <p:tavLst>
                                        <p:tav tm="0">
                                          <p:val>
                                            <p:fltVal val="0"/>
                                          </p:val>
                                        </p:tav>
                                        <p:tav tm="100000">
                                          <p:val>
                                            <p:strVal val="#ppt_w"/>
                                          </p:val>
                                        </p:tav>
                                      </p:tavLst>
                                    </p:anim>
                                    <p:anim calcmode="lin" valueType="num">
                                      <p:cBhvr>
                                        <p:cTn id="124" dur="1000" fill="hold"/>
                                        <p:tgtEl>
                                          <p:spTgt spid="98"/>
                                        </p:tgtEl>
                                        <p:attrNameLst>
                                          <p:attrName>ppt_h</p:attrName>
                                        </p:attrNameLst>
                                      </p:cBhvr>
                                      <p:tavLst>
                                        <p:tav tm="0">
                                          <p:val>
                                            <p:fltVal val="0"/>
                                          </p:val>
                                        </p:tav>
                                        <p:tav tm="100000">
                                          <p:val>
                                            <p:strVal val="#ppt_h"/>
                                          </p:val>
                                        </p:tav>
                                      </p:tavLst>
                                    </p:anim>
                                    <p:anim calcmode="lin" valueType="num">
                                      <p:cBhvr>
                                        <p:cTn id="125" dur="1000" fill="hold"/>
                                        <p:tgtEl>
                                          <p:spTgt spid="98"/>
                                        </p:tgtEl>
                                        <p:attrNameLst>
                                          <p:attrName>style.rotation</p:attrName>
                                        </p:attrNameLst>
                                      </p:cBhvr>
                                      <p:tavLst>
                                        <p:tav tm="0">
                                          <p:val>
                                            <p:fltVal val="90"/>
                                          </p:val>
                                        </p:tav>
                                        <p:tav tm="100000">
                                          <p:val>
                                            <p:fltVal val="0"/>
                                          </p:val>
                                        </p:tav>
                                      </p:tavLst>
                                    </p:anim>
                                    <p:animEffect transition="in" filter="fade">
                                      <p:cBhvr>
                                        <p:cTn id="126" dur="1000"/>
                                        <p:tgtEl>
                                          <p:spTgt spid="98"/>
                                        </p:tgtEl>
                                      </p:cBhvr>
                                    </p:animEffect>
                                  </p:childTnLst>
                                </p:cTn>
                              </p:par>
                            </p:childTnLst>
                          </p:cTn>
                        </p:par>
                        <p:par>
                          <p:cTn id="127" fill="hold">
                            <p:stCondLst>
                              <p:cond delay="14000"/>
                            </p:stCondLst>
                            <p:childTnLst>
                              <p:par>
                                <p:cTn id="128" presetID="42" presetClass="entr" presetSubtype="0"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Effect transition="in" filter="fade">
                                      <p:cBhvr>
                                        <p:cTn id="130" dur="1000"/>
                                        <p:tgtEl>
                                          <p:spTgt spid="92"/>
                                        </p:tgtEl>
                                      </p:cBhvr>
                                    </p:animEffect>
                                    <p:anim calcmode="lin" valueType="num">
                                      <p:cBhvr>
                                        <p:cTn id="131" dur="1000" fill="hold"/>
                                        <p:tgtEl>
                                          <p:spTgt spid="92"/>
                                        </p:tgtEl>
                                        <p:attrNameLst>
                                          <p:attrName>ppt_x</p:attrName>
                                        </p:attrNameLst>
                                      </p:cBhvr>
                                      <p:tavLst>
                                        <p:tav tm="0">
                                          <p:val>
                                            <p:strVal val="#ppt_x"/>
                                          </p:val>
                                        </p:tav>
                                        <p:tav tm="100000">
                                          <p:val>
                                            <p:strVal val="#ppt_x"/>
                                          </p:val>
                                        </p:tav>
                                      </p:tavLst>
                                    </p:anim>
                                    <p:anim calcmode="lin" valueType="num">
                                      <p:cBhvr>
                                        <p:cTn id="132" dur="1000" fill="hold"/>
                                        <p:tgtEl>
                                          <p:spTgt spid="92"/>
                                        </p:tgtEl>
                                        <p:attrNameLst>
                                          <p:attrName>ppt_y</p:attrName>
                                        </p:attrNameLst>
                                      </p:cBhvr>
                                      <p:tavLst>
                                        <p:tav tm="0">
                                          <p:val>
                                            <p:strVal val="#ppt_y+.1"/>
                                          </p:val>
                                        </p:tav>
                                        <p:tav tm="100000">
                                          <p:val>
                                            <p:strVal val="#ppt_y"/>
                                          </p:val>
                                        </p:tav>
                                      </p:tavLst>
                                    </p:anim>
                                  </p:childTnLst>
                                </p:cTn>
                              </p:par>
                            </p:childTnLst>
                          </p:cTn>
                        </p:par>
                        <p:par>
                          <p:cTn id="133" fill="hold">
                            <p:stCondLst>
                              <p:cond delay="15000"/>
                            </p:stCondLst>
                            <p:childTnLst>
                              <p:par>
                                <p:cTn id="134" presetID="42" presetClass="entr" presetSubtype="0" fill="hold" grpId="0" nodeType="afterEffect">
                                  <p:stCondLst>
                                    <p:cond delay="0"/>
                                  </p:stCondLst>
                                  <p:childTnLst>
                                    <p:set>
                                      <p:cBhvr>
                                        <p:cTn id="135" dur="1" fill="hold">
                                          <p:stCondLst>
                                            <p:cond delay="0"/>
                                          </p:stCondLst>
                                        </p:cTn>
                                        <p:tgtEl>
                                          <p:spTgt spid="39"/>
                                        </p:tgtEl>
                                        <p:attrNameLst>
                                          <p:attrName>style.visibility</p:attrName>
                                        </p:attrNameLst>
                                      </p:cBhvr>
                                      <p:to>
                                        <p:strVal val="visible"/>
                                      </p:to>
                                    </p:set>
                                    <p:animEffect transition="in" filter="fade">
                                      <p:cBhvr>
                                        <p:cTn id="136" dur="1000"/>
                                        <p:tgtEl>
                                          <p:spTgt spid="39"/>
                                        </p:tgtEl>
                                      </p:cBhvr>
                                    </p:animEffect>
                                    <p:anim calcmode="lin" valueType="num">
                                      <p:cBhvr>
                                        <p:cTn id="137" dur="1000" fill="hold"/>
                                        <p:tgtEl>
                                          <p:spTgt spid="39"/>
                                        </p:tgtEl>
                                        <p:attrNameLst>
                                          <p:attrName>ppt_x</p:attrName>
                                        </p:attrNameLst>
                                      </p:cBhvr>
                                      <p:tavLst>
                                        <p:tav tm="0">
                                          <p:val>
                                            <p:strVal val="#ppt_x"/>
                                          </p:val>
                                        </p:tav>
                                        <p:tav tm="100000">
                                          <p:val>
                                            <p:strVal val="#ppt_x"/>
                                          </p:val>
                                        </p:tav>
                                      </p:tavLst>
                                    </p:anim>
                                    <p:anim calcmode="lin" valueType="num">
                                      <p:cBhvr>
                                        <p:cTn id="138" dur="1000" fill="hold"/>
                                        <p:tgtEl>
                                          <p:spTgt spid="39"/>
                                        </p:tgtEl>
                                        <p:attrNameLst>
                                          <p:attrName>ppt_y</p:attrName>
                                        </p:attrNameLst>
                                      </p:cBhvr>
                                      <p:tavLst>
                                        <p:tav tm="0">
                                          <p:val>
                                            <p:strVal val="#ppt_y+.1"/>
                                          </p:val>
                                        </p:tav>
                                        <p:tav tm="100000">
                                          <p:val>
                                            <p:strVal val="#ppt_y"/>
                                          </p:val>
                                        </p:tav>
                                      </p:tavLst>
                                    </p:anim>
                                  </p:childTnLst>
                                </p:cTn>
                              </p:par>
                            </p:childTnLst>
                          </p:cTn>
                        </p:par>
                        <p:par>
                          <p:cTn id="139" fill="hold">
                            <p:stCondLst>
                              <p:cond delay="16000"/>
                            </p:stCondLst>
                            <p:childTnLst>
                              <p:par>
                                <p:cTn id="140" presetID="31" presetClass="entr" presetSubtype="0" fill="hold" nodeType="afterEffect">
                                  <p:stCondLst>
                                    <p:cond delay="0"/>
                                  </p:stCondLst>
                                  <p:childTnLst>
                                    <p:set>
                                      <p:cBhvr>
                                        <p:cTn id="141" dur="1" fill="hold">
                                          <p:stCondLst>
                                            <p:cond delay="0"/>
                                          </p:stCondLst>
                                        </p:cTn>
                                        <p:tgtEl>
                                          <p:spTgt spid="81"/>
                                        </p:tgtEl>
                                        <p:attrNameLst>
                                          <p:attrName>style.visibility</p:attrName>
                                        </p:attrNameLst>
                                      </p:cBhvr>
                                      <p:to>
                                        <p:strVal val="visible"/>
                                      </p:to>
                                    </p:set>
                                    <p:anim calcmode="lin" valueType="num">
                                      <p:cBhvr>
                                        <p:cTn id="142" dur="1000" fill="hold"/>
                                        <p:tgtEl>
                                          <p:spTgt spid="81"/>
                                        </p:tgtEl>
                                        <p:attrNameLst>
                                          <p:attrName>ppt_w</p:attrName>
                                        </p:attrNameLst>
                                      </p:cBhvr>
                                      <p:tavLst>
                                        <p:tav tm="0">
                                          <p:val>
                                            <p:fltVal val="0"/>
                                          </p:val>
                                        </p:tav>
                                        <p:tav tm="100000">
                                          <p:val>
                                            <p:strVal val="#ppt_w"/>
                                          </p:val>
                                        </p:tav>
                                      </p:tavLst>
                                    </p:anim>
                                    <p:anim calcmode="lin" valueType="num">
                                      <p:cBhvr>
                                        <p:cTn id="143" dur="1000" fill="hold"/>
                                        <p:tgtEl>
                                          <p:spTgt spid="81"/>
                                        </p:tgtEl>
                                        <p:attrNameLst>
                                          <p:attrName>ppt_h</p:attrName>
                                        </p:attrNameLst>
                                      </p:cBhvr>
                                      <p:tavLst>
                                        <p:tav tm="0">
                                          <p:val>
                                            <p:fltVal val="0"/>
                                          </p:val>
                                        </p:tav>
                                        <p:tav tm="100000">
                                          <p:val>
                                            <p:strVal val="#ppt_h"/>
                                          </p:val>
                                        </p:tav>
                                      </p:tavLst>
                                    </p:anim>
                                    <p:anim calcmode="lin" valueType="num">
                                      <p:cBhvr>
                                        <p:cTn id="144" dur="1000" fill="hold"/>
                                        <p:tgtEl>
                                          <p:spTgt spid="81"/>
                                        </p:tgtEl>
                                        <p:attrNameLst>
                                          <p:attrName>style.rotation</p:attrName>
                                        </p:attrNameLst>
                                      </p:cBhvr>
                                      <p:tavLst>
                                        <p:tav tm="0">
                                          <p:val>
                                            <p:fltVal val="90"/>
                                          </p:val>
                                        </p:tav>
                                        <p:tav tm="100000">
                                          <p:val>
                                            <p:fltVal val="0"/>
                                          </p:val>
                                        </p:tav>
                                      </p:tavLst>
                                    </p:anim>
                                    <p:animEffect transition="in" filter="fade">
                                      <p:cBhvr>
                                        <p:cTn id="145" dur="1000"/>
                                        <p:tgtEl>
                                          <p:spTgt spid="81"/>
                                        </p:tgtEl>
                                      </p:cBhvr>
                                    </p:animEffect>
                                  </p:childTnLst>
                                </p:cTn>
                              </p:par>
                              <p:par>
                                <p:cTn id="146" presetID="31" presetClass="entr" presetSubtype="0" fill="hold" grpId="0" nodeType="withEffect">
                                  <p:stCondLst>
                                    <p:cond delay="0"/>
                                  </p:stCondLst>
                                  <p:childTnLst>
                                    <p:set>
                                      <p:cBhvr>
                                        <p:cTn id="147" dur="1" fill="hold">
                                          <p:stCondLst>
                                            <p:cond delay="0"/>
                                          </p:stCondLst>
                                        </p:cTn>
                                        <p:tgtEl>
                                          <p:spTgt spid="99"/>
                                        </p:tgtEl>
                                        <p:attrNameLst>
                                          <p:attrName>style.visibility</p:attrName>
                                        </p:attrNameLst>
                                      </p:cBhvr>
                                      <p:to>
                                        <p:strVal val="visible"/>
                                      </p:to>
                                    </p:set>
                                    <p:anim calcmode="lin" valueType="num">
                                      <p:cBhvr>
                                        <p:cTn id="148" dur="1000" fill="hold"/>
                                        <p:tgtEl>
                                          <p:spTgt spid="99"/>
                                        </p:tgtEl>
                                        <p:attrNameLst>
                                          <p:attrName>ppt_w</p:attrName>
                                        </p:attrNameLst>
                                      </p:cBhvr>
                                      <p:tavLst>
                                        <p:tav tm="0">
                                          <p:val>
                                            <p:fltVal val="0"/>
                                          </p:val>
                                        </p:tav>
                                        <p:tav tm="100000">
                                          <p:val>
                                            <p:strVal val="#ppt_w"/>
                                          </p:val>
                                        </p:tav>
                                      </p:tavLst>
                                    </p:anim>
                                    <p:anim calcmode="lin" valueType="num">
                                      <p:cBhvr>
                                        <p:cTn id="149" dur="1000" fill="hold"/>
                                        <p:tgtEl>
                                          <p:spTgt spid="99"/>
                                        </p:tgtEl>
                                        <p:attrNameLst>
                                          <p:attrName>ppt_h</p:attrName>
                                        </p:attrNameLst>
                                      </p:cBhvr>
                                      <p:tavLst>
                                        <p:tav tm="0">
                                          <p:val>
                                            <p:fltVal val="0"/>
                                          </p:val>
                                        </p:tav>
                                        <p:tav tm="100000">
                                          <p:val>
                                            <p:strVal val="#ppt_h"/>
                                          </p:val>
                                        </p:tav>
                                      </p:tavLst>
                                    </p:anim>
                                    <p:anim calcmode="lin" valueType="num">
                                      <p:cBhvr>
                                        <p:cTn id="150" dur="1000" fill="hold"/>
                                        <p:tgtEl>
                                          <p:spTgt spid="99"/>
                                        </p:tgtEl>
                                        <p:attrNameLst>
                                          <p:attrName>style.rotation</p:attrName>
                                        </p:attrNameLst>
                                      </p:cBhvr>
                                      <p:tavLst>
                                        <p:tav tm="0">
                                          <p:val>
                                            <p:fltVal val="90"/>
                                          </p:val>
                                        </p:tav>
                                        <p:tav tm="100000">
                                          <p:val>
                                            <p:fltVal val="0"/>
                                          </p:val>
                                        </p:tav>
                                      </p:tavLst>
                                    </p:anim>
                                    <p:animEffect transition="in" filter="fade">
                                      <p:cBhvr>
                                        <p:cTn id="151" dur="1000"/>
                                        <p:tgtEl>
                                          <p:spTgt spid="99"/>
                                        </p:tgtEl>
                                      </p:cBhvr>
                                    </p:animEffect>
                                  </p:childTnLst>
                                </p:cTn>
                              </p:par>
                            </p:childTnLst>
                          </p:cTn>
                        </p:par>
                        <p:par>
                          <p:cTn id="152" fill="hold">
                            <p:stCondLst>
                              <p:cond delay="17000"/>
                            </p:stCondLst>
                            <p:childTnLst>
                              <p:par>
                                <p:cTn id="153" presetID="42" presetClass="entr" presetSubtype="0" fill="hold" grpId="0" nodeType="afterEffect">
                                  <p:stCondLst>
                                    <p:cond delay="0"/>
                                  </p:stCondLst>
                                  <p:childTnLst>
                                    <p:set>
                                      <p:cBhvr>
                                        <p:cTn id="154" dur="1" fill="hold">
                                          <p:stCondLst>
                                            <p:cond delay="0"/>
                                          </p:stCondLst>
                                        </p:cTn>
                                        <p:tgtEl>
                                          <p:spTgt spid="93"/>
                                        </p:tgtEl>
                                        <p:attrNameLst>
                                          <p:attrName>style.visibility</p:attrName>
                                        </p:attrNameLst>
                                      </p:cBhvr>
                                      <p:to>
                                        <p:strVal val="visible"/>
                                      </p:to>
                                    </p:set>
                                    <p:animEffect transition="in" filter="fade">
                                      <p:cBhvr>
                                        <p:cTn id="155" dur="1000"/>
                                        <p:tgtEl>
                                          <p:spTgt spid="93"/>
                                        </p:tgtEl>
                                      </p:cBhvr>
                                    </p:animEffect>
                                    <p:anim calcmode="lin" valueType="num">
                                      <p:cBhvr>
                                        <p:cTn id="156" dur="1000" fill="hold"/>
                                        <p:tgtEl>
                                          <p:spTgt spid="93"/>
                                        </p:tgtEl>
                                        <p:attrNameLst>
                                          <p:attrName>ppt_x</p:attrName>
                                        </p:attrNameLst>
                                      </p:cBhvr>
                                      <p:tavLst>
                                        <p:tav tm="0">
                                          <p:val>
                                            <p:strVal val="#ppt_x"/>
                                          </p:val>
                                        </p:tav>
                                        <p:tav tm="100000">
                                          <p:val>
                                            <p:strVal val="#ppt_x"/>
                                          </p:val>
                                        </p:tav>
                                      </p:tavLst>
                                    </p:anim>
                                    <p:anim calcmode="lin" valueType="num">
                                      <p:cBhvr>
                                        <p:cTn id="157"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5" grpId="0" animBg="1"/>
      <p:bldP spid="37" grpId="0" animBg="1"/>
      <p:bldP spid="39" grpId="0" animBg="1"/>
      <p:bldP spid="47" grpId="0" animBg="1"/>
      <p:bldP spid="89" grpId="0"/>
      <p:bldP spid="90" grpId="0"/>
      <p:bldP spid="91" grpId="0"/>
      <p:bldP spid="92" grpId="0"/>
      <p:bldP spid="93" grpId="0"/>
      <p:bldP spid="95" grpId="0"/>
      <p:bldP spid="96" grpId="0"/>
      <p:bldP spid="97" grpId="0"/>
      <p:bldP spid="98" grpId="0"/>
      <p:bldP spid="99" grpId="0"/>
      <p:bldP spid="101" grpId="0"/>
      <p:bldP spid="103" grpId="0"/>
      <p:bldP spid="104" grpId="0"/>
      <p:bldP spid="10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89F14765-AEAF-4113-B431-0D3410739FDD}"/>
              </a:ext>
            </a:extLst>
          </p:cNvPr>
          <p:cNvGrpSpPr/>
          <p:nvPr/>
        </p:nvGrpSpPr>
        <p:grpSpPr>
          <a:xfrm>
            <a:off x="812020" y="2905367"/>
            <a:ext cx="1737360" cy="1738185"/>
            <a:chOff x="812020" y="2905367"/>
            <a:chExt cx="1737360" cy="1738185"/>
          </a:xfrm>
        </p:grpSpPr>
        <p:sp>
          <p:nvSpPr>
            <p:cNvPr id="8" name="Oval 7">
              <a:extLst>
                <a:ext uri="{FF2B5EF4-FFF2-40B4-BE49-F238E27FC236}">
                  <a16:creationId xmlns:a16="http://schemas.microsoft.com/office/drawing/2014/main" id="{6DA7D11C-A8F0-4D3E-A832-A464E8E96BAD}"/>
                </a:ext>
              </a:extLst>
            </p:cNvPr>
            <p:cNvSpPr>
              <a:spLocks noChangeAspect="1"/>
            </p:cNvSpPr>
            <p:nvPr/>
          </p:nvSpPr>
          <p:spPr>
            <a:xfrm>
              <a:off x="812021" y="2905367"/>
              <a:ext cx="1737359" cy="1737361"/>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9" name="Partial Circle 8">
              <a:extLst>
                <a:ext uri="{FF2B5EF4-FFF2-40B4-BE49-F238E27FC236}">
                  <a16:creationId xmlns:a16="http://schemas.microsoft.com/office/drawing/2014/main" id="{88EF32E3-4331-4051-AD3B-D62661854343}"/>
                </a:ext>
              </a:extLst>
            </p:cNvPr>
            <p:cNvSpPr>
              <a:spLocks noChangeAspect="1"/>
            </p:cNvSpPr>
            <p:nvPr/>
          </p:nvSpPr>
          <p:spPr>
            <a:xfrm flipV="1">
              <a:off x="812020" y="2906191"/>
              <a:ext cx="1737359" cy="1737361"/>
            </a:xfrm>
            <a:prstGeom prst="pie">
              <a:avLst>
                <a:gd name="adj1" fmla="val 11464379"/>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Oval 9">
              <a:extLst>
                <a:ext uri="{FF2B5EF4-FFF2-40B4-BE49-F238E27FC236}">
                  <a16:creationId xmlns:a16="http://schemas.microsoft.com/office/drawing/2014/main" id="{33758FE8-2A9B-4418-B9DA-6D0B36E07E82}"/>
                </a:ext>
              </a:extLst>
            </p:cNvPr>
            <p:cNvSpPr>
              <a:spLocks noChangeAspect="1"/>
            </p:cNvSpPr>
            <p:nvPr/>
          </p:nvSpPr>
          <p:spPr>
            <a:xfrm>
              <a:off x="878841" y="2972188"/>
              <a:ext cx="1603716" cy="1603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sp>
        <p:nvSpPr>
          <p:cNvPr id="11" name="TextBox 10">
            <a:extLst>
              <a:ext uri="{FF2B5EF4-FFF2-40B4-BE49-F238E27FC236}">
                <a16:creationId xmlns:a16="http://schemas.microsoft.com/office/drawing/2014/main" id="{1629DFB2-0D4C-4287-9723-ABABF116CD9E}"/>
              </a:ext>
            </a:extLst>
          </p:cNvPr>
          <p:cNvSpPr txBox="1"/>
          <p:nvPr/>
        </p:nvSpPr>
        <p:spPr>
          <a:xfrm>
            <a:off x="1197029" y="3416082"/>
            <a:ext cx="989630" cy="683264"/>
          </a:xfrm>
          <a:prstGeom prst="rect">
            <a:avLst/>
          </a:prstGeom>
          <a:noFill/>
        </p:spPr>
        <p:txBody>
          <a:bodyPr wrap="square" rtlCol="0">
            <a:spAutoFit/>
          </a:bodyPr>
          <a:lstStyle/>
          <a:p>
            <a:pPr algn="ctr" defTabSz="1219170">
              <a:spcBef>
                <a:spcPct val="20000"/>
              </a:spcBef>
              <a:defRPr/>
            </a:pPr>
            <a:r>
              <a:rPr lang="en-US" sz="2400" dirty="0">
                <a:solidFill>
                  <a:srgbClr val="454545"/>
                </a:solidFill>
                <a:latin typeface="Bernard MT Condensed" panose="02050806060905020404" pitchFamily="18" charset="0"/>
              </a:rPr>
              <a:t>71%</a:t>
            </a:r>
            <a:endParaRPr lang="en-US" sz="400" dirty="0">
              <a:solidFill>
                <a:srgbClr val="454545"/>
              </a:solidFill>
              <a:latin typeface="Bernard MT Condensed" panose="02050806060905020404" pitchFamily="18" charset="0"/>
            </a:endParaRPr>
          </a:p>
          <a:p>
            <a:pPr algn="ctr" defTabSz="1219170">
              <a:spcBef>
                <a:spcPct val="20000"/>
              </a:spcBef>
              <a:defRPr/>
            </a:pPr>
            <a:r>
              <a:rPr lang="en-US" sz="1000" dirty="0">
                <a:solidFill>
                  <a:srgbClr val="454545"/>
                </a:solidFill>
                <a:latin typeface="Bernard MT Condensed" panose="02050806060905020404" pitchFamily="18" charset="0"/>
              </a:rPr>
              <a:t>LOREM IPSUM</a:t>
            </a:r>
            <a:endParaRPr lang="en-US" sz="1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12" name="Oval 11">
            <a:extLst>
              <a:ext uri="{FF2B5EF4-FFF2-40B4-BE49-F238E27FC236}">
                <a16:creationId xmlns:a16="http://schemas.microsoft.com/office/drawing/2014/main" id="{DB07E197-3EEE-4E1A-9B38-2A67A4170EAD}"/>
              </a:ext>
            </a:extLst>
          </p:cNvPr>
          <p:cNvSpPr>
            <a:spLocks noChangeAspect="1"/>
          </p:cNvSpPr>
          <p:nvPr/>
        </p:nvSpPr>
        <p:spPr>
          <a:xfrm>
            <a:off x="1998938" y="2840693"/>
            <a:ext cx="548640" cy="54864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4" name="Freeform 543">
            <a:extLst>
              <a:ext uri="{FF2B5EF4-FFF2-40B4-BE49-F238E27FC236}">
                <a16:creationId xmlns:a16="http://schemas.microsoft.com/office/drawing/2014/main" id="{2900B382-5BF5-49D0-920F-A06D2B3086B7}"/>
              </a:ext>
            </a:extLst>
          </p:cNvPr>
          <p:cNvSpPr>
            <a:spLocks noChangeAspect="1" noEditPoints="1"/>
          </p:cNvSpPr>
          <p:nvPr/>
        </p:nvSpPr>
        <p:spPr bwMode="auto">
          <a:xfrm>
            <a:off x="2116797" y="3013310"/>
            <a:ext cx="365760" cy="22313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cxnSp>
        <p:nvCxnSpPr>
          <p:cNvPr id="15" name="Straight Connector 14">
            <a:extLst>
              <a:ext uri="{FF2B5EF4-FFF2-40B4-BE49-F238E27FC236}">
                <a16:creationId xmlns:a16="http://schemas.microsoft.com/office/drawing/2014/main" id="{C930E5CA-D2F5-4848-A4FB-3085A6FB2283}"/>
              </a:ext>
            </a:extLst>
          </p:cNvPr>
          <p:cNvCxnSpPr>
            <a:cxnSpLocks/>
          </p:cNvCxnSpPr>
          <p:nvPr/>
        </p:nvCxnSpPr>
        <p:spPr>
          <a:xfrm>
            <a:off x="3401018" y="2374719"/>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7A5B9F1-F219-4819-B8BB-099CE22EEBA5}"/>
              </a:ext>
            </a:extLst>
          </p:cNvPr>
          <p:cNvSpPr txBox="1"/>
          <p:nvPr/>
        </p:nvSpPr>
        <p:spPr>
          <a:xfrm>
            <a:off x="2945620" y="2219567"/>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50k</a:t>
            </a:r>
          </a:p>
        </p:txBody>
      </p:sp>
      <p:cxnSp>
        <p:nvCxnSpPr>
          <p:cNvPr id="17" name="Straight Connector 16">
            <a:extLst>
              <a:ext uri="{FF2B5EF4-FFF2-40B4-BE49-F238E27FC236}">
                <a16:creationId xmlns:a16="http://schemas.microsoft.com/office/drawing/2014/main" id="{B518B8E8-F8B9-4EB8-9D78-F36357ABDD60}"/>
              </a:ext>
            </a:extLst>
          </p:cNvPr>
          <p:cNvCxnSpPr>
            <a:cxnSpLocks/>
          </p:cNvCxnSpPr>
          <p:nvPr/>
        </p:nvCxnSpPr>
        <p:spPr>
          <a:xfrm>
            <a:off x="3401018" y="3059138"/>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A94DC97-D1E5-4C2D-8592-EBFD6B273B55}"/>
              </a:ext>
            </a:extLst>
          </p:cNvPr>
          <p:cNvSpPr txBox="1"/>
          <p:nvPr/>
        </p:nvSpPr>
        <p:spPr>
          <a:xfrm>
            <a:off x="2945620" y="2903987"/>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40k</a:t>
            </a:r>
          </a:p>
        </p:txBody>
      </p:sp>
      <p:cxnSp>
        <p:nvCxnSpPr>
          <p:cNvPr id="19" name="Straight Connector 18">
            <a:extLst>
              <a:ext uri="{FF2B5EF4-FFF2-40B4-BE49-F238E27FC236}">
                <a16:creationId xmlns:a16="http://schemas.microsoft.com/office/drawing/2014/main" id="{DA9692B3-8F3C-47EC-A84C-ADBC9900C48E}"/>
              </a:ext>
            </a:extLst>
          </p:cNvPr>
          <p:cNvCxnSpPr>
            <a:cxnSpLocks/>
          </p:cNvCxnSpPr>
          <p:nvPr/>
        </p:nvCxnSpPr>
        <p:spPr>
          <a:xfrm>
            <a:off x="3401018" y="3743557"/>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9332AD7-0EE4-43E3-A771-AA11D425E5EC}"/>
              </a:ext>
            </a:extLst>
          </p:cNvPr>
          <p:cNvSpPr txBox="1"/>
          <p:nvPr/>
        </p:nvSpPr>
        <p:spPr>
          <a:xfrm>
            <a:off x="2945620" y="3588405"/>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30k</a:t>
            </a:r>
          </a:p>
        </p:txBody>
      </p:sp>
      <p:cxnSp>
        <p:nvCxnSpPr>
          <p:cNvPr id="21" name="Straight Connector 20">
            <a:extLst>
              <a:ext uri="{FF2B5EF4-FFF2-40B4-BE49-F238E27FC236}">
                <a16:creationId xmlns:a16="http://schemas.microsoft.com/office/drawing/2014/main" id="{50AF4A52-4F96-4605-A421-E9BBE649627A}"/>
              </a:ext>
            </a:extLst>
          </p:cNvPr>
          <p:cNvCxnSpPr>
            <a:cxnSpLocks/>
          </p:cNvCxnSpPr>
          <p:nvPr/>
        </p:nvCxnSpPr>
        <p:spPr>
          <a:xfrm>
            <a:off x="3401018" y="4427977"/>
            <a:ext cx="2194560" cy="4510"/>
          </a:xfrm>
          <a:prstGeom prst="line">
            <a:avLst/>
          </a:prstGeom>
          <a:solidFill>
            <a:schemeClr val="bg2">
              <a:lumMod val="50000"/>
            </a:schemeClr>
          </a:solidFill>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5C5C368-5EF2-49F1-9949-EF07BCF4F962}"/>
              </a:ext>
            </a:extLst>
          </p:cNvPr>
          <p:cNvSpPr txBox="1"/>
          <p:nvPr/>
        </p:nvSpPr>
        <p:spPr>
          <a:xfrm>
            <a:off x="2945620" y="4272825"/>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20k</a:t>
            </a:r>
          </a:p>
        </p:txBody>
      </p:sp>
      <p:cxnSp>
        <p:nvCxnSpPr>
          <p:cNvPr id="23" name="Straight Connector 22">
            <a:extLst>
              <a:ext uri="{FF2B5EF4-FFF2-40B4-BE49-F238E27FC236}">
                <a16:creationId xmlns:a16="http://schemas.microsoft.com/office/drawing/2014/main" id="{8D06728F-E3CB-43F6-9F69-5D47B86E021E}"/>
              </a:ext>
            </a:extLst>
          </p:cNvPr>
          <p:cNvCxnSpPr>
            <a:cxnSpLocks/>
          </p:cNvCxnSpPr>
          <p:nvPr/>
        </p:nvCxnSpPr>
        <p:spPr>
          <a:xfrm>
            <a:off x="3401018" y="5112396"/>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6BA2EF5-3533-4B1A-AF4B-656EDE9E77F1}"/>
              </a:ext>
            </a:extLst>
          </p:cNvPr>
          <p:cNvSpPr txBox="1"/>
          <p:nvPr/>
        </p:nvSpPr>
        <p:spPr>
          <a:xfrm>
            <a:off x="2945620" y="4957244"/>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10k</a:t>
            </a:r>
          </a:p>
        </p:txBody>
      </p:sp>
      <p:sp>
        <p:nvSpPr>
          <p:cNvPr id="67" name="Freeform: Shape 66">
            <a:extLst>
              <a:ext uri="{FF2B5EF4-FFF2-40B4-BE49-F238E27FC236}">
                <a16:creationId xmlns:a16="http://schemas.microsoft.com/office/drawing/2014/main" id="{811896C3-4C9C-4B74-942E-22773083499E}"/>
              </a:ext>
            </a:extLst>
          </p:cNvPr>
          <p:cNvSpPr/>
          <p:nvPr/>
        </p:nvSpPr>
        <p:spPr>
          <a:xfrm>
            <a:off x="3555220" y="2906498"/>
            <a:ext cx="138905" cy="2518396"/>
          </a:xfrm>
          <a:custGeom>
            <a:avLst/>
            <a:gdLst>
              <a:gd name="connsiteX0" fmla="*/ 0 w 138905"/>
              <a:gd name="connsiteY0" fmla="*/ 0 h 2518396"/>
              <a:gd name="connsiteX1" fmla="*/ 138905 w 138905"/>
              <a:gd name="connsiteY1" fmla="*/ 0 h 2518396"/>
              <a:gd name="connsiteX2" fmla="*/ 138905 w 138905"/>
              <a:gd name="connsiteY2" fmla="*/ 2518396 h 2518396"/>
              <a:gd name="connsiteX3" fmla="*/ 0 w 138905"/>
              <a:gd name="connsiteY3" fmla="*/ 2518396 h 2518396"/>
            </a:gdLst>
            <a:ahLst/>
            <a:cxnLst>
              <a:cxn ang="0">
                <a:pos x="connsiteX0" y="connsiteY0"/>
              </a:cxn>
              <a:cxn ang="0">
                <a:pos x="connsiteX1" y="connsiteY1"/>
              </a:cxn>
              <a:cxn ang="0">
                <a:pos x="connsiteX2" y="connsiteY2"/>
              </a:cxn>
              <a:cxn ang="0">
                <a:pos x="connsiteX3" y="connsiteY3"/>
              </a:cxn>
            </a:cxnLst>
            <a:rect l="l" t="t" r="r" b="b"/>
            <a:pathLst>
              <a:path w="138905" h="2518396">
                <a:moveTo>
                  <a:pt x="0" y="0"/>
                </a:moveTo>
                <a:lnTo>
                  <a:pt x="138905" y="0"/>
                </a:lnTo>
                <a:lnTo>
                  <a:pt x="138905" y="2518396"/>
                </a:lnTo>
                <a:lnTo>
                  <a:pt x="0" y="2518396"/>
                </a:lnTo>
                <a:close/>
              </a:path>
            </a:pathLst>
          </a:cu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26" name="TextBox 25">
            <a:extLst>
              <a:ext uri="{FF2B5EF4-FFF2-40B4-BE49-F238E27FC236}">
                <a16:creationId xmlns:a16="http://schemas.microsoft.com/office/drawing/2014/main" id="{D57DB70D-AEF6-4238-8BEE-2C9A675D1480}"/>
              </a:ext>
            </a:extLst>
          </p:cNvPr>
          <p:cNvSpPr txBox="1"/>
          <p:nvPr/>
        </p:nvSpPr>
        <p:spPr>
          <a:xfrm>
            <a:off x="3402820" y="5553326"/>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2014</a:t>
            </a:r>
          </a:p>
        </p:txBody>
      </p:sp>
      <p:sp>
        <p:nvSpPr>
          <p:cNvPr id="27" name="TextBox 26">
            <a:extLst>
              <a:ext uri="{FF2B5EF4-FFF2-40B4-BE49-F238E27FC236}">
                <a16:creationId xmlns:a16="http://schemas.microsoft.com/office/drawing/2014/main" id="{0ECBA0C9-42F5-4943-91FC-6F8D86702F41}"/>
              </a:ext>
            </a:extLst>
          </p:cNvPr>
          <p:cNvSpPr txBox="1"/>
          <p:nvPr/>
        </p:nvSpPr>
        <p:spPr>
          <a:xfrm>
            <a:off x="3937801"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2016</a:t>
            </a:r>
          </a:p>
        </p:txBody>
      </p:sp>
      <p:sp>
        <p:nvSpPr>
          <p:cNvPr id="28" name="TextBox 27">
            <a:extLst>
              <a:ext uri="{FF2B5EF4-FFF2-40B4-BE49-F238E27FC236}">
                <a16:creationId xmlns:a16="http://schemas.microsoft.com/office/drawing/2014/main" id="{4EBEA66D-6377-419B-9B50-ACB70F7FCDCB}"/>
              </a:ext>
            </a:extLst>
          </p:cNvPr>
          <p:cNvSpPr txBox="1"/>
          <p:nvPr/>
        </p:nvSpPr>
        <p:spPr>
          <a:xfrm>
            <a:off x="4498298"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2018</a:t>
            </a:r>
          </a:p>
        </p:txBody>
      </p:sp>
      <p:sp>
        <p:nvSpPr>
          <p:cNvPr id="73" name="Freeform: Shape 72">
            <a:extLst>
              <a:ext uri="{FF2B5EF4-FFF2-40B4-BE49-F238E27FC236}">
                <a16:creationId xmlns:a16="http://schemas.microsoft.com/office/drawing/2014/main" id="{1F0AF0E1-D3DF-44F6-833E-0288747AD3D0}"/>
              </a:ext>
            </a:extLst>
          </p:cNvPr>
          <p:cNvSpPr/>
          <p:nvPr/>
        </p:nvSpPr>
        <p:spPr>
          <a:xfrm>
            <a:off x="5201140" y="3233270"/>
            <a:ext cx="138905" cy="2191624"/>
          </a:xfrm>
          <a:custGeom>
            <a:avLst/>
            <a:gdLst>
              <a:gd name="connsiteX0" fmla="*/ 0 w 138905"/>
              <a:gd name="connsiteY0" fmla="*/ 0 h 2191624"/>
              <a:gd name="connsiteX1" fmla="*/ 138905 w 138905"/>
              <a:gd name="connsiteY1" fmla="*/ 0 h 2191624"/>
              <a:gd name="connsiteX2" fmla="*/ 138905 w 138905"/>
              <a:gd name="connsiteY2" fmla="*/ 2191624 h 2191624"/>
              <a:gd name="connsiteX3" fmla="*/ 0 w 138905"/>
              <a:gd name="connsiteY3" fmla="*/ 2191624 h 2191624"/>
            </a:gdLst>
            <a:ahLst/>
            <a:cxnLst>
              <a:cxn ang="0">
                <a:pos x="connsiteX0" y="connsiteY0"/>
              </a:cxn>
              <a:cxn ang="0">
                <a:pos x="connsiteX1" y="connsiteY1"/>
              </a:cxn>
              <a:cxn ang="0">
                <a:pos x="connsiteX2" y="connsiteY2"/>
              </a:cxn>
              <a:cxn ang="0">
                <a:pos x="connsiteX3" y="connsiteY3"/>
              </a:cxn>
            </a:cxnLst>
            <a:rect l="l" t="t" r="r" b="b"/>
            <a:pathLst>
              <a:path w="138905" h="2191624">
                <a:moveTo>
                  <a:pt x="0" y="0"/>
                </a:moveTo>
                <a:lnTo>
                  <a:pt x="138905" y="0"/>
                </a:lnTo>
                <a:lnTo>
                  <a:pt x="138905" y="2191624"/>
                </a:lnTo>
                <a:lnTo>
                  <a:pt x="0" y="2191624"/>
                </a:lnTo>
                <a:close/>
              </a:path>
            </a:pathLst>
          </a:cu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30" name="TextBox 29">
            <a:extLst>
              <a:ext uri="{FF2B5EF4-FFF2-40B4-BE49-F238E27FC236}">
                <a16:creationId xmlns:a16="http://schemas.microsoft.com/office/drawing/2014/main" id="{86E9900B-E6C9-48AA-A6A7-44BCDDBBAE7D}"/>
              </a:ext>
            </a:extLst>
          </p:cNvPr>
          <p:cNvSpPr txBox="1"/>
          <p:nvPr/>
        </p:nvSpPr>
        <p:spPr>
          <a:xfrm>
            <a:off x="5041992"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2020</a:t>
            </a:r>
          </a:p>
        </p:txBody>
      </p:sp>
      <p:sp>
        <p:nvSpPr>
          <p:cNvPr id="69" name="Freeform: Shape 68">
            <a:extLst>
              <a:ext uri="{FF2B5EF4-FFF2-40B4-BE49-F238E27FC236}">
                <a16:creationId xmlns:a16="http://schemas.microsoft.com/office/drawing/2014/main" id="{6F69333D-98D0-45B5-96B7-DFDD5226EEB8}"/>
              </a:ext>
            </a:extLst>
          </p:cNvPr>
          <p:cNvSpPr/>
          <p:nvPr/>
        </p:nvSpPr>
        <p:spPr>
          <a:xfrm>
            <a:off x="4103860" y="3890863"/>
            <a:ext cx="138905" cy="1534031"/>
          </a:xfrm>
          <a:custGeom>
            <a:avLst/>
            <a:gdLst>
              <a:gd name="connsiteX0" fmla="*/ 0 w 138905"/>
              <a:gd name="connsiteY0" fmla="*/ 0 h 1534031"/>
              <a:gd name="connsiteX1" fmla="*/ 138905 w 138905"/>
              <a:gd name="connsiteY1" fmla="*/ 0 h 1534031"/>
              <a:gd name="connsiteX2" fmla="*/ 138905 w 138905"/>
              <a:gd name="connsiteY2" fmla="*/ 1534031 h 1534031"/>
              <a:gd name="connsiteX3" fmla="*/ 0 w 138905"/>
              <a:gd name="connsiteY3" fmla="*/ 1534031 h 1534031"/>
            </a:gdLst>
            <a:ahLst/>
            <a:cxnLst>
              <a:cxn ang="0">
                <a:pos x="connsiteX0" y="connsiteY0"/>
              </a:cxn>
              <a:cxn ang="0">
                <a:pos x="connsiteX1" y="connsiteY1"/>
              </a:cxn>
              <a:cxn ang="0">
                <a:pos x="connsiteX2" y="connsiteY2"/>
              </a:cxn>
              <a:cxn ang="0">
                <a:pos x="connsiteX3" y="connsiteY3"/>
              </a:cxn>
            </a:cxnLst>
            <a:rect l="l" t="t" r="r" b="b"/>
            <a:pathLst>
              <a:path w="138905" h="1534031">
                <a:moveTo>
                  <a:pt x="0" y="0"/>
                </a:moveTo>
                <a:lnTo>
                  <a:pt x="138905" y="0"/>
                </a:lnTo>
                <a:lnTo>
                  <a:pt x="138905" y="1534031"/>
                </a:lnTo>
                <a:lnTo>
                  <a:pt x="0" y="1534031"/>
                </a:lnTo>
                <a:close/>
              </a:path>
            </a:pathLst>
          </a:cu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71" name="Freeform: Shape 70">
            <a:extLst>
              <a:ext uri="{FF2B5EF4-FFF2-40B4-BE49-F238E27FC236}">
                <a16:creationId xmlns:a16="http://schemas.microsoft.com/office/drawing/2014/main" id="{69D5AC7A-BF8D-4269-BFB7-31DF8CA82068}"/>
              </a:ext>
            </a:extLst>
          </p:cNvPr>
          <p:cNvSpPr/>
          <p:nvPr/>
        </p:nvSpPr>
        <p:spPr>
          <a:xfrm>
            <a:off x="4652500" y="3731149"/>
            <a:ext cx="138905" cy="1693745"/>
          </a:xfrm>
          <a:custGeom>
            <a:avLst/>
            <a:gdLst>
              <a:gd name="connsiteX0" fmla="*/ 0 w 138905"/>
              <a:gd name="connsiteY0" fmla="*/ 0 h 1693745"/>
              <a:gd name="connsiteX1" fmla="*/ 138905 w 138905"/>
              <a:gd name="connsiteY1" fmla="*/ 0 h 1693745"/>
              <a:gd name="connsiteX2" fmla="*/ 138905 w 138905"/>
              <a:gd name="connsiteY2" fmla="*/ 1693745 h 1693745"/>
              <a:gd name="connsiteX3" fmla="*/ 0 w 138905"/>
              <a:gd name="connsiteY3" fmla="*/ 1693745 h 1693745"/>
            </a:gdLst>
            <a:ahLst/>
            <a:cxnLst>
              <a:cxn ang="0">
                <a:pos x="connsiteX0" y="connsiteY0"/>
              </a:cxn>
              <a:cxn ang="0">
                <a:pos x="connsiteX1" y="connsiteY1"/>
              </a:cxn>
              <a:cxn ang="0">
                <a:pos x="connsiteX2" y="connsiteY2"/>
              </a:cxn>
              <a:cxn ang="0">
                <a:pos x="connsiteX3" y="connsiteY3"/>
              </a:cxn>
            </a:cxnLst>
            <a:rect l="l" t="t" r="r" b="b"/>
            <a:pathLst>
              <a:path w="138905" h="1693745">
                <a:moveTo>
                  <a:pt x="0" y="0"/>
                </a:moveTo>
                <a:lnTo>
                  <a:pt x="138905" y="0"/>
                </a:lnTo>
                <a:lnTo>
                  <a:pt x="138905" y="1693745"/>
                </a:lnTo>
                <a:lnTo>
                  <a:pt x="0" y="1693745"/>
                </a:lnTo>
                <a:close/>
              </a:path>
            </a:pathLst>
          </a:cu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latin typeface="Bernard MT Condensed" panose="02050806060905020404" pitchFamily="18" charset="0"/>
            </a:endParaRPr>
          </a:p>
        </p:txBody>
      </p:sp>
      <p:sp>
        <p:nvSpPr>
          <p:cNvPr id="33" name="TextBox 32">
            <a:extLst>
              <a:ext uri="{FF2B5EF4-FFF2-40B4-BE49-F238E27FC236}">
                <a16:creationId xmlns:a16="http://schemas.microsoft.com/office/drawing/2014/main" id="{82AAC80E-E033-4DC2-A455-D514E005C90B}"/>
              </a:ext>
            </a:extLst>
          </p:cNvPr>
          <p:cNvSpPr txBox="1"/>
          <p:nvPr/>
        </p:nvSpPr>
        <p:spPr>
          <a:xfrm>
            <a:off x="381000" y="4890260"/>
            <a:ext cx="2486840" cy="1129540"/>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defTabSz="1219170">
              <a:spcBef>
                <a:spcPct val="20000"/>
              </a:spcBef>
              <a:defRPr/>
            </a:pPr>
            <a:endParaRPr lang="en-US" sz="200" b="1" dirty="0">
              <a:solidFill>
                <a:srgbClr val="454545"/>
              </a:solidFill>
              <a:latin typeface="Candara" panose="020E0502030303020204" pitchFamily="34" charset="0"/>
            </a:endParaRPr>
          </a:p>
          <a:p>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cxnSp>
        <p:nvCxnSpPr>
          <p:cNvPr id="34" name="Straight Connector 33">
            <a:extLst>
              <a:ext uri="{FF2B5EF4-FFF2-40B4-BE49-F238E27FC236}">
                <a16:creationId xmlns:a16="http://schemas.microsoft.com/office/drawing/2014/main" id="{FD399E9B-1DFB-4B2B-99FE-CF3325E41907}"/>
              </a:ext>
            </a:extLst>
          </p:cNvPr>
          <p:cNvCxnSpPr/>
          <p:nvPr/>
        </p:nvCxnSpPr>
        <p:spPr>
          <a:xfrm>
            <a:off x="6153356" y="1600200"/>
            <a:ext cx="0" cy="44196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4F19353-6E7B-48B1-AAB9-78D18B08067D}"/>
              </a:ext>
            </a:extLst>
          </p:cNvPr>
          <p:cNvSpPr txBox="1"/>
          <p:nvPr/>
        </p:nvSpPr>
        <p:spPr>
          <a:xfrm>
            <a:off x="387496" y="305067"/>
            <a:ext cx="57085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36" name="Oval 35">
            <a:extLst>
              <a:ext uri="{FF2B5EF4-FFF2-40B4-BE49-F238E27FC236}">
                <a16:creationId xmlns:a16="http://schemas.microsoft.com/office/drawing/2014/main" id="{31874924-8008-4625-A05E-6E14CB8E7541}"/>
              </a:ext>
            </a:extLst>
          </p:cNvPr>
          <p:cNvSpPr>
            <a:spLocks noChangeAspect="1"/>
          </p:cNvSpPr>
          <p:nvPr/>
        </p:nvSpPr>
        <p:spPr>
          <a:xfrm>
            <a:off x="5787596" y="2362200"/>
            <a:ext cx="731520" cy="731522"/>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85" name="Group 84">
            <a:extLst>
              <a:ext uri="{FF2B5EF4-FFF2-40B4-BE49-F238E27FC236}">
                <a16:creationId xmlns:a16="http://schemas.microsoft.com/office/drawing/2014/main" id="{2E374EC5-A49D-49EC-BE37-F12907131E6F}"/>
              </a:ext>
            </a:extLst>
          </p:cNvPr>
          <p:cNvGrpSpPr/>
          <p:nvPr/>
        </p:nvGrpSpPr>
        <p:grpSpPr>
          <a:xfrm>
            <a:off x="7025937" y="2905367"/>
            <a:ext cx="1737360" cy="1738185"/>
            <a:chOff x="7025937" y="2905367"/>
            <a:chExt cx="1737360" cy="1738185"/>
          </a:xfrm>
        </p:grpSpPr>
        <p:sp>
          <p:nvSpPr>
            <p:cNvPr id="38" name="Oval 37">
              <a:extLst>
                <a:ext uri="{FF2B5EF4-FFF2-40B4-BE49-F238E27FC236}">
                  <a16:creationId xmlns:a16="http://schemas.microsoft.com/office/drawing/2014/main" id="{B2D0668C-853D-4F21-9D9A-9E554DE5EEE3}"/>
                </a:ext>
              </a:extLst>
            </p:cNvPr>
            <p:cNvSpPr>
              <a:spLocks noChangeAspect="1"/>
            </p:cNvSpPr>
            <p:nvPr/>
          </p:nvSpPr>
          <p:spPr>
            <a:xfrm>
              <a:off x="7025938" y="2905367"/>
              <a:ext cx="1737359" cy="1737361"/>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9" name="Partial Circle 38">
              <a:extLst>
                <a:ext uri="{FF2B5EF4-FFF2-40B4-BE49-F238E27FC236}">
                  <a16:creationId xmlns:a16="http://schemas.microsoft.com/office/drawing/2014/main" id="{B8A61DEB-8F2C-423C-9A61-5E6A3201AF40}"/>
                </a:ext>
              </a:extLst>
            </p:cNvPr>
            <p:cNvSpPr>
              <a:spLocks noChangeAspect="1"/>
            </p:cNvSpPr>
            <p:nvPr/>
          </p:nvSpPr>
          <p:spPr>
            <a:xfrm flipV="1">
              <a:off x="7025937" y="2906191"/>
              <a:ext cx="1737359" cy="1737361"/>
            </a:xfrm>
            <a:prstGeom prst="pie">
              <a:avLst>
                <a:gd name="adj1" fmla="val 14571903"/>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useBgFill="1">
          <p:nvSpPr>
            <p:cNvPr id="40" name="Oval 39">
              <a:extLst>
                <a:ext uri="{FF2B5EF4-FFF2-40B4-BE49-F238E27FC236}">
                  <a16:creationId xmlns:a16="http://schemas.microsoft.com/office/drawing/2014/main" id="{466BC323-EDF1-4717-B147-FBF80C523676}"/>
                </a:ext>
              </a:extLst>
            </p:cNvPr>
            <p:cNvSpPr>
              <a:spLocks noChangeAspect="1"/>
            </p:cNvSpPr>
            <p:nvPr/>
          </p:nvSpPr>
          <p:spPr>
            <a:xfrm>
              <a:off x="7092758" y="2972188"/>
              <a:ext cx="1603716" cy="1603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sp>
        <p:nvSpPr>
          <p:cNvPr id="41" name="TextBox 40">
            <a:extLst>
              <a:ext uri="{FF2B5EF4-FFF2-40B4-BE49-F238E27FC236}">
                <a16:creationId xmlns:a16="http://schemas.microsoft.com/office/drawing/2014/main" id="{F899D52A-A00B-441D-980C-C41D1ED7D28E}"/>
              </a:ext>
            </a:extLst>
          </p:cNvPr>
          <p:cNvSpPr txBox="1"/>
          <p:nvPr/>
        </p:nvSpPr>
        <p:spPr>
          <a:xfrm>
            <a:off x="7410946" y="3416082"/>
            <a:ext cx="989630" cy="683264"/>
          </a:xfrm>
          <a:prstGeom prst="rect">
            <a:avLst/>
          </a:prstGeom>
          <a:noFill/>
        </p:spPr>
        <p:txBody>
          <a:bodyPr wrap="square" rtlCol="0">
            <a:spAutoFit/>
          </a:bodyPr>
          <a:lstStyle/>
          <a:p>
            <a:pPr algn="ctr" defTabSz="1219170">
              <a:spcBef>
                <a:spcPct val="20000"/>
              </a:spcBef>
              <a:defRPr/>
            </a:pPr>
            <a:r>
              <a:rPr lang="en-US" sz="2400" dirty="0">
                <a:solidFill>
                  <a:srgbClr val="454545"/>
                </a:solidFill>
                <a:latin typeface="Bernard MT Condensed" panose="02050806060905020404" pitchFamily="18" charset="0"/>
              </a:rPr>
              <a:t>57%</a:t>
            </a:r>
            <a:endParaRPr lang="en-US" sz="400" dirty="0">
              <a:solidFill>
                <a:srgbClr val="454545"/>
              </a:solidFill>
              <a:latin typeface="Bernard MT Condensed" panose="02050806060905020404" pitchFamily="18" charset="0"/>
            </a:endParaRPr>
          </a:p>
          <a:p>
            <a:pPr algn="ctr" defTabSz="1219170">
              <a:spcBef>
                <a:spcPct val="20000"/>
              </a:spcBef>
              <a:defRPr/>
            </a:pPr>
            <a:r>
              <a:rPr lang="en-US" sz="1000" dirty="0">
                <a:solidFill>
                  <a:srgbClr val="454545"/>
                </a:solidFill>
                <a:latin typeface="Bernard MT Condensed" panose="02050806060905020404" pitchFamily="18" charset="0"/>
              </a:rPr>
              <a:t>LOREM IPSUM</a:t>
            </a:r>
            <a:endParaRPr lang="en-US" sz="1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42" name="Oval 41">
            <a:extLst>
              <a:ext uri="{FF2B5EF4-FFF2-40B4-BE49-F238E27FC236}">
                <a16:creationId xmlns:a16="http://schemas.microsoft.com/office/drawing/2014/main" id="{989DC18C-8635-43C4-8911-611D53D1DCEC}"/>
              </a:ext>
            </a:extLst>
          </p:cNvPr>
          <p:cNvSpPr>
            <a:spLocks noChangeAspect="1"/>
          </p:cNvSpPr>
          <p:nvPr/>
        </p:nvSpPr>
        <p:spPr>
          <a:xfrm>
            <a:off x="8212855" y="2840693"/>
            <a:ext cx="548640" cy="54864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cxnSp>
        <p:nvCxnSpPr>
          <p:cNvPr id="44" name="Straight Connector 43">
            <a:extLst>
              <a:ext uri="{FF2B5EF4-FFF2-40B4-BE49-F238E27FC236}">
                <a16:creationId xmlns:a16="http://schemas.microsoft.com/office/drawing/2014/main" id="{7925F4F8-55BD-45F0-995B-D88FBAF8D5C9}"/>
              </a:ext>
            </a:extLst>
          </p:cNvPr>
          <p:cNvCxnSpPr>
            <a:cxnSpLocks/>
          </p:cNvCxnSpPr>
          <p:nvPr/>
        </p:nvCxnSpPr>
        <p:spPr>
          <a:xfrm>
            <a:off x="9614935" y="2374719"/>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4BD07B9-4DB0-43BD-8451-ACBCAEA54EB2}"/>
              </a:ext>
            </a:extLst>
          </p:cNvPr>
          <p:cNvSpPr txBox="1"/>
          <p:nvPr/>
        </p:nvSpPr>
        <p:spPr>
          <a:xfrm>
            <a:off x="9159537" y="2219567"/>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50k</a:t>
            </a:r>
          </a:p>
        </p:txBody>
      </p:sp>
      <p:cxnSp>
        <p:nvCxnSpPr>
          <p:cNvPr id="46" name="Straight Connector 45">
            <a:extLst>
              <a:ext uri="{FF2B5EF4-FFF2-40B4-BE49-F238E27FC236}">
                <a16:creationId xmlns:a16="http://schemas.microsoft.com/office/drawing/2014/main" id="{6DCE4D04-56AF-45B5-911B-B703FE9A36A3}"/>
              </a:ext>
            </a:extLst>
          </p:cNvPr>
          <p:cNvCxnSpPr>
            <a:cxnSpLocks/>
          </p:cNvCxnSpPr>
          <p:nvPr/>
        </p:nvCxnSpPr>
        <p:spPr>
          <a:xfrm>
            <a:off x="9614935" y="3059138"/>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5B0657E-9795-481D-AA7C-10A080FD95DB}"/>
              </a:ext>
            </a:extLst>
          </p:cNvPr>
          <p:cNvSpPr txBox="1"/>
          <p:nvPr/>
        </p:nvSpPr>
        <p:spPr>
          <a:xfrm>
            <a:off x="9159537" y="2903987"/>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40k</a:t>
            </a:r>
          </a:p>
        </p:txBody>
      </p:sp>
      <p:cxnSp>
        <p:nvCxnSpPr>
          <p:cNvPr id="48" name="Straight Connector 47">
            <a:extLst>
              <a:ext uri="{FF2B5EF4-FFF2-40B4-BE49-F238E27FC236}">
                <a16:creationId xmlns:a16="http://schemas.microsoft.com/office/drawing/2014/main" id="{9EC22C46-D215-43CC-A2C2-ED06AD0DC199}"/>
              </a:ext>
            </a:extLst>
          </p:cNvPr>
          <p:cNvCxnSpPr>
            <a:cxnSpLocks/>
          </p:cNvCxnSpPr>
          <p:nvPr/>
        </p:nvCxnSpPr>
        <p:spPr>
          <a:xfrm>
            <a:off x="9614935" y="3743557"/>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750DCB2E-1F79-4137-B304-3D64B1D969C6}"/>
              </a:ext>
            </a:extLst>
          </p:cNvPr>
          <p:cNvSpPr txBox="1"/>
          <p:nvPr/>
        </p:nvSpPr>
        <p:spPr>
          <a:xfrm>
            <a:off x="9159537" y="3588405"/>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30k</a:t>
            </a:r>
          </a:p>
        </p:txBody>
      </p:sp>
      <p:cxnSp>
        <p:nvCxnSpPr>
          <p:cNvPr id="50" name="Straight Connector 49">
            <a:extLst>
              <a:ext uri="{FF2B5EF4-FFF2-40B4-BE49-F238E27FC236}">
                <a16:creationId xmlns:a16="http://schemas.microsoft.com/office/drawing/2014/main" id="{F44D7CE7-D671-4FA7-A1B5-DF79D8C45B23}"/>
              </a:ext>
            </a:extLst>
          </p:cNvPr>
          <p:cNvCxnSpPr>
            <a:cxnSpLocks/>
          </p:cNvCxnSpPr>
          <p:nvPr/>
        </p:nvCxnSpPr>
        <p:spPr>
          <a:xfrm>
            <a:off x="9614935" y="4427977"/>
            <a:ext cx="2194560" cy="4510"/>
          </a:xfrm>
          <a:prstGeom prst="line">
            <a:avLst/>
          </a:prstGeom>
          <a:solidFill>
            <a:schemeClr val="bg2">
              <a:lumMod val="50000"/>
            </a:schemeClr>
          </a:solidFill>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BBCE2A9-760D-44ED-B48A-D01A65F3D195}"/>
              </a:ext>
            </a:extLst>
          </p:cNvPr>
          <p:cNvSpPr txBox="1"/>
          <p:nvPr/>
        </p:nvSpPr>
        <p:spPr>
          <a:xfrm>
            <a:off x="9159537" y="4272825"/>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20k</a:t>
            </a:r>
          </a:p>
        </p:txBody>
      </p:sp>
      <p:cxnSp>
        <p:nvCxnSpPr>
          <p:cNvPr id="52" name="Straight Connector 51">
            <a:extLst>
              <a:ext uri="{FF2B5EF4-FFF2-40B4-BE49-F238E27FC236}">
                <a16:creationId xmlns:a16="http://schemas.microsoft.com/office/drawing/2014/main" id="{0BD99E2A-8035-4A43-A133-3C0E4862A9D4}"/>
              </a:ext>
            </a:extLst>
          </p:cNvPr>
          <p:cNvCxnSpPr>
            <a:cxnSpLocks/>
          </p:cNvCxnSpPr>
          <p:nvPr/>
        </p:nvCxnSpPr>
        <p:spPr>
          <a:xfrm>
            <a:off x="9614935" y="5112396"/>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A1676B0-920D-49C3-8285-163E838ADB66}"/>
              </a:ext>
            </a:extLst>
          </p:cNvPr>
          <p:cNvSpPr txBox="1"/>
          <p:nvPr/>
        </p:nvSpPr>
        <p:spPr>
          <a:xfrm>
            <a:off x="9159537" y="4957244"/>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10k</a:t>
            </a:r>
          </a:p>
        </p:txBody>
      </p:sp>
      <p:sp>
        <p:nvSpPr>
          <p:cNvPr id="75" name="Freeform: Shape 74">
            <a:extLst>
              <a:ext uri="{FF2B5EF4-FFF2-40B4-BE49-F238E27FC236}">
                <a16:creationId xmlns:a16="http://schemas.microsoft.com/office/drawing/2014/main" id="{CED43913-133B-4A69-9841-AC46135E5FF8}"/>
              </a:ext>
            </a:extLst>
          </p:cNvPr>
          <p:cNvSpPr/>
          <p:nvPr/>
        </p:nvSpPr>
        <p:spPr>
          <a:xfrm>
            <a:off x="9769137" y="2590800"/>
            <a:ext cx="138905" cy="2834094"/>
          </a:xfrm>
          <a:custGeom>
            <a:avLst/>
            <a:gdLst>
              <a:gd name="connsiteX0" fmla="*/ 0 w 138905"/>
              <a:gd name="connsiteY0" fmla="*/ 0 h 2834094"/>
              <a:gd name="connsiteX1" fmla="*/ 138905 w 138905"/>
              <a:gd name="connsiteY1" fmla="*/ 0 h 2834094"/>
              <a:gd name="connsiteX2" fmla="*/ 138905 w 138905"/>
              <a:gd name="connsiteY2" fmla="*/ 2834094 h 2834094"/>
              <a:gd name="connsiteX3" fmla="*/ 0 w 138905"/>
              <a:gd name="connsiteY3" fmla="*/ 2834094 h 2834094"/>
            </a:gdLst>
            <a:ahLst/>
            <a:cxnLst>
              <a:cxn ang="0">
                <a:pos x="connsiteX0" y="connsiteY0"/>
              </a:cxn>
              <a:cxn ang="0">
                <a:pos x="connsiteX1" y="connsiteY1"/>
              </a:cxn>
              <a:cxn ang="0">
                <a:pos x="connsiteX2" y="connsiteY2"/>
              </a:cxn>
              <a:cxn ang="0">
                <a:pos x="connsiteX3" y="connsiteY3"/>
              </a:cxn>
            </a:cxnLst>
            <a:rect l="l" t="t" r="r" b="b"/>
            <a:pathLst>
              <a:path w="138905" h="2834094">
                <a:moveTo>
                  <a:pt x="0" y="0"/>
                </a:moveTo>
                <a:lnTo>
                  <a:pt x="138905" y="0"/>
                </a:lnTo>
                <a:lnTo>
                  <a:pt x="138905" y="2834094"/>
                </a:lnTo>
                <a:lnTo>
                  <a:pt x="0" y="2834094"/>
                </a:lnTo>
                <a:close/>
              </a:path>
            </a:pathLst>
          </a:cu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55" name="TextBox 54">
            <a:extLst>
              <a:ext uri="{FF2B5EF4-FFF2-40B4-BE49-F238E27FC236}">
                <a16:creationId xmlns:a16="http://schemas.microsoft.com/office/drawing/2014/main" id="{5F693F22-DA81-46F7-A896-4CBC304DC759}"/>
              </a:ext>
            </a:extLst>
          </p:cNvPr>
          <p:cNvSpPr txBox="1"/>
          <p:nvPr/>
        </p:nvSpPr>
        <p:spPr>
          <a:xfrm>
            <a:off x="9616737" y="5553326"/>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2014</a:t>
            </a:r>
          </a:p>
        </p:txBody>
      </p:sp>
      <p:sp>
        <p:nvSpPr>
          <p:cNvPr id="56" name="TextBox 55">
            <a:extLst>
              <a:ext uri="{FF2B5EF4-FFF2-40B4-BE49-F238E27FC236}">
                <a16:creationId xmlns:a16="http://schemas.microsoft.com/office/drawing/2014/main" id="{657E5CCC-CDC5-4213-B42C-E57DE9C81CF7}"/>
              </a:ext>
            </a:extLst>
          </p:cNvPr>
          <p:cNvSpPr txBox="1"/>
          <p:nvPr/>
        </p:nvSpPr>
        <p:spPr>
          <a:xfrm>
            <a:off x="10151718"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2016</a:t>
            </a:r>
          </a:p>
        </p:txBody>
      </p:sp>
      <p:sp>
        <p:nvSpPr>
          <p:cNvPr id="57" name="TextBox 56">
            <a:extLst>
              <a:ext uri="{FF2B5EF4-FFF2-40B4-BE49-F238E27FC236}">
                <a16:creationId xmlns:a16="http://schemas.microsoft.com/office/drawing/2014/main" id="{393E2CB7-B9EC-4DB6-9990-1004A1274864}"/>
              </a:ext>
            </a:extLst>
          </p:cNvPr>
          <p:cNvSpPr txBox="1"/>
          <p:nvPr/>
        </p:nvSpPr>
        <p:spPr>
          <a:xfrm>
            <a:off x="10712215"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2018</a:t>
            </a:r>
          </a:p>
        </p:txBody>
      </p:sp>
      <p:sp>
        <p:nvSpPr>
          <p:cNvPr id="83" name="Freeform: Shape 82">
            <a:extLst>
              <a:ext uri="{FF2B5EF4-FFF2-40B4-BE49-F238E27FC236}">
                <a16:creationId xmlns:a16="http://schemas.microsoft.com/office/drawing/2014/main" id="{CF54CA52-4244-4EED-A4EC-CCD47D40E1D0}"/>
              </a:ext>
            </a:extLst>
          </p:cNvPr>
          <p:cNvSpPr/>
          <p:nvPr/>
        </p:nvSpPr>
        <p:spPr>
          <a:xfrm>
            <a:off x="11415057" y="4267200"/>
            <a:ext cx="138905" cy="1157694"/>
          </a:xfrm>
          <a:custGeom>
            <a:avLst/>
            <a:gdLst>
              <a:gd name="connsiteX0" fmla="*/ 0 w 138905"/>
              <a:gd name="connsiteY0" fmla="*/ 0 h 1157694"/>
              <a:gd name="connsiteX1" fmla="*/ 138905 w 138905"/>
              <a:gd name="connsiteY1" fmla="*/ 0 h 1157694"/>
              <a:gd name="connsiteX2" fmla="*/ 138905 w 138905"/>
              <a:gd name="connsiteY2" fmla="*/ 1157694 h 1157694"/>
              <a:gd name="connsiteX3" fmla="*/ 0 w 138905"/>
              <a:gd name="connsiteY3" fmla="*/ 1157694 h 1157694"/>
            </a:gdLst>
            <a:ahLst/>
            <a:cxnLst>
              <a:cxn ang="0">
                <a:pos x="connsiteX0" y="connsiteY0"/>
              </a:cxn>
              <a:cxn ang="0">
                <a:pos x="connsiteX1" y="connsiteY1"/>
              </a:cxn>
              <a:cxn ang="0">
                <a:pos x="connsiteX2" y="connsiteY2"/>
              </a:cxn>
              <a:cxn ang="0">
                <a:pos x="connsiteX3" y="connsiteY3"/>
              </a:cxn>
            </a:cxnLst>
            <a:rect l="l" t="t" r="r" b="b"/>
            <a:pathLst>
              <a:path w="138905" h="1157694">
                <a:moveTo>
                  <a:pt x="0" y="0"/>
                </a:moveTo>
                <a:lnTo>
                  <a:pt x="138905" y="0"/>
                </a:lnTo>
                <a:lnTo>
                  <a:pt x="138905" y="1157694"/>
                </a:lnTo>
                <a:lnTo>
                  <a:pt x="0" y="1157694"/>
                </a:lnTo>
                <a:close/>
              </a:path>
            </a:pathLst>
          </a:cu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59" name="TextBox 58">
            <a:extLst>
              <a:ext uri="{FF2B5EF4-FFF2-40B4-BE49-F238E27FC236}">
                <a16:creationId xmlns:a16="http://schemas.microsoft.com/office/drawing/2014/main" id="{51EE67D8-996E-486D-B23C-9C3902DB34E3}"/>
              </a:ext>
            </a:extLst>
          </p:cNvPr>
          <p:cNvSpPr txBox="1"/>
          <p:nvPr/>
        </p:nvSpPr>
        <p:spPr>
          <a:xfrm>
            <a:off x="11255909"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2020</a:t>
            </a:r>
          </a:p>
        </p:txBody>
      </p:sp>
      <p:sp>
        <p:nvSpPr>
          <p:cNvPr id="79" name="Freeform: Shape 78">
            <a:extLst>
              <a:ext uri="{FF2B5EF4-FFF2-40B4-BE49-F238E27FC236}">
                <a16:creationId xmlns:a16="http://schemas.microsoft.com/office/drawing/2014/main" id="{7BC6D6EE-9670-431B-B121-62F32ED3CCFA}"/>
              </a:ext>
            </a:extLst>
          </p:cNvPr>
          <p:cNvSpPr/>
          <p:nvPr/>
        </p:nvSpPr>
        <p:spPr>
          <a:xfrm>
            <a:off x="10317777" y="4114800"/>
            <a:ext cx="138905" cy="1310094"/>
          </a:xfrm>
          <a:custGeom>
            <a:avLst/>
            <a:gdLst>
              <a:gd name="connsiteX0" fmla="*/ 0 w 138905"/>
              <a:gd name="connsiteY0" fmla="*/ 0 h 1310094"/>
              <a:gd name="connsiteX1" fmla="*/ 138905 w 138905"/>
              <a:gd name="connsiteY1" fmla="*/ 0 h 1310094"/>
              <a:gd name="connsiteX2" fmla="*/ 138905 w 138905"/>
              <a:gd name="connsiteY2" fmla="*/ 1310094 h 1310094"/>
              <a:gd name="connsiteX3" fmla="*/ 0 w 138905"/>
              <a:gd name="connsiteY3" fmla="*/ 1310094 h 1310094"/>
            </a:gdLst>
            <a:ahLst/>
            <a:cxnLst>
              <a:cxn ang="0">
                <a:pos x="connsiteX0" y="connsiteY0"/>
              </a:cxn>
              <a:cxn ang="0">
                <a:pos x="connsiteX1" y="connsiteY1"/>
              </a:cxn>
              <a:cxn ang="0">
                <a:pos x="connsiteX2" y="connsiteY2"/>
              </a:cxn>
              <a:cxn ang="0">
                <a:pos x="connsiteX3" y="connsiteY3"/>
              </a:cxn>
            </a:cxnLst>
            <a:rect l="l" t="t" r="r" b="b"/>
            <a:pathLst>
              <a:path w="138905" h="1310094">
                <a:moveTo>
                  <a:pt x="0" y="0"/>
                </a:moveTo>
                <a:lnTo>
                  <a:pt x="138905" y="0"/>
                </a:lnTo>
                <a:lnTo>
                  <a:pt x="138905" y="1310094"/>
                </a:lnTo>
                <a:lnTo>
                  <a:pt x="0" y="1310094"/>
                </a:lnTo>
                <a:close/>
              </a:path>
            </a:pathLst>
          </a:cu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81" name="Freeform: Shape 80">
            <a:extLst>
              <a:ext uri="{FF2B5EF4-FFF2-40B4-BE49-F238E27FC236}">
                <a16:creationId xmlns:a16="http://schemas.microsoft.com/office/drawing/2014/main" id="{F2D62909-BD22-418A-9FD6-1246C370BE86}"/>
              </a:ext>
            </a:extLst>
          </p:cNvPr>
          <p:cNvSpPr/>
          <p:nvPr/>
        </p:nvSpPr>
        <p:spPr>
          <a:xfrm>
            <a:off x="10866417" y="3200400"/>
            <a:ext cx="138905" cy="2224494"/>
          </a:xfrm>
          <a:custGeom>
            <a:avLst/>
            <a:gdLst>
              <a:gd name="connsiteX0" fmla="*/ 0 w 138905"/>
              <a:gd name="connsiteY0" fmla="*/ 0 h 2224494"/>
              <a:gd name="connsiteX1" fmla="*/ 138905 w 138905"/>
              <a:gd name="connsiteY1" fmla="*/ 0 h 2224494"/>
              <a:gd name="connsiteX2" fmla="*/ 138905 w 138905"/>
              <a:gd name="connsiteY2" fmla="*/ 2224494 h 2224494"/>
              <a:gd name="connsiteX3" fmla="*/ 0 w 138905"/>
              <a:gd name="connsiteY3" fmla="*/ 2224494 h 2224494"/>
            </a:gdLst>
            <a:ahLst/>
            <a:cxnLst>
              <a:cxn ang="0">
                <a:pos x="connsiteX0" y="connsiteY0"/>
              </a:cxn>
              <a:cxn ang="0">
                <a:pos x="connsiteX1" y="connsiteY1"/>
              </a:cxn>
              <a:cxn ang="0">
                <a:pos x="connsiteX2" y="connsiteY2"/>
              </a:cxn>
              <a:cxn ang="0">
                <a:pos x="connsiteX3" y="connsiteY3"/>
              </a:cxn>
            </a:cxnLst>
            <a:rect l="l" t="t" r="r" b="b"/>
            <a:pathLst>
              <a:path w="138905" h="2224494">
                <a:moveTo>
                  <a:pt x="0" y="0"/>
                </a:moveTo>
                <a:lnTo>
                  <a:pt x="138905" y="0"/>
                </a:lnTo>
                <a:lnTo>
                  <a:pt x="138905" y="2224494"/>
                </a:lnTo>
                <a:lnTo>
                  <a:pt x="0" y="2224494"/>
                </a:lnTo>
                <a:close/>
              </a:path>
            </a:pathLst>
          </a:cu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latin typeface="Bernard MT Condensed" panose="02050806060905020404" pitchFamily="18" charset="0"/>
            </a:endParaRPr>
          </a:p>
        </p:txBody>
      </p:sp>
      <p:sp>
        <p:nvSpPr>
          <p:cNvPr id="62" name="TextBox 61">
            <a:extLst>
              <a:ext uri="{FF2B5EF4-FFF2-40B4-BE49-F238E27FC236}">
                <a16:creationId xmlns:a16="http://schemas.microsoft.com/office/drawing/2014/main" id="{F63656F5-1D5A-4574-960E-66E2607FA0BB}"/>
              </a:ext>
            </a:extLst>
          </p:cNvPr>
          <p:cNvSpPr txBox="1"/>
          <p:nvPr/>
        </p:nvSpPr>
        <p:spPr>
          <a:xfrm>
            <a:off x="6594917" y="4890260"/>
            <a:ext cx="2486840" cy="1129540"/>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defTabSz="1219170">
              <a:spcBef>
                <a:spcPct val="20000"/>
              </a:spcBef>
              <a:defRPr/>
            </a:pPr>
            <a:endParaRPr lang="en-US" sz="200" b="1" dirty="0">
              <a:solidFill>
                <a:srgbClr val="454545"/>
              </a:solidFill>
              <a:latin typeface="Candara" panose="020E0502030303020204" pitchFamily="34" charset="0"/>
            </a:endParaRPr>
          </a:p>
          <a:p>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3" name="Freeform 517">
            <a:extLst>
              <a:ext uri="{FF2B5EF4-FFF2-40B4-BE49-F238E27FC236}">
                <a16:creationId xmlns:a16="http://schemas.microsoft.com/office/drawing/2014/main" id="{0F511C47-34E1-4384-B9A9-1990CCA19B65}"/>
              </a:ext>
            </a:extLst>
          </p:cNvPr>
          <p:cNvSpPr>
            <a:spLocks noChangeAspect="1" noEditPoints="1"/>
          </p:cNvSpPr>
          <p:nvPr/>
        </p:nvSpPr>
        <p:spPr bwMode="auto">
          <a:xfrm>
            <a:off x="8304295" y="3037777"/>
            <a:ext cx="365760" cy="13077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3" name="TextBox 62">
            <a:extLst>
              <a:ext uri="{FF2B5EF4-FFF2-40B4-BE49-F238E27FC236}">
                <a16:creationId xmlns:a16="http://schemas.microsoft.com/office/drawing/2014/main" id="{AF12E459-8F79-49EF-B292-E8E67F26AD9C}"/>
              </a:ext>
            </a:extLst>
          </p:cNvPr>
          <p:cNvSpPr txBox="1"/>
          <p:nvPr/>
        </p:nvSpPr>
        <p:spPr>
          <a:xfrm>
            <a:off x="5879035" y="2507223"/>
            <a:ext cx="548641" cy="461665"/>
          </a:xfrm>
          <a:prstGeom prst="rect">
            <a:avLst/>
          </a:prstGeom>
          <a:noFill/>
        </p:spPr>
        <p:txBody>
          <a:bodyPr wrap="square" rtlCol="0">
            <a:spAutoFit/>
          </a:bodyPr>
          <a:lstStyle/>
          <a:p>
            <a:pPr algn="ctr" defTabSz="1219170">
              <a:spcBef>
                <a:spcPct val="20000"/>
              </a:spcBef>
              <a:defRPr/>
            </a:pPr>
            <a:r>
              <a:rPr lang="en-US" sz="2400" dirty="0">
                <a:solidFill>
                  <a:srgbClr val="454545"/>
                </a:solidFill>
                <a:latin typeface="Bernard MT Condensed" panose="02050806060905020404" pitchFamily="18" charset="0"/>
              </a:rPr>
              <a:t>VS</a:t>
            </a:r>
            <a:endParaRPr lang="en-US" sz="400" dirty="0">
              <a:solidFill>
                <a:srgbClr val="454545"/>
              </a:solidFill>
              <a:latin typeface="Bernard MT Condensed" panose="02050806060905020404" pitchFamily="18" charset="0"/>
            </a:endParaRPr>
          </a:p>
        </p:txBody>
      </p:sp>
      <p:sp>
        <p:nvSpPr>
          <p:cNvPr id="64" name="TextBox 63">
            <a:extLst>
              <a:ext uri="{FF2B5EF4-FFF2-40B4-BE49-F238E27FC236}">
                <a16:creationId xmlns:a16="http://schemas.microsoft.com/office/drawing/2014/main" id="{868910BE-9C2A-44C9-B0CC-3C596C37E05C}"/>
              </a:ext>
            </a:extLst>
          </p:cNvPr>
          <p:cNvSpPr txBox="1"/>
          <p:nvPr/>
        </p:nvSpPr>
        <p:spPr>
          <a:xfrm>
            <a:off x="3777249" y="5894120"/>
            <a:ext cx="1340530" cy="32316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p:txBody>
      </p:sp>
      <p:sp>
        <p:nvSpPr>
          <p:cNvPr id="65" name="TextBox 64">
            <a:extLst>
              <a:ext uri="{FF2B5EF4-FFF2-40B4-BE49-F238E27FC236}">
                <a16:creationId xmlns:a16="http://schemas.microsoft.com/office/drawing/2014/main" id="{82D76BF4-6871-4FFB-811F-585F158DD6A1}"/>
              </a:ext>
            </a:extLst>
          </p:cNvPr>
          <p:cNvSpPr txBox="1"/>
          <p:nvPr/>
        </p:nvSpPr>
        <p:spPr>
          <a:xfrm>
            <a:off x="10074527" y="5894119"/>
            <a:ext cx="1340530" cy="32316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p:txBody>
      </p:sp>
    </p:spTree>
    <p:extLst>
      <p:ext uri="{BB962C8B-B14F-4D97-AF65-F5344CB8AC3E}">
        <p14:creationId xmlns:p14="http://schemas.microsoft.com/office/powerpoint/2010/main" val="343092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1000"/>
                                        <p:tgtEl>
                                          <p:spTgt spid="35"/>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heel(1)">
                                      <p:cBhvr>
                                        <p:cTn id="11" dur="2000"/>
                                        <p:tgtEl>
                                          <p:spTgt spid="84"/>
                                        </p:tgtEl>
                                      </p:cBhvr>
                                    </p:animEffect>
                                  </p:childTnLst>
                                </p:cTn>
                              </p:par>
                            </p:childTnLst>
                          </p:cTn>
                        </p:par>
                        <p:par>
                          <p:cTn id="12" fill="hold">
                            <p:stCondLst>
                              <p:cond delay="3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
                                          </p:val>
                                        </p:tav>
                                        <p:tav tm="100000">
                                          <p:val>
                                            <p:strVal val="#ppt_x"/>
                                          </p:val>
                                        </p:tav>
                                      </p:tavLst>
                                    </p:anim>
                                    <p:anim calcmode="lin" valueType="num">
                                      <p:cBhvr>
                                        <p:cTn id="33" dur="1000" fill="hold"/>
                                        <p:tgtEl>
                                          <p:spTgt spid="33"/>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2" presetClass="entr" presetSubtype="4"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64"/>
                                        </p:tgtEl>
                                        <p:attrNameLst>
                                          <p:attrName>style.visibility</p:attrName>
                                        </p:attrNameLst>
                                      </p:cBhvr>
                                      <p:to>
                                        <p:strVal val="visible"/>
                                      </p:to>
                                    </p:set>
                                    <p:anim calcmode="lin" valueType="num">
                                      <p:cBhvr additive="base">
                                        <p:cTn id="77" dur="500" fill="hold"/>
                                        <p:tgtEl>
                                          <p:spTgt spid="64"/>
                                        </p:tgtEl>
                                        <p:attrNameLst>
                                          <p:attrName>ppt_x</p:attrName>
                                        </p:attrNameLst>
                                      </p:cBhvr>
                                      <p:tavLst>
                                        <p:tav tm="0">
                                          <p:val>
                                            <p:strVal val="#ppt_x"/>
                                          </p:val>
                                        </p:tav>
                                        <p:tav tm="100000">
                                          <p:val>
                                            <p:strVal val="#ppt_x"/>
                                          </p:val>
                                        </p:tav>
                                      </p:tavLst>
                                    </p:anim>
                                    <p:anim calcmode="lin" valueType="num">
                                      <p:cBhvr additive="base">
                                        <p:cTn id="78" dur="500" fill="hold"/>
                                        <p:tgtEl>
                                          <p:spTgt spid="64"/>
                                        </p:tgtEl>
                                        <p:attrNameLst>
                                          <p:attrName>ppt_y</p:attrName>
                                        </p:attrNameLst>
                                      </p:cBhvr>
                                      <p:tavLst>
                                        <p:tav tm="0">
                                          <p:val>
                                            <p:strVal val="1+#ppt_h/2"/>
                                          </p:val>
                                        </p:tav>
                                        <p:tav tm="100000">
                                          <p:val>
                                            <p:strVal val="#ppt_y"/>
                                          </p:val>
                                        </p:tav>
                                      </p:tavLst>
                                    </p:anim>
                                  </p:childTnLst>
                                </p:cTn>
                              </p:par>
                            </p:childTnLst>
                          </p:cTn>
                        </p:par>
                        <p:par>
                          <p:cTn id="79" fill="hold">
                            <p:stCondLst>
                              <p:cond delay="5500"/>
                            </p:stCondLst>
                            <p:childTnLst>
                              <p:par>
                                <p:cTn id="80" presetID="53" presetClass="entr" presetSubtype="16"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childTnLst>
                          </p:cTn>
                        </p:par>
                        <p:par>
                          <p:cTn id="85" fill="hold">
                            <p:stCondLst>
                              <p:cond delay="6000"/>
                            </p:stCondLst>
                            <p:childTnLst>
                              <p:par>
                                <p:cTn id="86" presetID="22" presetClass="entr" presetSubtype="4" fill="hold" grpId="0" nodeType="afterEffect">
                                  <p:stCondLst>
                                    <p:cond delay="0"/>
                                  </p:stCondLst>
                                  <p:childTnLst>
                                    <p:set>
                                      <p:cBhvr>
                                        <p:cTn id="87" dur="1" fill="hold">
                                          <p:stCondLst>
                                            <p:cond delay="0"/>
                                          </p:stCondLst>
                                        </p:cTn>
                                        <p:tgtEl>
                                          <p:spTgt spid="67"/>
                                        </p:tgtEl>
                                        <p:attrNameLst>
                                          <p:attrName>style.visibility</p:attrName>
                                        </p:attrNameLst>
                                      </p:cBhvr>
                                      <p:to>
                                        <p:strVal val="visible"/>
                                      </p:to>
                                    </p:set>
                                    <p:animEffect transition="in" filter="wipe(down)">
                                      <p:cBhvr>
                                        <p:cTn id="88" dur="500"/>
                                        <p:tgtEl>
                                          <p:spTgt spid="67"/>
                                        </p:tgtEl>
                                      </p:cBhvr>
                                    </p:animEffect>
                                  </p:childTnLst>
                                </p:cTn>
                              </p:par>
                            </p:childTnLst>
                          </p:cTn>
                        </p:par>
                        <p:par>
                          <p:cTn id="89" fill="hold">
                            <p:stCondLst>
                              <p:cond delay="6500"/>
                            </p:stCondLst>
                            <p:childTnLst>
                              <p:par>
                                <p:cTn id="90" presetID="53" presetClass="entr" presetSubtype="16"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 calcmode="lin" valueType="num">
                                      <p:cBhvr>
                                        <p:cTn id="92" dur="500" fill="hold"/>
                                        <p:tgtEl>
                                          <p:spTgt spid="27"/>
                                        </p:tgtEl>
                                        <p:attrNameLst>
                                          <p:attrName>ppt_w</p:attrName>
                                        </p:attrNameLst>
                                      </p:cBhvr>
                                      <p:tavLst>
                                        <p:tav tm="0">
                                          <p:val>
                                            <p:fltVal val="0"/>
                                          </p:val>
                                        </p:tav>
                                        <p:tav tm="100000">
                                          <p:val>
                                            <p:strVal val="#ppt_w"/>
                                          </p:val>
                                        </p:tav>
                                      </p:tavLst>
                                    </p:anim>
                                    <p:anim calcmode="lin" valueType="num">
                                      <p:cBhvr>
                                        <p:cTn id="93" dur="500" fill="hold"/>
                                        <p:tgtEl>
                                          <p:spTgt spid="27"/>
                                        </p:tgtEl>
                                        <p:attrNameLst>
                                          <p:attrName>ppt_h</p:attrName>
                                        </p:attrNameLst>
                                      </p:cBhvr>
                                      <p:tavLst>
                                        <p:tav tm="0">
                                          <p:val>
                                            <p:fltVal val="0"/>
                                          </p:val>
                                        </p:tav>
                                        <p:tav tm="100000">
                                          <p:val>
                                            <p:strVal val="#ppt_h"/>
                                          </p:val>
                                        </p:tav>
                                      </p:tavLst>
                                    </p:anim>
                                    <p:animEffect transition="in" filter="fade">
                                      <p:cBhvr>
                                        <p:cTn id="94" dur="500"/>
                                        <p:tgtEl>
                                          <p:spTgt spid="27"/>
                                        </p:tgtEl>
                                      </p:cBhvr>
                                    </p:animEffect>
                                  </p:childTnLst>
                                </p:cTn>
                              </p:par>
                            </p:childTnLst>
                          </p:cTn>
                        </p:par>
                        <p:par>
                          <p:cTn id="95" fill="hold">
                            <p:stCondLst>
                              <p:cond delay="7000"/>
                            </p:stCondLst>
                            <p:childTnLst>
                              <p:par>
                                <p:cTn id="96" presetID="22" presetClass="entr" presetSubtype="4"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wipe(down)">
                                      <p:cBhvr>
                                        <p:cTn id="98" dur="500"/>
                                        <p:tgtEl>
                                          <p:spTgt spid="69"/>
                                        </p:tgtEl>
                                      </p:cBhvr>
                                    </p:animEffect>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wipe(down)">
                                      <p:cBhvr>
                                        <p:cTn id="108" dur="500"/>
                                        <p:tgtEl>
                                          <p:spTgt spid="71"/>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30"/>
                                        </p:tgtEl>
                                        <p:attrNameLst>
                                          <p:attrName>style.visibility</p:attrName>
                                        </p:attrNameLst>
                                      </p:cBhvr>
                                      <p:to>
                                        <p:strVal val="visible"/>
                                      </p:to>
                                    </p:set>
                                    <p:anim calcmode="lin" valueType="num">
                                      <p:cBhvr>
                                        <p:cTn id="112" dur="500" fill="hold"/>
                                        <p:tgtEl>
                                          <p:spTgt spid="30"/>
                                        </p:tgtEl>
                                        <p:attrNameLst>
                                          <p:attrName>ppt_w</p:attrName>
                                        </p:attrNameLst>
                                      </p:cBhvr>
                                      <p:tavLst>
                                        <p:tav tm="0">
                                          <p:val>
                                            <p:fltVal val="0"/>
                                          </p:val>
                                        </p:tav>
                                        <p:tav tm="100000">
                                          <p:val>
                                            <p:strVal val="#ppt_w"/>
                                          </p:val>
                                        </p:tav>
                                      </p:tavLst>
                                    </p:anim>
                                    <p:anim calcmode="lin" valueType="num">
                                      <p:cBhvr>
                                        <p:cTn id="113" dur="500" fill="hold"/>
                                        <p:tgtEl>
                                          <p:spTgt spid="30"/>
                                        </p:tgtEl>
                                        <p:attrNameLst>
                                          <p:attrName>ppt_h</p:attrName>
                                        </p:attrNameLst>
                                      </p:cBhvr>
                                      <p:tavLst>
                                        <p:tav tm="0">
                                          <p:val>
                                            <p:fltVal val="0"/>
                                          </p:val>
                                        </p:tav>
                                        <p:tav tm="100000">
                                          <p:val>
                                            <p:strVal val="#ppt_h"/>
                                          </p:val>
                                        </p:tav>
                                      </p:tavLst>
                                    </p:anim>
                                    <p:animEffect transition="in" filter="fade">
                                      <p:cBhvr>
                                        <p:cTn id="114" dur="500"/>
                                        <p:tgtEl>
                                          <p:spTgt spid="30"/>
                                        </p:tgtEl>
                                      </p:cBhvr>
                                    </p:animEffect>
                                  </p:childTnLst>
                                </p:cTn>
                              </p:par>
                            </p:childTnLst>
                          </p:cTn>
                        </p:par>
                        <p:par>
                          <p:cTn id="115" fill="hold">
                            <p:stCondLst>
                              <p:cond delay="9000"/>
                            </p:stCondLst>
                            <p:childTnLst>
                              <p:par>
                                <p:cTn id="116" presetID="22" presetClass="entr" presetSubtype="4" fill="hold" grpId="0" nodeType="afterEffect">
                                  <p:stCondLst>
                                    <p:cond delay="0"/>
                                  </p:stCondLst>
                                  <p:childTnLst>
                                    <p:set>
                                      <p:cBhvr>
                                        <p:cTn id="117" dur="1" fill="hold">
                                          <p:stCondLst>
                                            <p:cond delay="0"/>
                                          </p:stCondLst>
                                        </p:cTn>
                                        <p:tgtEl>
                                          <p:spTgt spid="73"/>
                                        </p:tgtEl>
                                        <p:attrNameLst>
                                          <p:attrName>style.visibility</p:attrName>
                                        </p:attrNameLst>
                                      </p:cBhvr>
                                      <p:to>
                                        <p:strVal val="visible"/>
                                      </p:to>
                                    </p:set>
                                    <p:animEffect transition="in" filter="wipe(down)">
                                      <p:cBhvr>
                                        <p:cTn id="118" dur="500"/>
                                        <p:tgtEl>
                                          <p:spTgt spid="73"/>
                                        </p:tgtEl>
                                      </p:cBhvr>
                                    </p:animEffect>
                                  </p:childTnLst>
                                </p:cTn>
                              </p:par>
                            </p:childTnLst>
                          </p:cTn>
                        </p:par>
                        <p:par>
                          <p:cTn id="119" fill="hold">
                            <p:stCondLst>
                              <p:cond delay="9500"/>
                            </p:stCondLst>
                            <p:childTnLst>
                              <p:par>
                                <p:cTn id="120" presetID="16" presetClass="entr" presetSubtype="42" fill="hold"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barn(outHorizontal)">
                                      <p:cBhvr>
                                        <p:cTn id="122" dur="1000"/>
                                        <p:tgtEl>
                                          <p:spTgt spid="34"/>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 calcmode="lin" valueType="num">
                                      <p:cBhvr>
                                        <p:cTn id="127" dur="1000" fill="hold"/>
                                        <p:tgtEl>
                                          <p:spTgt spid="36"/>
                                        </p:tgtEl>
                                        <p:attrNameLst>
                                          <p:attrName>style.rotation</p:attrName>
                                        </p:attrNameLst>
                                      </p:cBhvr>
                                      <p:tavLst>
                                        <p:tav tm="0">
                                          <p:val>
                                            <p:fltVal val="90"/>
                                          </p:val>
                                        </p:tav>
                                        <p:tav tm="100000">
                                          <p:val>
                                            <p:fltVal val="0"/>
                                          </p:val>
                                        </p:tav>
                                      </p:tavLst>
                                    </p:anim>
                                    <p:animEffect transition="in" filter="fade">
                                      <p:cBhvr>
                                        <p:cTn id="128" dur="1000"/>
                                        <p:tgtEl>
                                          <p:spTgt spid="36"/>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p:cTn id="131" dur="1000" fill="hold"/>
                                        <p:tgtEl>
                                          <p:spTgt spid="63"/>
                                        </p:tgtEl>
                                        <p:attrNameLst>
                                          <p:attrName>ppt_w</p:attrName>
                                        </p:attrNameLst>
                                      </p:cBhvr>
                                      <p:tavLst>
                                        <p:tav tm="0">
                                          <p:val>
                                            <p:fltVal val="0"/>
                                          </p:val>
                                        </p:tav>
                                        <p:tav tm="100000">
                                          <p:val>
                                            <p:strVal val="#ppt_w"/>
                                          </p:val>
                                        </p:tav>
                                      </p:tavLst>
                                    </p:anim>
                                    <p:anim calcmode="lin" valueType="num">
                                      <p:cBhvr>
                                        <p:cTn id="132" dur="1000" fill="hold"/>
                                        <p:tgtEl>
                                          <p:spTgt spid="63"/>
                                        </p:tgtEl>
                                        <p:attrNameLst>
                                          <p:attrName>ppt_h</p:attrName>
                                        </p:attrNameLst>
                                      </p:cBhvr>
                                      <p:tavLst>
                                        <p:tav tm="0">
                                          <p:val>
                                            <p:fltVal val="0"/>
                                          </p:val>
                                        </p:tav>
                                        <p:tav tm="100000">
                                          <p:val>
                                            <p:strVal val="#ppt_h"/>
                                          </p:val>
                                        </p:tav>
                                      </p:tavLst>
                                    </p:anim>
                                    <p:anim calcmode="lin" valueType="num">
                                      <p:cBhvr>
                                        <p:cTn id="133" dur="1000" fill="hold"/>
                                        <p:tgtEl>
                                          <p:spTgt spid="63"/>
                                        </p:tgtEl>
                                        <p:attrNameLst>
                                          <p:attrName>style.rotation</p:attrName>
                                        </p:attrNameLst>
                                      </p:cBhvr>
                                      <p:tavLst>
                                        <p:tav tm="0">
                                          <p:val>
                                            <p:fltVal val="90"/>
                                          </p:val>
                                        </p:tav>
                                        <p:tav tm="100000">
                                          <p:val>
                                            <p:fltVal val="0"/>
                                          </p:val>
                                        </p:tav>
                                      </p:tavLst>
                                    </p:anim>
                                    <p:animEffect transition="in" filter="fade">
                                      <p:cBhvr>
                                        <p:cTn id="134" dur="1000"/>
                                        <p:tgtEl>
                                          <p:spTgt spid="63"/>
                                        </p:tgtEl>
                                      </p:cBhvr>
                                    </p:animEffect>
                                  </p:childTnLst>
                                </p:cTn>
                              </p:par>
                            </p:childTnLst>
                          </p:cTn>
                        </p:par>
                        <p:par>
                          <p:cTn id="135" fill="hold">
                            <p:stCondLst>
                              <p:cond delay="10500"/>
                            </p:stCondLst>
                            <p:childTnLst>
                              <p:par>
                                <p:cTn id="136" presetID="21" presetClass="entr" presetSubtype="1" fill="hold" nodeType="afterEffect">
                                  <p:stCondLst>
                                    <p:cond delay="0"/>
                                  </p:stCondLst>
                                  <p:childTnLst>
                                    <p:set>
                                      <p:cBhvr>
                                        <p:cTn id="137" dur="1" fill="hold">
                                          <p:stCondLst>
                                            <p:cond delay="0"/>
                                          </p:stCondLst>
                                        </p:cTn>
                                        <p:tgtEl>
                                          <p:spTgt spid="85"/>
                                        </p:tgtEl>
                                        <p:attrNameLst>
                                          <p:attrName>style.visibility</p:attrName>
                                        </p:attrNameLst>
                                      </p:cBhvr>
                                      <p:to>
                                        <p:strVal val="visible"/>
                                      </p:to>
                                    </p:set>
                                    <p:animEffect transition="in" filter="wheel(1)">
                                      <p:cBhvr>
                                        <p:cTn id="138" dur="2000"/>
                                        <p:tgtEl>
                                          <p:spTgt spid="85"/>
                                        </p:tgtEl>
                                      </p:cBhvr>
                                    </p:animEffect>
                                  </p:childTnLst>
                                </p:cTn>
                              </p:par>
                            </p:childTnLst>
                          </p:cTn>
                        </p:par>
                        <p:par>
                          <p:cTn id="139" fill="hold">
                            <p:stCondLst>
                              <p:cond delay="12500"/>
                            </p:stCondLst>
                            <p:childTnLst>
                              <p:par>
                                <p:cTn id="140" presetID="53" presetClass="entr" presetSubtype="16" fill="hold" grpId="0" nodeType="after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1000" fill="hold"/>
                                        <p:tgtEl>
                                          <p:spTgt spid="41"/>
                                        </p:tgtEl>
                                        <p:attrNameLst>
                                          <p:attrName>ppt_w</p:attrName>
                                        </p:attrNameLst>
                                      </p:cBhvr>
                                      <p:tavLst>
                                        <p:tav tm="0">
                                          <p:val>
                                            <p:fltVal val="0"/>
                                          </p:val>
                                        </p:tav>
                                        <p:tav tm="100000">
                                          <p:val>
                                            <p:strVal val="#ppt_w"/>
                                          </p:val>
                                        </p:tav>
                                      </p:tavLst>
                                    </p:anim>
                                    <p:anim calcmode="lin" valueType="num">
                                      <p:cBhvr>
                                        <p:cTn id="143" dur="1000" fill="hold"/>
                                        <p:tgtEl>
                                          <p:spTgt spid="41"/>
                                        </p:tgtEl>
                                        <p:attrNameLst>
                                          <p:attrName>ppt_h</p:attrName>
                                        </p:attrNameLst>
                                      </p:cBhvr>
                                      <p:tavLst>
                                        <p:tav tm="0">
                                          <p:val>
                                            <p:fltVal val="0"/>
                                          </p:val>
                                        </p:tav>
                                        <p:tav tm="100000">
                                          <p:val>
                                            <p:strVal val="#ppt_h"/>
                                          </p:val>
                                        </p:tav>
                                      </p:tavLst>
                                    </p:anim>
                                    <p:animEffect transition="in" filter="fade">
                                      <p:cBhvr>
                                        <p:cTn id="144" dur="1000"/>
                                        <p:tgtEl>
                                          <p:spTgt spid="41"/>
                                        </p:tgtEl>
                                      </p:cBhvr>
                                    </p:animEffect>
                                  </p:childTnLst>
                                </p:cTn>
                              </p:par>
                            </p:childTnLst>
                          </p:cTn>
                        </p:par>
                        <p:par>
                          <p:cTn id="145" fill="hold">
                            <p:stCondLst>
                              <p:cond delay="13500"/>
                            </p:stCondLst>
                            <p:childTnLst>
                              <p:par>
                                <p:cTn id="146" presetID="47" presetClass="entr" presetSubtype="0" fill="hold" grpId="0" nodeType="afterEffect">
                                  <p:stCondLst>
                                    <p:cond delay="0"/>
                                  </p:stCondLst>
                                  <p:childTnLst>
                                    <p:set>
                                      <p:cBhvr>
                                        <p:cTn id="147" dur="1" fill="hold">
                                          <p:stCondLst>
                                            <p:cond delay="0"/>
                                          </p:stCondLst>
                                        </p:cTn>
                                        <p:tgtEl>
                                          <p:spTgt spid="42"/>
                                        </p:tgtEl>
                                        <p:attrNameLst>
                                          <p:attrName>style.visibility</p:attrName>
                                        </p:attrNameLst>
                                      </p:cBhvr>
                                      <p:to>
                                        <p:strVal val="visible"/>
                                      </p:to>
                                    </p:set>
                                    <p:animEffect transition="in" filter="fade">
                                      <p:cBhvr>
                                        <p:cTn id="148" dur="1000"/>
                                        <p:tgtEl>
                                          <p:spTgt spid="42"/>
                                        </p:tgtEl>
                                      </p:cBhvr>
                                    </p:animEffect>
                                    <p:anim calcmode="lin" valueType="num">
                                      <p:cBhvr>
                                        <p:cTn id="149" dur="1000" fill="hold"/>
                                        <p:tgtEl>
                                          <p:spTgt spid="42"/>
                                        </p:tgtEl>
                                        <p:attrNameLst>
                                          <p:attrName>ppt_x</p:attrName>
                                        </p:attrNameLst>
                                      </p:cBhvr>
                                      <p:tavLst>
                                        <p:tav tm="0">
                                          <p:val>
                                            <p:strVal val="#ppt_x"/>
                                          </p:val>
                                        </p:tav>
                                        <p:tav tm="100000">
                                          <p:val>
                                            <p:strVal val="#ppt_x"/>
                                          </p:val>
                                        </p:tav>
                                      </p:tavLst>
                                    </p:anim>
                                    <p:anim calcmode="lin" valueType="num">
                                      <p:cBhvr>
                                        <p:cTn id="150" dur="1000" fill="hold"/>
                                        <p:tgtEl>
                                          <p:spTgt spid="42"/>
                                        </p:tgtEl>
                                        <p:attrNameLst>
                                          <p:attrName>ppt_y</p:attrName>
                                        </p:attrNameLst>
                                      </p:cBhvr>
                                      <p:tavLst>
                                        <p:tav tm="0">
                                          <p:val>
                                            <p:strVal val="#ppt_y-.1"/>
                                          </p:val>
                                        </p:tav>
                                        <p:tav tm="100000">
                                          <p:val>
                                            <p:strVal val="#ppt_y"/>
                                          </p:val>
                                        </p:tav>
                                      </p:tavLst>
                                    </p:anim>
                                  </p:childTnLst>
                                </p:cTn>
                              </p:par>
                              <p:par>
                                <p:cTn id="151" presetID="47" presetClass="entr" presetSubtype="0" fill="hold" grpId="0" nodeType="withEffect">
                                  <p:stCondLst>
                                    <p:cond delay="0"/>
                                  </p:stCondLst>
                                  <p:childTnLst>
                                    <p:set>
                                      <p:cBhvr>
                                        <p:cTn id="152" dur="1" fill="hold">
                                          <p:stCondLst>
                                            <p:cond delay="0"/>
                                          </p:stCondLst>
                                        </p:cTn>
                                        <p:tgtEl>
                                          <p:spTgt spid="13"/>
                                        </p:tgtEl>
                                        <p:attrNameLst>
                                          <p:attrName>style.visibility</p:attrName>
                                        </p:attrNameLst>
                                      </p:cBhvr>
                                      <p:to>
                                        <p:strVal val="visible"/>
                                      </p:to>
                                    </p:set>
                                    <p:animEffect transition="in" filter="fade">
                                      <p:cBhvr>
                                        <p:cTn id="153" dur="1000"/>
                                        <p:tgtEl>
                                          <p:spTgt spid="13"/>
                                        </p:tgtEl>
                                      </p:cBhvr>
                                    </p:animEffect>
                                    <p:anim calcmode="lin" valueType="num">
                                      <p:cBhvr>
                                        <p:cTn id="154" dur="1000" fill="hold"/>
                                        <p:tgtEl>
                                          <p:spTgt spid="13"/>
                                        </p:tgtEl>
                                        <p:attrNameLst>
                                          <p:attrName>ppt_x</p:attrName>
                                        </p:attrNameLst>
                                      </p:cBhvr>
                                      <p:tavLst>
                                        <p:tav tm="0">
                                          <p:val>
                                            <p:strVal val="#ppt_x"/>
                                          </p:val>
                                        </p:tav>
                                        <p:tav tm="100000">
                                          <p:val>
                                            <p:strVal val="#ppt_x"/>
                                          </p:val>
                                        </p:tav>
                                      </p:tavLst>
                                    </p:anim>
                                    <p:anim calcmode="lin" valueType="num">
                                      <p:cBhvr>
                                        <p:cTn id="155" dur="1000" fill="hold"/>
                                        <p:tgtEl>
                                          <p:spTgt spid="13"/>
                                        </p:tgtEl>
                                        <p:attrNameLst>
                                          <p:attrName>ppt_y</p:attrName>
                                        </p:attrNameLst>
                                      </p:cBhvr>
                                      <p:tavLst>
                                        <p:tav tm="0">
                                          <p:val>
                                            <p:strVal val="#ppt_y-.1"/>
                                          </p:val>
                                        </p:tav>
                                        <p:tav tm="100000">
                                          <p:val>
                                            <p:strVal val="#ppt_y"/>
                                          </p:val>
                                        </p:tav>
                                      </p:tavLst>
                                    </p:anim>
                                  </p:childTnLst>
                                </p:cTn>
                              </p:par>
                            </p:childTnLst>
                          </p:cTn>
                        </p:par>
                        <p:par>
                          <p:cTn id="156" fill="hold">
                            <p:stCondLst>
                              <p:cond delay="14500"/>
                            </p:stCondLst>
                            <p:childTnLst>
                              <p:par>
                                <p:cTn id="157" presetID="42" presetClass="entr" presetSubtype="0" fill="hold" grpId="0" nodeType="afterEffect">
                                  <p:stCondLst>
                                    <p:cond delay="0"/>
                                  </p:stCondLst>
                                  <p:childTnLst>
                                    <p:set>
                                      <p:cBhvr>
                                        <p:cTn id="158" dur="1" fill="hold">
                                          <p:stCondLst>
                                            <p:cond delay="0"/>
                                          </p:stCondLst>
                                        </p:cTn>
                                        <p:tgtEl>
                                          <p:spTgt spid="62"/>
                                        </p:tgtEl>
                                        <p:attrNameLst>
                                          <p:attrName>style.visibility</p:attrName>
                                        </p:attrNameLst>
                                      </p:cBhvr>
                                      <p:to>
                                        <p:strVal val="visible"/>
                                      </p:to>
                                    </p:set>
                                    <p:animEffect transition="in" filter="fade">
                                      <p:cBhvr>
                                        <p:cTn id="159" dur="1000"/>
                                        <p:tgtEl>
                                          <p:spTgt spid="62"/>
                                        </p:tgtEl>
                                      </p:cBhvr>
                                    </p:animEffect>
                                    <p:anim calcmode="lin" valueType="num">
                                      <p:cBhvr>
                                        <p:cTn id="160" dur="1000" fill="hold"/>
                                        <p:tgtEl>
                                          <p:spTgt spid="62"/>
                                        </p:tgtEl>
                                        <p:attrNameLst>
                                          <p:attrName>ppt_x</p:attrName>
                                        </p:attrNameLst>
                                      </p:cBhvr>
                                      <p:tavLst>
                                        <p:tav tm="0">
                                          <p:val>
                                            <p:strVal val="#ppt_x"/>
                                          </p:val>
                                        </p:tav>
                                        <p:tav tm="100000">
                                          <p:val>
                                            <p:strVal val="#ppt_x"/>
                                          </p:val>
                                        </p:tav>
                                      </p:tavLst>
                                    </p:anim>
                                    <p:anim calcmode="lin" valueType="num">
                                      <p:cBhvr>
                                        <p:cTn id="161" dur="1000" fill="hold"/>
                                        <p:tgtEl>
                                          <p:spTgt spid="62"/>
                                        </p:tgtEl>
                                        <p:attrNameLst>
                                          <p:attrName>ppt_y</p:attrName>
                                        </p:attrNameLst>
                                      </p:cBhvr>
                                      <p:tavLst>
                                        <p:tav tm="0">
                                          <p:val>
                                            <p:strVal val="#ppt_y+.1"/>
                                          </p:val>
                                        </p:tav>
                                        <p:tav tm="100000">
                                          <p:val>
                                            <p:strVal val="#ppt_y"/>
                                          </p:val>
                                        </p:tav>
                                      </p:tavLst>
                                    </p:anim>
                                  </p:childTnLst>
                                </p:cTn>
                              </p:par>
                            </p:childTnLst>
                          </p:cTn>
                        </p:par>
                        <p:par>
                          <p:cTn id="162" fill="hold">
                            <p:stCondLst>
                              <p:cond delay="15500"/>
                            </p:stCondLst>
                            <p:childTnLst>
                              <p:par>
                                <p:cTn id="163" presetID="2" presetClass="entr" presetSubtype="4" fill="hold" grpId="0" nodeType="afterEffect">
                                  <p:stCondLst>
                                    <p:cond delay="0"/>
                                  </p:stCondLst>
                                  <p:childTnLst>
                                    <p:set>
                                      <p:cBhvr>
                                        <p:cTn id="164" dur="1" fill="hold">
                                          <p:stCondLst>
                                            <p:cond delay="0"/>
                                          </p:stCondLst>
                                        </p:cTn>
                                        <p:tgtEl>
                                          <p:spTgt spid="53"/>
                                        </p:tgtEl>
                                        <p:attrNameLst>
                                          <p:attrName>style.visibility</p:attrName>
                                        </p:attrNameLst>
                                      </p:cBhvr>
                                      <p:to>
                                        <p:strVal val="visible"/>
                                      </p:to>
                                    </p:set>
                                    <p:anim calcmode="lin" valueType="num">
                                      <p:cBhvr additive="base">
                                        <p:cTn id="165" dur="500" fill="hold"/>
                                        <p:tgtEl>
                                          <p:spTgt spid="53"/>
                                        </p:tgtEl>
                                        <p:attrNameLst>
                                          <p:attrName>ppt_x</p:attrName>
                                        </p:attrNameLst>
                                      </p:cBhvr>
                                      <p:tavLst>
                                        <p:tav tm="0">
                                          <p:val>
                                            <p:strVal val="#ppt_x"/>
                                          </p:val>
                                        </p:tav>
                                        <p:tav tm="100000">
                                          <p:val>
                                            <p:strVal val="#ppt_x"/>
                                          </p:val>
                                        </p:tav>
                                      </p:tavLst>
                                    </p:anim>
                                    <p:anim calcmode="lin" valueType="num">
                                      <p:cBhvr additive="base">
                                        <p:cTn id="166" dur="500" fill="hold"/>
                                        <p:tgtEl>
                                          <p:spTgt spid="53"/>
                                        </p:tgtEl>
                                        <p:attrNameLst>
                                          <p:attrName>ppt_y</p:attrName>
                                        </p:attrNameLst>
                                      </p:cBhvr>
                                      <p:tavLst>
                                        <p:tav tm="0">
                                          <p:val>
                                            <p:strVal val="1+#ppt_h/2"/>
                                          </p:val>
                                        </p:tav>
                                        <p:tav tm="100000">
                                          <p:val>
                                            <p:strVal val="#ppt_y"/>
                                          </p:val>
                                        </p:tav>
                                      </p:tavLst>
                                    </p:anim>
                                  </p:childTnLst>
                                </p:cTn>
                              </p:par>
                              <p:par>
                                <p:cTn id="167" presetID="2" presetClass="entr" presetSubtype="4" fill="hold" nodeType="withEffect">
                                  <p:stCondLst>
                                    <p:cond delay="0"/>
                                  </p:stCondLst>
                                  <p:childTnLst>
                                    <p:set>
                                      <p:cBhvr>
                                        <p:cTn id="168" dur="1" fill="hold">
                                          <p:stCondLst>
                                            <p:cond delay="0"/>
                                          </p:stCondLst>
                                        </p:cTn>
                                        <p:tgtEl>
                                          <p:spTgt spid="52"/>
                                        </p:tgtEl>
                                        <p:attrNameLst>
                                          <p:attrName>style.visibility</p:attrName>
                                        </p:attrNameLst>
                                      </p:cBhvr>
                                      <p:to>
                                        <p:strVal val="visible"/>
                                      </p:to>
                                    </p:set>
                                    <p:anim calcmode="lin" valueType="num">
                                      <p:cBhvr additive="base">
                                        <p:cTn id="169" dur="500" fill="hold"/>
                                        <p:tgtEl>
                                          <p:spTgt spid="52"/>
                                        </p:tgtEl>
                                        <p:attrNameLst>
                                          <p:attrName>ppt_x</p:attrName>
                                        </p:attrNameLst>
                                      </p:cBhvr>
                                      <p:tavLst>
                                        <p:tav tm="0">
                                          <p:val>
                                            <p:strVal val="#ppt_x"/>
                                          </p:val>
                                        </p:tav>
                                        <p:tav tm="100000">
                                          <p:val>
                                            <p:strVal val="#ppt_x"/>
                                          </p:val>
                                        </p:tav>
                                      </p:tavLst>
                                    </p:anim>
                                    <p:anim calcmode="lin" valueType="num">
                                      <p:cBhvr additive="base">
                                        <p:cTn id="170" dur="500" fill="hold"/>
                                        <p:tgtEl>
                                          <p:spTgt spid="52"/>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51"/>
                                        </p:tgtEl>
                                        <p:attrNameLst>
                                          <p:attrName>style.visibility</p:attrName>
                                        </p:attrNameLst>
                                      </p:cBhvr>
                                      <p:to>
                                        <p:strVal val="visible"/>
                                      </p:to>
                                    </p:set>
                                    <p:anim calcmode="lin" valueType="num">
                                      <p:cBhvr additive="base">
                                        <p:cTn id="173" dur="500" fill="hold"/>
                                        <p:tgtEl>
                                          <p:spTgt spid="51"/>
                                        </p:tgtEl>
                                        <p:attrNameLst>
                                          <p:attrName>ppt_x</p:attrName>
                                        </p:attrNameLst>
                                      </p:cBhvr>
                                      <p:tavLst>
                                        <p:tav tm="0">
                                          <p:val>
                                            <p:strVal val="#ppt_x"/>
                                          </p:val>
                                        </p:tav>
                                        <p:tav tm="100000">
                                          <p:val>
                                            <p:strVal val="#ppt_x"/>
                                          </p:val>
                                        </p:tav>
                                      </p:tavLst>
                                    </p:anim>
                                    <p:anim calcmode="lin" valueType="num">
                                      <p:cBhvr additive="base">
                                        <p:cTn id="174" dur="500" fill="hold"/>
                                        <p:tgtEl>
                                          <p:spTgt spid="51"/>
                                        </p:tgtEl>
                                        <p:attrNameLst>
                                          <p:attrName>ppt_y</p:attrName>
                                        </p:attrNameLst>
                                      </p:cBhvr>
                                      <p:tavLst>
                                        <p:tav tm="0">
                                          <p:val>
                                            <p:strVal val="1+#ppt_h/2"/>
                                          </p:val>
                                        </p:tav>
                                        <p:tav tm="100000">
                                          <p:val>
                                            <p:strVal val="#ppt_y"/>
                                          </p:val>
                                        </p:tav>
                                      </p:tavLst>
                                    </p:anim>
                                  </p:childTnLst>
                                </p:cTn>
                              </p:par>
                              <p:par>
                                <p:cTn id="175" presetID="2" presetClass="entr" presetSubtype="4" fill="hold" nodeType="withEffect">
                                  <p:stCondLst>
                                    <p:cond delay="0"/>
                                  </p:stCondLst>
                                  <p:childTnLst>
                                    <p:set>
                                      <p:cBhvr>
                                        <p:cTn id="176" dur="1" fill="hold">
                                          <p:stCondLst>
                                            <p:cond delay="0"/>
                                          </p:stCondLst>
                                        </p:cTn>
                                        <p:tgtEl>
                                          <p:spTgt spid="50"/>
                                        </p:tgtEl>
                                        <p:attrNameLst>
                                          <p:attrName>style.visibility</p:attrName>
                                        </p:attrNameLst>
                                      </p:cBhvr>
                                      <p:to>
                                        <p:strVal val="visible"/>
                                      </p:to>
                                    </p:set>
                                    <p:anim calcmode="lin" valueType="num">
                                      <p:cBhvr additive="base">
                                        <p:cTn id="177" dur="500" fill="hold"/>
                                        <p:tgtEl>
                                          <p:spTgt spid="50"/>
                                        </p:tgtEl>
                                        <p:attrNameLst>
                                          <p:attrName>ppt_x</p:attrName>
                                        </p:attrNameLst>
                                      </p:cBhvr>
                                      <p:tavLst>
                                        <p:tav tm="0">
                                          <p:val>
                                            <p:strVal val="#ppt_x"/>
                                          </p:val>
                                        </p:tav>
                                        <p:tav tm="100000">
                                          <p:val>
                                            <p:strVal val="#ppt_x"/>
                                          </p:val>
                                        </p:tav>
                                      </p:tavLst>
                                    </p:anim>
                                    <p:anim calcmode="lin" valueType="num">
                                      <p:cBhvr additive="base">
                                        <p:cTn id="178" dur="500" fill="hold"/>
                                        <p:tgtEl>
                                          <p:spTgt spid="50"/>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49"/>
                                        </p:tgtEl>
                                        <p:attrNameLst>
                                          <p:attrName>style.visibility</p:attrName>
                                        </p:attrNameLst>
                                      </p:cBhvr>
                                      <p:to>
                                        <p:strVal val="visible"/>
                                      </p:to>
                                    </p:set>
                                    <p:anim calcmode="lin" valueType="num">
                                      <p:cBhvr additive="base">
                                        <p:cTn id="181" dur="500" fill="hold"/>
                                        <p:tgtEl>
                                          <p:spTgt spid="49"/>
                                        </p:tgtEl>
                                        <p:attrNameLst>
                                          <p:attrName>ppt_x</p:attrName>
                                        </p:attrNameLst>
                                      </p:cBhvr>
                                      <p:tavLst>
                                        <p:tav tm="0">
                                          <p:val>
                                            <p:strVal val="#ppt_x"/>
                                          </p:val>
                                        </p:tav>
                                        <p:tav tm="100000">
                                          <p:val>
                                            <p:strVal val="#ppt_x"/>
                                          </p:val>
                                        </p:tav>
                                      </p:tavLst>
                                    </p:anim>
                                    <p:anim calcmode="lin" valueType="num">
                                      <p:cBhvr additive="base">
                                        <p:cTn id="182" dur="500" fill="hold"/>
                                        <p:tgtEl>
                                          <p:spTgt spid="49"/>
                                        </p:tgtEl>
                                        <p:attrNameLst>
                                          <p:attrName>ppt_y</p:attrName>
                                        </p:attrNameLst>
                                      </p:cBhvr>
                                      <p:tavLst>
                                        <p:tav tm="0">
                                          <p:val>
                                            <p:strVal val="1+#ppt_h/2"/>
                                          </p:val>
                                        </p:tav>
                                        <p:tav tm="100000">
                                          <p:val>
                                            <p:strVal val="#ppt_y"/>
                                          </p:val>
                                        </p:tav>
                                      </p:tavLst>
                                    </p:anim>
                                  </p:childTnLst>
                                </p:cTn>
                              </p:par>
                              <p:par>
                                <p:cTn id="183" presetID="2" presetClass="entr" presetSubtype="4" fill="hold" nodeType="withEffect">
                                  <p:stCondLst>
                                    <p:cond delay="0"/>
                                  </p:stCondLst>
                                  <p:childTnLst>
                                    <p:set>
                                      <p:cBhvr>
                                        <p:cTn id="184" dur="1" fill="hold">
                                          <p:stCondLst>
                                            <p:cond delay="0"/>
                                          </p:stCondLst>
                                        </p:cTn>
                                        <p:tgtEl>
                                          <p:spTgt spid="48"/>
                                        </p:tgtEl>
                                        <p:attrNameLst>
                                          <p:attrName>style.visibility</p:attrName>
                                        </p:attrNameLst>
                                      </p:cBhvr>
                                      <p:to>
                                        <p:strVal val="visible"/>
                                      </p:to>
                                    </p:set>
                                    <p:anim calcmode="lin" valueType="num">
                                      <p:cBhvr additive="base">
                                        <p:cTn id="185" dur="500" fill="hold"/>
                                        <p:tgtEl>
                                          <p:spTgt spid="48"/>
                                        </p:tgtEl>
                                        <p:attrNameLst>
                                          <p:attrName>ppt_x</p:attrName>
                                        </p:attrNameLst>
                                      </p:cBhvr>
                                      <p:tavLst>
                                        <p:tav tm="0">
                                          <p:val>
                                            <p:strVal val="#ppt_x"/>
                                          </p:val>
                                        </p:tav>
                                        <p:tav tm="100000">
                                          <p:val>
                                            <p:strVal val="#ppt_x"/>
                                          </p:val>
                                        </p:tav>
                                      </p:tavLst>
                                    </p:anim>
                                    <p:anim calcmode="lin" valueType="num">
                                      <p:cBhvr additive="base">
                                        <p:cTn id="186" dur="500" fill="hold"/>
                                        <p:tgtEl>
                                          <p:spTgt spid="48"/>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47"/>
                                        </p:tgtEl>
                                        <p:attrNameLst>
                                          <p:attrName>style.visibility</p:attrName>
                                        </p:attrNameLst>
                                      </p:cBhvr>
                                      <p:to>
                                        <p:strVal val="visible"/>
                                      </p:to>
                                    </p:set>
                                    <p:anim calcmode="lin" valueType="num">
                                      <p:cBhvr additive="base">
                                        <p:cTn id="189" dur="500" fill="hold"/>
                                        <p:tgtEl>
                                          <p:spTgt spid="47"/>
                                        </p:tgtEl>
                                        <p:attrNameLst>
                                          <p:attrName>ppt_x</p:attrName>
                                        </p:attrNameLst>
                                      </p:cBhvr>
                                      <p:tavLst>
                                        <p:tav tm="0">
                                          <p:val>
                                            <p:strVal val="#ppt_x"/>
                                          </p:val>
                                        </p:tav>
                                        <p:tav tm="100000">
                                          <p:val>
                                            <p:strVal val="#ppt_x"/>
                                          </p:val>
                                        </p:tav>
                                      </p:tavLst>
                                    </p:anim>
                                    <p:anim calcmode="lin" valueType="num">
                                      <p:cBhvr additive="base">
                                        <p:cTn id="190" dur="500" fill="hold"/>
                                        <p:tgtEl>
                                          <p:spTgt spid="47"/>
                                        </p:tgtEl>
                                        <p:attrNameLst>
                                          <p:attrName>ppt_y</p:attrName>
                                        </p:attrNameLst>
                                      </p:cBhvr>
                                      <p:tavLst>
                                        <p:tav tm="0">
                                          <p:val>
                                            <p:strVal val="1+#ppt_h/2"/>
                                          </p:val>
                                        </p:tav>
                                        <p:tav tm="100000">
                                          <p:val>
                                            <p:strVal val="#ppt_y"/>
                                          </p:val>
                                        </p:tav>
                                      </p:tavLst>
                                    </p:anim>
                                  </p:childTnLst>
                                </p:cTn>
                              </p:par>
                              <p:par>
                                <p:cTn id="191" presetID="2" presetClass="entr" presetSubtype="4" fill="hold" nodeType="withEffect">
                                  <p:stCondLst>
                                    <p:cond delay="0"/>
                                  </p:stCondLst>
                                  <p:childTnLst>
                                    <p:set>
                                      <p:cBhvr>
                                        <p:cTn id="192" dur="1" fill="hold">
                                          <p:stCondLst>
                                            <p:cond delay="0"/>
                                          </p:stCondLst>
                                        </p:cTn>
                                        <p:tgtEl>
                                          <p:spTgt spid="46"/>
                                        </p:tgtEl>
                                        <p:attrNameLst>
                                          <p:attrName>style.visibility</p:attrName>
                                        </p:attrNameLst>
                                      </p:cBhvr>
                                      <p:to>
                                        <p:strVal val="visible"/>
                                      </p:to>
                                    </p:set>
                                    <p:anim calcmode="lin" valueType="num">
                                      <p:cBhvr additive="base">
                                        <p:cTn id="193" dur="500" fill="hold"/>
                                        <p:tgtEl>
                                          <p:spTgt spid="46"/>
                                        </p:tgtEl>
                                        <p:attrNameLst>
                                          <p:attrName>ppt_x</p:attrName>
                                        </p:attrNameLst>
                                      </p:cBhvr>
                                      <p:tavLst>
                                        <p:tav tm="0">
                                          <p:val>
                                            <p:strVal val="#ppt_x"/>
                                          </p:val>
                                        </p:tav>
                                        <p:tav tm="100000">
                                          <p:val>
                                            <p:strVal val="#ppt_x"/>
                                          </p:val>
                                        </p:tav>
                                      </p:tavLst>
                                    </p:anim>
                                    <p:anim calcmode="lin" valueType="num">
                                      <p:cBhvr additive="base">
                                        <p:cTn id="194" dur="500" fill="hold"/>
                                        <p:tgtEl>
                                          <p:spTgt spid="46"/>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45"/>
                                        </p:tgtEl>
                                        <p:attrNameLst>
                                          <p:attrName>style.visibility</p:attrName>
                                        </p:attrNameLst>
                                      </p:cBhvr>
                                      <p:to>
                                        <p:strVal val="visible"/>
                                      </p:to>
                                    </p:set>
                                    <p:anim calcmode="lin" valueType="num">
                                      <p:cBhvr additive="base">
                                        <p:cTn id="197" dur="500" fill="hold"/>
                                        <p:tgtEl>
                                          <p:spTgt spid="45"/>
                                        </p:tgtEl>
                                        <p:attrNameLst>
                                          <p:attrName>ppt_x</p:attrName>
                                        </p:attrNameLst>
                                      </p:cBhvr>
                                      <p:tavLst>
                                        <p:tav tm="0">
                                          <p:val>
                                            <p:strVal val="#ppt_x"/>
                                          </p:val>
                                        </p:tav>
                                        <p:tav tm="100000">
                                          <p:val>
                                            <p:strVal val="#ppt_x"/>
                                          </p:val>
                                        </p:tav>
                                      </p:tavLst>
                                    </p:anim>
                                    <p:anim calcmode="lin" valueType="num">
                                      <p:cBhvr additive="base">
                                        <p:cTn id="198" dur="500" fill="hold"/>
                                        <p:tgtEl>
                                          <p:spTgt spid="45"/>
                                        </p:tgtEl>
                                        <p:attrNameLst>
                                          <p:attrName>ppt_y</p:attrName>
                                        </p:attrNameLst>
                                      </p:cBhvr>
                                      <p:tavLst>
                                        <p:tav tm="0">
                                          <p:val>
                                            <p:strVal val="1+#ppt_h/2"/>
                                          </p:val>
                                        </p:tav>
                                        <p:tav tm="100000">
                                          <p:val>
                                            <p:strVal val="#ppt_y"/>
                                          </p:val>
                                        </p:tav>
                                      </p:tavLst>
                                    </p:anim>
                                  </p:childTnLst>
                                </p:cTn>
                              </p:par>
                              <p:par>
                                <p:cTn id="199" presetID="2" presetClass="entr" presetSubtype="4" fill="hold" nodeType="withEffect">
                                  <p:stCondLst>
                                    <p:cond delay="0"/>
                                  </p:stCondLst>
                                  <p:childTnLst>
                                    <p:set>
                                      <p:cBhvr>
                                        <p:cTn id="200" dur="1" fill="hold">
                                          <p:stCondLst>
                                            <p:cond delay="0"/>
                                          </p:stCondLst>
                                        </p:cTn>
                                        <p:tgtEl>
                                          <p:spTgt spid="44"/>
                                        </p:tgtEl>
                                        <p:attrNameLst>
                                          <p:attrName>style.visibility</p:attrName>
                                        </p:attrNameLst>
                                      </p:cBhvr>
                                      <p:to>
                                        <p:strVal val="visible"/>
                                      </p:to>
                                    </p:set>
                                    <p:anim calcmode="lin" valueType="num">
                                      <p:cBhvr additive="base">
                                        <p:cTn id="201" dur="500" fill="hold"/>
                                        <p:tgtEl>
                                          <p:spTgt spid="44"/>
                                        </p:tgtEl>
                                        <p:attrNameLst>
                                          <p:attrName>ppt_x</p:attrName>
                                        </p:attrNameLst>
                                      </p:cBhvr>
                                      <p:tavLst>
                                        <p:tav tm="0">
                                          <p:val>
                                            <p:strVal val="#ppt_x"/>
                                          </p:val>
                                        </p:tav>
                                        <p:tav tm="100000">
                                          <p:val>
                                            <p:strVal val="#ppt_x"/>
                                          </p:val>
                                        </p:tav>
                                      </p:tavLst>
                                    </p:anim>
                                    <p:anim calcmode="lin" valueType="num">
                                      <p:cBhvr additive="base">
                                        <p:cTn id="202" dur="500" fill="hold"/>
                                        <p:tgtEl>
                                          <p:spTgt spid="44"/>
                                        </p:tgtEl>
                                        <p:attrNameLst>
                                          <p:attrName>ppt_y</p:attrName>
                                        </p:attrNameLst>
                                      </p:cBhvr>
                                      <p:tavLst>
                                        <p:tav tm="0">
                                          <p:val>
                                            <p:strVal val="1+#ppt_h/2"/>
                                          </p:val>
                                        </p:tav>
                                        <p:tav tm="100000">
                                          <p:val>
                                            <p:strVal val="#ppt_y"/>
                                          </p:val>
                                        </p:tav>
                                      </p:tavLst>
                                    </p:anim>
                                  </p:childTnLst>
                                </p:cTn>
                              </p:par>
                              <p:par>
                                <p:cTn id="203" presetID="2" presetClass="entr" presetSubtype="4" fill="hold" grpId="0" nodeType="withEffect">
                                  <p:stCondLst>
                                    <p:cond delay="0"/>
                                  </p:stCondLst>
                                  <p:childTnLst>
                                    <p:set>
                                      <p:cBhvr>
                                        <p:cTn id="204" dur="1" fill="hold">
                                          <p:stCondLst>
                                            <p:cond delay="0"/>
                                          </p:stCondLst>
                                        </p:cTn>
                                        <p:tgtEl>
                                          <p:spTgt spid="65"/>
                                        </p:tgtEl>
                                        <p:attrNameLst>
                                          <p:attrName>style.visibility</p:attrName>
                                        </p:attrNameLst>
                                      </p:cBhvr>
                                      <p:to>
                                        <p:strVal val="visible"/>
                                      </p:to>
                                    </p:set>
                                    <p:anim calcmode="lin" valueType="num">
                                      <p:cBhvr additive="base">
                                        <p:cTn id="205" dur="500" fill="hold"/>
                                        <p:tgtEl>
                                          <p:spTgt spid="65"/>
                                        </p:tgtEl>
                                        <p:attrNameLst>
                                          <p:attrName>ppt_x</p:attrName>
                                        </p:attrNameLst>
                                      </p:cBhvr>
                                      <p:tavLst>
                                        <p:tav tm="0">
                                          <p:val>
                                            <p:strVal val="#ppt_x"/>
                                          </p:val>
                                        </p:tav>
                                        <p:tav tm="100000">
                                          <p:val>
                                            <p:strVal val="#ppt_x"/>
                                          </p:val>
                                        </p:tav>
                                      </p:tavLst>
                                    </p:anim>
                                    <p:anim calcmode="lin" valueType="num">
                                      <p:cBhvr additive="base">
                                        <p:cTn id="206" dur="500" fill="hold"/>
                                        <p:tgtEl>
                                          <p:spTgt spid="65"/>
                                        </p:tgtEl>
                                        <p:attrNameLst>
                                          <p:attrName>ppt_y</p:attrName>
                                        </p:attrNameLst>
                                      </p:cBhvr>
                                      <p:tavLst>
                                        <p:tav tm="0">
                                          <p:val>
                                            <p:strVal val="1+#ppt_h/2"/>
                                          </p:val>
                                        </p:tav>
                                        <p:tav tm="100000">
                                          <p:val>
                                            <p:strVal val="#ppt_y"/>
                                          </p:val>
                                        </p:tav>
                                      </p:tavLst>
                                    </p:anim>
                                  </p:childTnLst>
                                </p:cTn>
                              </p:par>
                            </p:childTnLst>
                          </p:cTn>
                        </p:par>
                        <p:par>
                          <p:cTn id="207" fill="hold">
                            <p:stCondLst>
                              <p:cond delay="16000"/>
                            </p:stCondLst>
                            <p:childTnLst>
                              <p:par>
                                <p:cTn id="208" presetID="53" presetClass="entr" presetSubtype="16" fill="hold" grpId="0" nodeType="afterEffect">
                                  <p:stCondLst>
                                    <p:cond delay="0"/>
                                  </p:stCondLst>
                                  <p:childTnLst>
                                    <p:set>
                                      <p:cBhvr>
                                        <p:cTn id="209" dur="1" fill="hold">
                                          <p:stCondLst>
                                            <p:cond delay="0"/>
                                          </p:stCondLst>
                                        </p:cTn>
                                        <p:tgtEl>
                                          <p:spTgt spid="55"/>
                                        </p:tgtEl>
                                        <p:attrNameLst>
                                          <p:attrName>style.visibility</p:attrName>
                                        </p:attrNameLst>
                                      </p:cBhvr>
                                      <p:to>
                                        <p:strVal val="visible"/>
                                      </p:to>
                                    </p:set>
                                    <p:anim calcmode="lin" valueType="num">
                                      <p:cBhvr>
                                        <p:cTn id="210" dur="500" fill="hold"/>
                                        <p:tgtEl>
                                          <p:spTgt spid="55"/>
                                        </p:tgtEl>
                                        <p:attrNameLst>
                                          <p:attrName>ppt_w</p:attrName>
                                        </p:attrNameLst>
                                      </p:cBhvr>
                                      <p:tavLst>
                                        <p:tav tm="0">
                                          <p:val>
                                            <p:fltVal val="0"/>
                                          </p:val>
                                        </p:tav>
                                        <p:tav tm="100000">
                                          <p:val>
                                            <p:strVal val="#ppt_w"/>
                                          </p:val>
                                        </p:tav>
                                      </p:tavLst>
                                    </p:anim>
                                    <p:anim calcmode="lin" valueType="num">
                                      <p:cBhvr>
                                        <p:cTn id="211" dur="500" fill="hold"/>
                                        <p:tgtEl>
                                          <p:spTgt spid="55"/>
                                        </p:tgtEl>
                                        <p:attrNameLst>
                                          <p:attrName>ppt_h</p:attrName>
                                        </p:attrNameLst>
                                      </p:cBhvr>
                                      <p:tavLst>
                                        <p:tav tm="0">
                                          <p:val>
                                            <p:fltVal val="0"/>
                                          </p:val>
                                        </p:tav>
                                        <p:tav tm="100000">
                                          <p:val>
                                            <p:strVal val="#ppt_h"/>
                                          </p:val>
                                        </p:tav>
                                      </p:tavLst>
                                    </p:anim>
                                    <p:animEffect transition="in" filter="fade">
                                      <p:cBhvr>
                                        <p:cTn id="212" dur="500"/>
                                        <p:tgtEl>
                                          <p:spTgt spid="55"/>
                                        </p:tgtEl>
                                      </p:cBhvr>
                                    </p:animEffect>
                                  </p:childTnLst>
                                </p:cTn>
                              </p:par>
                            </p:childTnLst>
                          </p:cTn>
                        </p:par>
                        <p:par>
                          <p:cTn id="213" fill="hold">
                            <p:stCondLst>
                              <p:cond delay="16500"/>
                            </p:stCondLst>
                            <p:childTnLst>
                              <p:par>
                                <p:cTn id="214" presetID="22" presetClass="entr" presetSubtype="4" fill="hold" grpId="0" nodeType="afterEffect">
                                  <p:stCondLst>
                                    <p:cond delay="0"/>
                                  </p:stCondLst>
                                  <p:childTnLst>
                                    <p:set>
                                      <p:cBhvr>
                                        <p:cTn id="215" dur="1" fill="hold">
                                          <p:stCondLst>
                                            <p:cond delay="0"/>
                                          </p:stCondLst>
                                        </p:cTn>
                                        <p:tgtEl>
                                          <p:spTgt spid="75"/>
                                        </p:tgtEl>
                                        <p:attrNameLst>
                                          <p:attrName>style.visibility</p:attrName>
                                        </p:attrNameLst>
                                      </p:cBhvr>
                                      <p:to>
                                        <p:strVal val="visible"/>
                                      </p:to>
                                    </p:set>
                                    <p:animEffect transition="in" filter="wipe(down)">
                                      <p:cBhvr>
                                        <p:cTn id="216" dur="500"/>
                                        <p:tgtEl>
                                          <p:spTgt spid="75"/>
                                        </p:tgtEl>
                                      </p:cBhvr>
                                    </p:animEffect>
                                  </p:childTnLst>
                                </p:cTn>
                              </p:par>
                            </p:childTnLst>
                          </p:cTn>
                        </p:par>
                        <p:par>
                          <p:cTn id="217" fill="hold">
                            <p:stCondLst>
                              <p:cond delay="17000"/>
                            </p:stCondLst>
                            <p:childTnLst>
                              <p:par>
                                <p:cTn id="218" presetID="53" presetClass="entr" presetSubtype="16" fill="hold" grpId="0" nodeType="afterEffect">
                                  <p:stCondLst>
                                    <p:cond delay="0"/>
                                  </p:stCondLst>
                                  <p:childTnLst>
                                    <p:set>
                                      <p:cBhvr>
                                        <p:cTn id="219" dur="1" fill="hold">
                                          <p:stCondLst>
                                            <p:cond delay="0"/>
                                          </p:stCondLst>
                                        </p:cTn>
                                        <p:tgtEl>
                                          <p:spTgt spid="56"/>
                                        </p:tgtEl>
                                        <p:attrNameLst>
                                          <p:attrName>style.visibility</p:attrName>
                                        </p:attrNameLst>
                                      </p:cBhvr>
                                      <p:to>
                                        <p:strVal val="visible"/>
                                      </p:to>
                                    </p:set>
                                    <p:anim calcmode="lin" valueType="num">
                                      <p:cBhvr>
                                        <p:cTn id="220" dur="500" fill="hold"/>
                                        <p:tgtEl>
                                          <p:spTgt spid="56"/>
                                        </p:tgtEl>
                                        <p:attrNameLst>
                                          <p:attrName>ppt_w</p:attrName>
                                        </p:attrNameLst>
                                      </p:cBhvr>
                                      <p:tavLst>
                                        <p:tav tm="0">
                                          <p:val>
                                            <p:fltVal val="0"/>
                                          </p:val>
                                        </p:tav>
                                        <p:tav tm="100000">
                                          <p:val>
                                            <p:strVal val="#ppt_w"/>
                                          </p:val>
                                        </p:tav>
                                      </p:tavLst>
                                    </p:anim>
                                    <p:anim calcmode="lin" valueType="num">
                                      <p:cBhvr>
                                        <p:cTn id="221" dur="500" fill="hold"/>
                                        <p:tgtEl>
                                          <p:spTgt spid="56"/>
                                        </p:tgtEl>
                                        <p:attrNameLst>
                                          <p:attrName>ppt_h</p:attrName>
                                        </p:attrNameLst>
                                      </p:cBhvr>
                                      <p:tavLst>
                                        <p:tav tm="0">
                                          <p:val>
                                            <p:fltVal val="0"/>
                                          </p:val>
                                        </p:tav>
                                        <p:tav tm="100000">
                                          <p:val>
                                            <p:strVal val="#ppt_h"/>
                                          </p:val>
                                        </p:tav>
                                      </p:tavLst>
                                    </p:anim>
                                    <p:animEffect transition="in" filter="fade">
                                      <p:cBhvr>
                                        <p:cTn id="222" dur="500"/>
                                        <p:tgtEl>
                                          <p:spTgt spid="56"/>
                                        </p:tgtEl>
                                      </p:cBhvr>
                                    </p:animEffect>
                                  </p:childTnLst>
                                </p:cTn>
                              </p:par>
                            </p:childTnLst>
                          </p:cTn>
                        </p:par>
                        <p:par>
                          <p:cTn id="223" fill="hold">
                            <p:stCondLst>
                              <p:cond delay="17500"/>
                            </p:stCondLst>
                            <p:childTnLst>
                              <p:par>
                                <p:cTn id="224" presetID="22" presetClass="entr" presetSubtype="4" fill="hold" grpId="0" nodeType="afterEffect">
                                  <p:stCondLst>
                                    <p:cond delay="0"/>
                                  </p:stCondLst>
                                  <p:childTnLst>
                                    <p:set>
                                      <p:cBhvr>
                                        <p:cTn id="225" dur="1" fill="hold">
                                          <p:stCondLst>
                                            <p:cond delay="0"/>
                                          </p:stCondLst>
                                        </p:cTn>
                                        <p:tgtEl>
                                          <p:spTgt spid="79"/>
                                        </p:tgtEl>
                                        <p:attrNameLst>
                                          <p:attrName>style.visibility</p:attrName>
                                        </p:attrNameLst>
                                      </p:cBhvr>
                                      <p:to>
                                        <p:strVal val="visible"/>
                                      </p:to>
                                    </p:set>
                                    <p:animEffect transition="in" filter="wipe(down)">
                                      <p:cBhvr>
                                        <p:cTn id="226" dur="500"/>
                                        <p:tgtEl>
                                          <p:spTgt spid="79"/>
                                        </p:tgtEl>
                                      </p:cBhvr>
                                    </p:animEffect>
                                  </p:childTnLst>
                                </p:cTn>
                              </p:par>
                            </p:childTnLst>
                          </p:cTn>
                        </p:par>
                        <p:par>
                          <p:cTn id="227" fill="hold">
                            <p:stCondLst>
                              <p:cond delay="18000"/>
                            </p:stCondLst>
                            <p:childTnLst>
                              <p:par>
                                <p:cTn id="228" presetID="53" presetClass="entr" presetSubtype="16" fill="hold" grpId="0" nodeType="afterEffect">
                                  <p:stCondLst>
                                    <p:cond delay="0"/>
                                  </p:stCondLst>
                                  <p:childTnLst>
                                    <p:set>
                                      <p:cBhvr>
                                        <p:cTn id="229" dur="1" fill="hold">
                                          <p:stCondLst>
                                            <p:cond delay="0"/>
                                          </p:stCondLst>
                                        </p:cTn>
                                        <p:tgtEl>
                                          <p:spTgt spid="57"/>
                                        </p:tgtEl>
                                        <p:attrNameLst>
                                          <p:attrName>style.visibility</p:attrName>
                                        </p:attrNameLst>
                                      </p:cBhvr>
                                      <p:to>
                                        <p:strVal val="visible"/>
                                      </p:to>
                                    </p:set>
                                    <p:anim calcmode="lin" valueType="num">
                                      <p:cBhvr>
                                        <p:cTn id="230" dur="500" fill="hold"/>
                                        <p:tgtEl>
                                          <p:spTgt spid="57"/>
                                        </p:tgtEl>
                                        <p:attrNameLst>
                                          <p:attrName>ppt_w</p:attrName>
                                        </p:attrNameLst>
                                      </p:cBhvr>
                                      <p:tavLst>
                                        <p:tav tm="0">
                                          <p:val>
                                            <p:fltVal val="0"/>
                                          </p:val>
                                        </p:tav>
                                        <p:tav tm="100000">
                                          <p:val>
                                            <p:strVal val="#ppt_w"/>
                                          </p:val>
                                        </p:tav>
                                      </p:tavLst>
                                    </p:anim>
                                    <p:anim calcmode="lin" valueType="num">
                                      <p:cBhvr>
                                        <p:cTn id="231" dur="500" fill="hold"/>
                                        <p:tgtEl>
                                          <p:spTgt spid="57"/>
                                        </p:tgtEl>
                                        <p:attrNameLst>
                                          <p:attrName>ppt_h</p:attrName>
                                        </p:attrNameLst>
                                      </p:cBhvr>
                                      <p:tavLst>
                                        <p:tav tm="0">
                                          <p:val>
                                            <p:fltVal val="0"/>
                                          </p:val>
                                        </p:tav>
                                        <p:tav tm="100000">
                                          <p:val>
                                            <p:strVal val="#ppt_h"/>
                                          </p:val>
                                        </p:tav>
                                      </p:tavLst>
                                    </p:anim>
                                    <p:animEffect transition="in" filter="fade">
                                      <p:cBhvr>
                                        <p:cTn id="232" dur="500"/>
                                        <p:tgtEl>
                                          <p:spTgt spid="57"/>
                                        </p:tgtEl>
                                      </p:cBhvr>
                                    </p:animEffect>
                                  </p:childTnLst>
                                </p:cTn>
                              </p:par>
                            </p:childTnLst>
                          </p:cTn>
                        </p:par>
                        <p:par>
                          <p:cTn id="233" fill="hold">
                            <p:stCondLst>
                              <p:cond delay="18500"/>
                            </p:stCondLst>
                            <p:childTnLst>
                              <p:par>
                                <p:cTn id="234" presetID="22" presetClass="entr" presetSubtype="4" fill="hold" grpId="0" nodeType="afterEffect">
                                  <p:stCondLst>
                                    <p:cond delay="0"/>
                                  </p:stCondLst>
                                  <p:childTnLst>
                                    <p:set>
                                      <p:cBhvr>
                                        <p:cTn id="235" dur="1" fill="hold">
                                          <p:stCondLst>
                                            <p:cond delay="0"/>
                                          </p:stCondLst>
                                        </p:cTn>
                                        <p:tgtEl>
                                          <p:spTgt spid="81"/>
                                        </p:tgtEl>
                                        <p:attrNameLst>
                                          <p:attrName>style.visibility</p:attrName>
                                        </p:attrNameLst>
                                      </p:cBhvr>
                                      <p:to>
                                        <p:strVal val="visible"/>
                                      </p:to>
                                    </p:set>
                                    <p:animEffect transition="in" filter="wipe(down)">
                                      <p:cBhvr>
                                        <p:cTn id="236" dur="500"/>
                                        <p:tgtEl>
                                          <p:spTgt spid="81"/>
                                        </p:tgtEl>
                                      </p:cBhvr>
                                    </p:animEffect>
                                  </p:childTnLst>
                                </p:cTn>
                              </p:par>
                            </p:childTnLst>
                          </p:cTn>
                        </p:par>
                        <p:par>
                          <p:cTn id="237" fill="hold">
                            <p:stCondLst>
                              <p:cond delay="19000"/>
                            </p:stCondLst>
                            <p:childTnLst>
                              <p:par>
                                <p:cTn id="238" presetID="53" presetClass="entr" presetSubtype="16" fill="hold" grpId="0" nodeType="afterEffect">
                                  <p:stCondLst>
                                    <p:cond delay="0"/>
                                  </p:stCondLst>
                                  <p:childTnLst>
                                    <p:set>
                                      <p:cBhvr>
                                        <p:cTn id="239" dur="1" fill="hold">
                                          <p:stCondLst>
                                            <p:cond delay="0"/>
                                          </p:stCondLst>
                                        </p:cTn>
                                        <p:tgtEl>
                                          <p:spTgt spid="59"/>
                                        </p:tgtEl>
                                        <p:attrNameLst>
                                          <p:attrName>style.visibility</p:attrName>
                                        </p:attrNameLst>
                                      </p:cBhvr>
                                      <p:to>
                                        <p:strVal val="visible"/>
                                      </p:to>
                                    </p:set>
                                    <p:anim calcmode="lin" valueType="num">
                                      <p:cBhvr>
                                        <p:cTn id="240" dur="500" fill="hold"/>
                                        <p:tgtEl>
                                          <p:spTgt spid="59"/>
                                        </p:tgtEl>
                                        <p:attrNameLst>
                                          <p:attrName>ppt_w</p:attrName>
                                        </p:attrNameLst>
                                      </p:cBhvr>
                                      <p:tavLst>
                                        <p:tav tm="0">
                                          <p:val>
                                            <p:fltVal val="0"/>
                                          </p:val>
                                        </p:tav>
                                        <p:tav tm="100000">
                                          <p:val>
                                            <p:strVal val="#ppt_w"/>
                                          </p:val>
                                        </p:tav>
                                      </p:tavLst>
                                    </p:anim>
                                    <p:anim calcmode="lin" valueType="num">
                                      <p:cBhvr>
                                        <p:cTn id="241" dur="500" fill="hold"/>
                                        <p:tgtEl>
                                          <p:spTgt spid="59"/>
                                        </p:tgtEl>
                                        <p:attrNameLst>
                                          <p:attrName>ppt_h</p:attrName>
                                        </p:attrNameLst>
                                      </p:cBhvr>
                                      <p:tavLst>
                                        <p:tav tm="0">
                                          <p:val>
                                            <p:fltVal val="0"/>
                                          </p:val>
                                        </p:tav>
                                        <p:tav tm="100000">
                                          <p:val>
                                            <p:strVal val="#ppt_h"/>
                                          </p:val>
                                        </p:tav>
                                      </p:tavLst>
                                    </p:anim>
                                    <p:animEffect transition="in" filter="fade">
                                      <p:cBhvr>
                                        <p:cTn id="242" dur="500"/>
                                        <p:tgtEl>
                                          <p:spTgt spid="59"/>
                                        </p:tgtEl>
                                      </p:cBhvr>
                                    </p:animEffect>
                                  </p:childTnLst>
                                </p:cTn>
                              </p:par>
                            </p:childTnLst>
                          </p:cTn>
                        </p:par>
                        <p:par>
                          <p:cTn id="243" fill="hold">
                            <p:stCondLst>
                              <p:cond delay="19500"/>
                            </p:stCondLst>
                            <p:childTnLst>
                              <p:par>
                                <p:cTn id="244" presetID="22" presetClass="entr" presetSubtype="4" fill="hold" grpId="0" nodeType="afterEffect">
                                  <p:stCondLst>
                                    <p:cond delay="0"/>
                                  </p:stCondLst>
                                  <p:childTnLst>
                                    <p:set>
                                      <p:cBhvr>
                                        <p:cTn id="245" dur="1" fill="hold">
                                          <p:stCondLst>
                                            <p:cond delay="0"/>
                                          </p:stCondLst>
                                        </p:cTn>
                                        <p:tgtEl>
                                          <p:spTgt spid="83"/>
                                        </p:tgtEl>
                                        <p:attrNameLst>
                                          <p:attrName>style.visibility</p:attrName>
                                        </p:attrNameLst>
                                      </p:cBhvr>
                                      <p:to>
                                        <p:strVal val="visible"/>
                                      </p:to>
                                    </p:set>
                                    <p:animEffect transition="in" filter="wipe(down)">
                                      <p:cBhvr>
                                        <p:cTn id="24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animBg="1"/>
      <p:bldP spid="16" grpId="0"/>
      <p:bldP spid="18" grpId="0"/>
      <p:bldP spid="20" grpId="0"/>
      <p:bldP spid="22" grpId="0"/>
      <p:bldP spid="24" grpId="0"/>
      <p:bldP spid="67" grpId="0" animBg="1"/>
      <p:bldP spid="26" grpId="0"/>
      <p:bldP spid="27" grpId="0"/>
      <p:bldP spid="28" grpId="0"/>
      <p:bldP spid="73" grpId="0" animBg="1"/>
      <p:bldP spid="30" grpId="0"/>
      <p:bldP spid="69" grpId="0" animBg="1"/>
      <p:bldP spid="71" grpId="0" animBg="1"/>
      <p:bldP spid="33" grpId="0"/>
      <p:bldP spid="35" grpId="0"/>
      <p:bldP spid="36" grpId="0" animBg="1"/>
      <p:bldP spid="41" grpId="0"/>
      <p:bldP spid="42" grpId="0" animBg="1"/>
      <p:bldP spid="45" grpId="0"/>
      <p:bldP spid="47" grpId="0"/>
      <p:bldP spid="49" grpId="0"/>
      <p:bldP spid="51" grpId="0"/>
      <p:bldP spid="53" grpId="0"/>
      <p:bldP spid="75" grpId="0" animBg="1"/>
      <p:bldP spid="55" grpId="0"/>
      <p:bldP spid="56" grpId="0"/>
      <p:bldP spid="57" grpId="0"/>
      <p:bldP spid="83" grpId="0" animBg="1"/>
      <p:bldP spid="59" grpId="0"/>
      <p:bldP spid="79" grpId="0" animBg="1"/>
      <p:bldP spid="81" grpId="0" animBg="1"/>
      <p:bldP spid="62" grpId="0"/>
      <p:bldP spid="13" grpId="0" animBg="1"/>
      <p:bldP spid="63" grpId="0"/>
      <p:bldP spid="64" grpId="0"/>
      <p:bldP spid="65"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7C2FEC5D-1510-46E0-B5E2-26358B4A8F56}"/>
              </a:ext>
            </a:extLst>
          </p:cNvPr>
          <p:cNvGrpSpPr/>
          <p:nvPr/>
        </p:nvGrpSpPr>
        <p:grpSpPr>
          <a:xfrm>
            <a:off x="2133600" y="1645920"/>
            <a:ext cx="2103120" cy="2103120"/>
            <a:chOff x="5441589" y="757083"/>
            <a:chExt cx="3017520" cy="3017520"/>
          </a:xfrm>
        </p:grpSpPr>
        <p:sp>
          <p:nvSpPr>
            <p:cNvPr id="25" name="Freeform 61">
              <a:extLst>
                <a:ext uri="{FF2B5EF4-FFF2-40B4-BE49-F238E27FC236}">
                  <a16:creationId xmlns:a16="http://schemas.microsoft.com/office/drawing/2014/main" id="{15CECEE4-57AE-4C16-94BE-2F9061D32CFE}"/>
                </a:ext>
              </a:extLst>
            </p:cNvPr>
            <p:cNvSpPr>
              <a:spLocks noChangeAspect="1" noEditPoints="1"/>
            </p:cNvSpPr>
            <p:nvPr/>
          </p:nvSpPr>
          <p:spPr bwMode="auto">
            <a:xfrm>
              <a:off x="5441589" y="757083"/>
              <a:ext cx="3017520" cy="301752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Shape 25">
              <a:extLst>
                <a:ext uri="{FF2B5EF4-FFF2-40B4-BE49-F238E27FC236}">
                  <a16:creationId xmlns:a16="http://schemas.microsoft.com/office/drawing/2014/main" id="{5B379A02-31A2-4C62-9025-00F807AEE308}"/>
                </a:ext>
              </a:extLst>
            </p:cNvPr>
            <p:cNvSpPr>
              <a:spLocks noChangeAspect="1"/>
            </p:cNvSpPr>
            <p:nvPr/>
          </p:nvSpPr>
          <p:spPr>
            <a:xfrm>
              <a:off x="5990229" y="1305723"/>
              <a:ext cx="1920240" cy="1920240"/>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CC06D2C-DDF2-4DEC-83FE-2A2F37F16C71}"/>
              </a:ext>
            </a:extLst>
          </p:cNvPr>
          <p:cNvGrpSpPr>
            <a:grpSpLocks noChangeAspect="1"/>
          </p:cNvGrpSpPr>
          <p:nvPr/>
        </p:nvGrpSpPr>
        <p:grpSpPr>
          <a:xfrm rot="14271281">
            <a:off x="2643447" y="2155767"/>
            <a:ext cx="1083425" cy="1083425"/>
            <a:chOff x="1341120" y="2105814"/>
            <a:chExt cx="3931920" cy="3931920"/>
          </a:xfrm>
        </p:grpSpPr>
        <p:sp>
          <p:nvSpPr>
            <p:cNvPr id="28" name="Oval 27">
              <a:extLst>
                <a:ext uri="{FF2B5EF4-FFF2-40B4-BE49-F238E27FC236}">
                  <a16:creationId xmlns:a16="http://schemas.microsoft.com/office/drawing/2014/main" id="{2A4A8F36-6EB5-4D92-AEA3-347993CC4A23}"/>
                </a:ext>
              </a:extLst>
            </p:cNvPr>
            <p:cNvSpPr>
              <a:spLocks noChangeAspect="1"/>
            </p:cNvSpPr>
            <p:nvPr/>
          </p:nvSpPr>
          <p:spPr>
            <a:xfrm>
              <a:off x="1341120" y="2105814"/>
              <a:ext cx="3931920" cy="393192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340E301E-E40C-4E53-8CAC-D54ACE7465C7}"/>
                </a:ext>
              </a:extLst>
            </p:cNvPr>
            <p:cNvSpPr>
              <a:spLocks noChangeAspect="1"/>
            </p:cNvSpPr>
            <p:nvPr/>
          </p:nvSpPr>
          <p:spPr>
            <a:xfrm>
              <a:off x="2849880" y="2647234"/>
              <a:ext cx="1862944" cy="1881740"/>
            </a:xfrm>
            <a:custGeom>
              <a:avLst/>
              <a:gdLst>
                <a:gd name="connsiteX0" fmla="*/ 1862944 w 1862944"/>
                <a:gd name="connsiteY0" fmla="*/ 0 h 1881740"/>
                <a:gd name="connsiteX1" fmla="*/ 858670 w 1862944"/>
                <a:gd name="connsiteY1" fmla="*/ 1210096 h 1881740"/>
                <a:gd name="connsiteX2" fmla="*/ 878471 w 1862944"/>
                <a:gd name="connsiteY2" fmla="*/ 1246577 h 1881740"/>
                <a:gd name="connsiteX3" fmla="*/ 914400 w 1862944"/>
                <a:gd name="connsiteY3" fmla="*/ 1424540 h 1881740"/>
                <a:gd name="connsiteX4" fmla="*/ 457200 w 1862944"/>
                <a:gd name="connsiteY4" fmla="*/ 1881740 h 1881740"/>
                <a:gd name="connsiteX5" fmla="*/ 0 w 1862944"/>
                <a:gd name="connsiteY5" fmla="*/ 1424540 h 1881740"/>
                <a:gd name="connsiteX6" fmla="*/ 457200 w 1862944"/>
                <a:gd name="connsiteY6" fmla="*/ 967340 h 1881740"/>
                <a:gd name="connsiteX7" fmla="*/ 635163 w 1862944"/>
                <a:gd name="connsiteY7" fmla="*/ 1003269 h 1881740"/>
                <a:gd name="connsiteX8" fmla="*/ 643452 w 1862944"/>
                <a:gd name="connsiteY8" fmla="*/ 1007768 h 188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944" h="1881740">
                  <a:moveTo>
                    <a:pt x="1862944" y="0"/>
                  </a:moveTo>
                  <a:lnTo>
                    <a:pt x="858670" y="1210096"/>
                  </a:lnTo>
                  <a:lnTo>
                    <a:pt x="878471" y="1246577"/>
                  </a:lnTo>
                  <a:cubicBezTo>
                    <a:pt x="901607" y="1301276"/>
                    <a:pt x="914400" y="1361414"/>
                    <a:pt x="914400" y="1424540"/>
                  </a:cubicBezTo>
                  <a:cubicBezTo>
                    <a:pt x="914400" y="1677045"/>
                    <a:pt x="709705" y="1881740"/>
                    <a:pt x="457200" y="1881740"/>
                  </a:cubicBezTo>
                  <a:cubicBezTo>
                    <a:pt x="204695" y="1881740"/>
                    <a:pt x="0" y="1677045"/>
                    <a:pt x="0" y="1424540"/>
                  </a:cubicBezTo>
                  <a:cubicBezTo>
                    <a:pt x="0" y="1172035"/>
                    <a:pt x="204695" y="967340"/>
                    <a:pt x="457200" y="967340"/>
                  </a:cubicBezTo>
                  <a:cubicBezTo>
                    <a:pt x="520326" y="967340"/>
                    <a:pt x="580465" y="980134"/>
                    <a:pt x="635163" y="1003269"/>
                  </a:cubicBezTo>
                  <a:lnTo>
                    <a:pt x="643452" y="100776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78AF9843-1C62-46DC-9CEC-82301F00D804}"/>
              </a:ext>
            </a:extLst>
          </p:cNvPr>
          <p:cNvGrpSpPr/>
          <p:nvPr/>
        </p:nvGrpSpPr>
        <p:grpSpPr>
          <a:xfrm>
            <a:off x="4145280" y="1645920"/>
            <a:ext cx="2103120" cy="2103120"/>
            <a:chOff x="5441589" y="757083"/>
            <a:chExt cx="3017520" cy="3017520"/>
          </a:xfrm>
        </p:grpSpPr>
        <p:sp>
          <p:nvSpPr>
            <p:cNvPr id="35" name="Freeform 61">
              <a:extLst>
                <a:ext uri="{FF2B5EF4-FFF2-40B4-BE49-F238E27FC236}">
                  <a16:creationId xmlns:a16="http://schemas.microsoft.com/office/drawing/2014/main" id="{212F193B-58DA-46C5-9934-8D4E09BDCFD1}"/>
                </a:ext>
              </a:extLst>
            </p:cNvPr>
            <p:cNvSpPr>
              <a:spLocks noChangeAspect="1" noEditPoints="1"/>
            </p:cNvSpPr>
            <p:nvPr/>
          </p:nvSpPr>
          <p:spPr bwMode="auto">
            <a:xfrm>
              <a:off x="5441589" y="757083"/>
              <a:ext cx="3017520" cy="301752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Shape 35">
              <a:extLst>
                <a:ext uri="{FF2B5EF4-FFF2-40B4-BE49-F238E27FC236}">
                  <a16:creationId xmlns:a16="http://schemas.microsoft.com/office/drawing/2014/main" id="{FA796612-AB58-4A5D-9B08-A726E56DB41B}"/>
                </a:ext>
              </a:extLst>
            </p:cNvPr>
            <p:cNvSpPr>
              <a:spLocks noChangeAspect="1"/>
            </p:cNvSpPr>
            <p:nvPr/>
          </p:nvSpPr>
          <p:spPr>
            <a:xfrm>
              <a:off x="5990229" y="1305723"/>
              <a:ext cx="1920240" cy="1920240"/>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7891D526-75A2-486E-8200-D1E21DF83928}"/>
              </a:ext>
            </a:extLst>
          </p:cNvPr>
          <p:cNvGrpSpPr>
            <a:grpSpLocks noChangeAspect="1"/>
          </p:cNvGrpSpPr>
          <p:nvPr/>
        </p:nvGrpSpPr>
        <p:grpSpPr>
          <a:xfrm rot="19980000">
            <a:off x="4655127" y="2155767"/>
            <a:ext cx="1083425" cy="1083425"/>
            <a:chOff x="1341120" y="2105814"/>
            <a:chExt cx="3931920" cy="3931920"/>
          </a:xfrm>
        </p:grpSpPr>
        <p:sp>
          <p:nvSpPr>
            <p:cNvPr id="33" name="Oval 32">
              <a:extLst>
                <a:ext uri="{FF2B5EF4-FFF2-40B4-BE49-F238E27FC236}">
                  <a16:creationId xmlns:a16="http://schemas.microsoft.com/office/drawing/2014/main" id="{C811D13D-9407-4154-9071-69F8F4BFCA52}"/>
                </a:ext>
              </a:extLst>
            </p:cNvPr>
            <p:cNvSpPr>
              <a:spLocks noChangeAspect="1"/>
            </p:cNvSpPr>
            <p:nvPr/>
          </p:nvSpPr>
          <p:spPr>
            <a:xfrm>
              <a:off x="1341120" y="2105814"/>
              <a:ext cx="3931920" cy="393192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49EA691F-99F5-4D54-ACDB-C6BFAC8FE7FF}"/>
                </a:ext>
              </a:extLst>
            </p:cNvPr>
            <p:cNvSpPr>
              <a:spLocks noChangeAspect="1"/>
            </p:cNvSpPr>
            <p:nvPr/>
          </p:nvSpPr>
          <p:spPr>
            <a:xfrm>
              <a:off x="2849880" y="2647234"/>
              <a:ext cx="1862944" cy="1881740"/>
            </a:xfrm>
            <a:custGeom>
              <a:avLst/>
              <a:gdLst>
                <a:gd name="connsiteX0" fmla="*/ 1862944 w 1862944"/>
                <a:gd name="connsiteY0" fmla="*/ 0 h 1881740"/>
                <a:gd name="connsiteX1" fmla="*/ 858670 w 1862944"/>
                <a:gd name="connsiteY1" fmla="*/ 1210096 h 1881740"/>
                <a:gd name="connsiteX2" fmla="*/ 878471 w 1862944"/>
                <a:gd name="connsiteY2" fmla="*/ 1246577 h 1881740"/>
                <a:gd name="connsiteX3" fmla="*/ 914400 w 1862944"/>
                <a:gd name="connsiteY3" fmla="*/ 1424540 h 1881740"/>
                <a:gd name="connsiteX4" fmla="*/ 457200 w 1862944"/>
                <a:gd name="connsiteY4" fmla="*/ 1881740 h 1881740"/>
                <a:gd name="connsiteX5" fmla="*/ 0 w 1862944"/>
                <a:gd name="connsiteY5" fmla="*/ 1424540 h 1881740"/>
                <a:gd name="connsiteX6" fmla="*/ 457200 w 1862944"/>
                <a:gd name="connsiteY6" fmla="*/ 967340 h 1881740"/>
                <a:gd name="connsiteX7" fmla="*/ 635163 w 1862944"/>
                <a:gd name="connsiteY7" fmla="*/ 1003269 h 1881740"/>
                <a:gd name="connsiteX8" fmla="*/ 643452 w 1862944"/>
                <a:gd name="connsiteY8" fmla="*/ 1007768 h 188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944" h="1881740">
                  <a:moveTo>
                    <a:pt x="1862944" y="0"/>
                  </a:moveTo>
                  <a:lnTo>
                    <a:pt x="858670" y="1210096"/>
                  </a:lnTo>
                  <a:lnTo>
                    <a:pt x="878471" y="1246577"/>
                  </a:lnTo>
                  <a:cubicBezTo>
                    <a:pt x="901607" y="1301276"/>
                    <a:pt x="914400" y="1361414"/>
                    <a:pt x="914400" y="1424540"/>
                  </a:cubicBezTo>
                  <a:cubicBezTo>
                    <a:pt x="914400" y="1677045"/>
                    <a:pt x="709705" y="1881740"/>
                    <a:pt x="457200" y="1881740"/>
                  </a:cubicBezTo>
                  <a:cubicBezTo>
                    <a:pt x="204695" y="1881740"/>
                    <a:pt x="0" y="1677045"/>
                    <a:pt x="0" y="1424540"/>
                  </a:cubicBezTo>
                  <a:cubicBezTo>
                    <a:pt x="0" y="1172035"/>
                    <a:pt x="204695" y="967340"/>
                    <a:pt x="457200" y="967340"/>
                  </a:cubicBezTo>
                  <a:cubicBezTo>
                    <a:pt x="520326" y="967340"/>
                    <a:pt x="580465" y="980134"/>
                    <a:pt x="635163" y="1003269"/>
                  </a:cubicBezTo>
                  <a:lnTo>
                    <a:pt x="643452" y="100776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532DA449-6798-4320-BB97-F48414977B06}"/>
              </a:ext>
            </a:extLst>
          </p:cNvPr>
          <p:cNvGrpSpPr/>
          <p:nvPr/>
        </p:nvGrpSpPr>
        <p:grpSpPr>
          <a:xfrm>
            <a:off x="6156960" y="1645920"/>
            <a:ext cx="2103120" cy="2103120"/>
            <a:chOff x="5441589" y="757083"/>
            <a:chExt cx="3017520" cy="3017520"/>
          </a:xfrm>
        </p:grpSpPr>
        <p:sp>
          <p:nvSpPr>
            <p:cNvPr id="42" name="Freeform 61">
              <a:extLst>
                <a:ext uri="{FF2B5EF4-FFF2-40B4-BE49-F238E27FC236}">
                  <a16:creationId xmlns:a16="http://schemas.microsoft.com/office/drawing/2014/main" id="{05577F74-8443-4BCE-82B3-63408B002D91}"/>
                </a:ext>
              </a:extLst>
            </p:cNvPr>
            <p:cNvSpPr>
              <a:spLocks noChangeAspect="1" noEditPoints="1"/>
            </p:cNvSpPr>
            <p:nvPr/>
          </p:nvSpPr>
          <p:spPr bwMode="auto">
            <a:xfrm>
              <a:off x="5441589" y="757083"/>
              <a:ext cx="3017520" cy="301752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Shape 42">
              <a:extLst>
                <a:ext uri="{FF2B5EF4-FFF2-40B4-BE49-F238E27FC236}">
                  <a16:creationId xmlns:a16="http://schemas.microsoft.com/office/drawing/2014/main" id="{83BFA841-4B35-4F6C-A188-8B2C8836BB37}"/>
                </a:ext>
              </a:extLst>
            </p:cNvPr>
            <p:cNvSpPr>
              <a:spLocks noChangeAspect="1"/>
            </p:cNvSpPr>
            <p:nvPr/>
          </p:nvSpPr>
          <p:spPr>
            <a:xfrm>
              <a:off x="5990229" y="1305723"/>
              <a:ext cx="1920240" cy="1920240"/>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6703561E-C985-410D-A720-CADB4260F0C5}"/>
              </a:ext>
            </a:extLst>
          </p:cNvPr>
          <p:cNvGrpSpPr>
            <a:grpSpLocks noChangeAspect="1"/>
          </p:cNvGrpSpPr>
          <p:nvPr/>
        </p:nvGrpSpPr>
        <p:grpSpPr>
          <a:xfrm rot="24840000">
            <a:off x="6666807" y="2155767"/>
            <a:ext cx="1083425" cy="1083425"/>
            <a:chOff x="1341120" y="2105814"/>
            <a:chExt cx="3931920" cy="3931920"/>
          </a:xfrm>
        </p:grpSpPr>
        <p:sp>
          <p:nvSpPr>
            <p:cNvPr id="40" name="Oval 39">
              <a:extLst>
                <a:ext uri="{FF2B5EF4-FFF2-40B4-BE49-F238E27FC236}">
                  <a16:creationId xmlns:a16="http://schemas.microsoft.com/office/drawing/2014/main" id="{44CA3758-75F8-47DB-BB91-6C6DA2782CCE}"/>
                </a:ext>
              </a:extLst>
            </p:cNvPr>
            <p:cNvSpPr>
              <a:spLocks noChangeAspect="1"/>
            </p:cNvSpPr>
            <p:nvPr/>
          </p:nvSpPr>
          <p:spPr>
            <a:xfrm>
              <a:off x="1341120" y="2105814"/>
              <a:ext cx="3931920" cy="393192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E24E54C4-58FB-4DF1-8F8C-E9F0D6993E19}"/>
                </a:ext>
              </a:extLst>
            </p:cNvPr>
            <p:cNvSpPr>
              <a:spLocks noChangeAspect="1"/>
            </p:cNvSpPr>
            <p:nvPr/>
          </p:nvSpPr>
          <p:spPr>
            <a:xfrm>
              <a:off x="2849880" y="2647234"/>
              <a:ext cx="1862944" cy="1881740"/>
            </a:xfrm>
            <a:custGeom>
              <a:avLst/>
              <a:gdLst>
                <a:gd name="connsiteX0" fmla="*/ 1862944 w 1862944"/>
                <a:gd name="connsiteY0" fmla="*/ 0 h 1881740"/>
                <a:gd name="connsiteX1" fmla="*/ 858670 w 1862944"/>
                <a:gd name="connsiteY1" fmla="*/ 1210096 h 1881740"/>
                <a:gd name="connsiteX2" fmla="*/ 878471 w 1862944"/>
                <a:gd name="connsiteY2" fmla="*/ 1246577 h 1881740"/>
                <a:gd name="connsiteX3" fmla="*/ 914400 w 1862944"/>
                <a:gd name="connsiteY3" fmla="*/ 1424540 h 1881740"/>
                <a:gd name="connsiteX4" fmla="*/ 457200 w 1862944"/>
                <a:gd name="connsiteY4" fmla="*/ 1881740 h 1881740"/>
                <a:gd name="connsiteX5" fmla="*/ 0 w 1862944"/>
                <a:gd name="connsiteY5" fmla="*/ 1424540 h 1881740"/>
                <a:gd name="connsiteX6" fmla="*/ 457200 w 1862944"/>
                <a:gd name="connsiteY6" fmla="*/ 967340 h 1881740"/>
                <a:gd name="connsiteX7" fmla="*/ 635163 w 1862944"/>
                <a:gd name="connsiteY7" fmla="*/ 1003269 h 1881740"/>
                <a:gd name="connsiteX8" fmla="*/ 643452 w 1862944"/>
                <a:gd name="connsiteY8" fmla="*/ 1007768 h 188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944" h="1881740">
                  <a:moveTo>
                    <a:pt x="1862944" y="0"/>
                  </a:moveTo>
                  <a:lnTo>
                    <a:pt x="858670" y="1210096"/>
                  </a:lnTo>
                  <a:lnTo>
                    <a:pt x="878471" y="1246577"/>
                  </a:lnTo>
                  <a:cubicBezTo>
                    <a:pt x="901607" y="1301276"/>
                    <a:pt x="914400" y="1361414"/>
                    <a:pt x="914400" y="1424540"/>
                  </a:cubicBezTo>
                  <a:cubicBezTo>
                    <a:pt x="914400" y="1677045"/>
                    <a:pt x="709705" y="1881740"/>
                    <a:pt x="457200" y="1881740"/>
                  </a:cubicBezTo>
                  <a:cubicBezTo>
                    <a:pt x="204695" y="1881740"/>
                    <a:pt x="0" y="1677045"/>
                    <a:pt x="0" y="1424540"/>
                  </a:cubicBezTo>
                  <a:cubicBezTo>
                    <a:pt x="0" y="1172035"/>
                    <a:pt x="204695" y="967340"/>
                    <a:pt x="457200" y="967340"/>
                  </a:cubicBezTo>
                  <a:cubicBezTo>
                    <a:pt x="520326" y="967340"/>
                    <a:pt x="580465" y="980134"/>
                    <a:pt x="635163" y="1003269"/>
                  </a:cubicBezTo>
                  <a:lnTo>
                    <a:pt x="643452" y="100776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7DF3D4EB-C5E2-447F-89E7-2658D682C024}"/>
              </a:ext>
            </a:extLst>
          </p:cNvPr>
          <p:cNvGrpSpPr/>
          <p:nvPr/>
        </p:nvGrpSpPr>
        <p:grpSpPr>
          <a:xfrm>
            <a:off x="8168640" y="1645920"/>
            <a:ext cx="2103120" cy="2103120"/>
            <a:chOff x="5441589" y="757083"/>
            <a:chExt cx="3017520" cy="3017520"/>
          </a:xfrm>
        </p:grpSpPr>
        <p:sp>
          <p:nvSpPr>
            <p:cNvPr id="49" name="Freeform 61">
              <a:extLst>
                <a:ext uri="{FF2B5EF4-FFF2-40B4-BE49-F238E27FC236}">
                  <a16:creationId xmlns:a16="http://schemas.microsoft.com/office/drawing/2014/main" id="{82B30824-B0C9-4422-B72C-FFFF33B3D0EE}"/>
                </a:ext>
              </a:extLst>
            </p:cNvPr>
            <p:cNvSpPr>
              <a:spLocks noChangeAspect="1" noEditPoints="1"/>
            </p:cNvSpPr>
            <p:nvPr/>
          </p:nvSpPr>
          <p:spPr bwMode="auto">
            <a:xfrm>
              <a:off x="5441589" y="757083"/>
              <a:ext cx="3017520" cy="301752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0967B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Shape 49">
              <a:extLst>
                <a:ext uri="{FF2B5EF4-FFF2-40B4-BE49-F238E27FC236}">
                  <a16:creationId xmlns:a16="http://schemas.microsoft.com/office/drawing/2014/main" id="{FADC57B0-9566-4C46-B2B8-96AD70724153}"/>
                </a:ext>
              </a:extLst>
            </p:cNvPr>
            <p:cNvSpPr>
              <a:spLocks noChangeAspect="1"/>
            </p:cNvSpPr>
            <p:nvPr/>
          </p:nvSpPr>
          <p:spPr>
            <a:xfrm>
              <a:off x="5990229" y="1305723"/>
              <a:ext cx="1920240" cy="1920240"/>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0A8ECC4F-1F38-4370-9EC2-16604CD8D36A}"/>
              </a:ext>
            </a:extLst>
          </p:cNvPr>
          <p:cNvGrpSpPr>
            <a:grpSpLocks noChangeAspect="1"/>
          </p:cNvGrpSpPr>
          <p:nvPr/>
        </p:nvGrpSpPr>
        <p:grpSpPr>
          <a:xfrm rot="11040000">
            <a:off x="8678487" y="2155767"/>
            <a:ext cx="1083425" cy="1083425"/>
            <a:chOff x="1341120" y="2105814"/>
            <a:chExt cx="3931920" cy="3931920"/>
          </a:xfrm>
        </p:grpSpPr>
        <p:sp>
          <p:nvSpPr>
            <p:cNvPr id="47" name="Oval 46">
              <a:extLst>
                <a:ext uri="{FF2B5EF4-FFF2-40B4-BE49-F238E27FC236}">
                  <a16:creationId xmlns:a16="http://schemas.microsoft.com/office/drawing/2014/main" id="{7E05CDDC-B656-4C07-96AA-5E17DA1048F2}"/>
                </a:ext>
              </a:extLst>
            </p:cNvPr>
            <p:cNvSpPr>
              <a:spLocks noChangeAspect="1"/>
            </p:cNvSpPr>
            <p:nvPr/>
          </p:nvSpPr>
          <p:spPr>
            <a:xfrm>
              <a:off x="1341120" y="2105814"/>
              <a:ext cx="3931920" cy="393192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04BFE8DE-D7FA-41E5-93F2-DD3A99A44E5C}"/>
                </a:ext>
              </a:extLst>
            </p:cNvPr>
            <p:cNvSpPr>
              <a:spLocks noChangeAspect="1"/>
            </p:cNvSpPr>
            <p:nvPr/>
          </p:nvSpPr>
          <p:spPr>
            <a:xfrm>
              <a:off x="2849880" y="2647234"/>
              <a:ext cx="1862944" cy="1881740"/>
            </a:xfrm>
            <a:custGeom>
              <a:avLst/>
              <a:gdLst>
                <a:gd name="connsiteX0" fmla="*/ 1862944 w 1862944"/>
                <a:gd name="connsiteY0" fmla="*/ 0 h 1881740"/>
                <a:gd name="connsiteX1" fmla="*/ 858670 w 1862944"/>
                <a:gd name="connsiteY1" fmla="*/ 1210096 h 1881740"/>
                <a:gd name="connsiteX2" fmla="*/ 878471 w 1862944"/>
                <a:gd name="connsiteY2" fmla="*/ 1246577 h 1881740"/>
                <a:gd name="connsiteX3" fmla="*/ 914400 w 1862944"/>
                <a:gd name="connsiteY3" fmla="*/ 1424540 h 1881740"/>
                <a:gd name="connsiteX4" fmla="*/ 457200 w 1862944"/>
                <a:gd name="connsiteY4" fmla="*/ 1881740 h 1881740"/>
                <a:gd name="connsiteX5" fmla="*/ 0 w 1862944"/>
                <a:gd name="connsiteY5" fmla="*/ 1424540 h 1881740"/>
                <a:gd name="connsiteX6" fmla="*/ 457200 w 1862944"/>
                <a:gd name="connsiteY6" fmla="*/ 967340 h 1881740"/>
                <a:gd name="connsiteX7" fmla="*/ 635163 w 1862944"/>
                <a:gd name="connsiteY7" fmla="*/ 1003269 h 1881740"/>
                <a:gd name="connsiteX8" fmla="*/ 643452 w 1862944"/>
                <a:gd name="connsiteY8" fmla="*/ 1007768 h 188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944" h="1881740">
                  <a:moveTo>
                    <a:pt x="1862944" y="0"/>
                  </a:moveTo>
                  <a:lnTo>
                    <a:pt x="858670" y="1210096"/>
                  </a:lnTo>
                  <a:lnTo>
                    <a:pt x="878471" y="1246577"/>
                  </a:lnTo>
                  <a:cubicBezTo>
                    <a:pt x="901607" y="1301276"/>
                    <a:pt x="914400" y="1361414"/>
                    <a:pt x="914400" y="1424540"/>
                  </a:cubicBezTo>
                  <a:cubicBezTo>
                    <a:pt x="914400" y="1677045"/>
                    <a:pt x="709705" y="1881740"/>
                    <a:pt x="457200" y="1881740"/>
                  </a:cubicBezTo>
                  <a:cubicBezTo>
                    <a:pt x="204695" y="1881740"/>
                    <a:pt x="0" y="1677045"/>
                    <a:pt x="0" y="1424540"/>
                  </a:cubicBezTo>
                  <a:cubicBezTo>
                    <a:pt x="0" y="1172035"/>
                    <a:pt x="204695" y="967340"/>
                    <a:pt x="457200" y="967340"/>
                  </a:cubicBezTo>
                  <a:cubicBezTo>
                    <a:pt x="520326" y="967340"/>
                    <a:pt x="580465" y="980134"/>
                    <a:pt x="635163" y="1003269"/>
                  </a:cubicBezTo>
                  <a:lnTo>
                    <a:pt x="643452" y="100776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4" name="Straight Connector 53">
            <a:extLst>
              <a:ext uri="{FF2B5EF4-FFF2-40B4-BE49-F238E27FC236}">
                <a16:creationId xmlns:a16="http://schemas.microsoft.com/office/drawing/2014/main" id="{787EEA0F-6CD3-4C11-82D3-7B72A80B45E3}"/>
              </a:ext>
            </a:extLst>
          </p:cNvPr>
          <p:cNvCxnSpPr/>
          <p:nvPr/>
        </p:nvCxnSpPr>
        <p:spPr>
          <a:xfrm>
            <a:off x="3589842" y="4312317"/>
            <a:ext cx="1371600" cy="0"/>
          </a:xfrm>
          <a:prstGeom prst="line">
            <a:avLst/>
          </a:prstGeom>
          <a:ln>
            <a:solidFill>
              <a:srgbClr val="454545"/>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2A5BEAE-A842-4D71-BB50-490BE96BBABC}"/>
              </a:ext>
            </a:extLst>
          </p:cNvPr>
          <p:cNvCxnSpPr/>
          <p:nvPr/>
        </p:nvCxnSpPr>
        <p:spPr>
          <a:xfrm>
            <a:off x="5422033" y="4319090"/>
            <a:ext cx="1371600" cy="0"/>
          </a:xfrm>
          <a:prstGeom prst="line">
            <a:avLst/>
          </a:prstGeom>
          <a:ln>
            <a:solidFill>
              <a:srgbClr val="454545"/>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4B62835-FC5C-46F5-8D34-6F16C6D2D880}"/>
              </a:ext>
            </a:extLst>
          </p:cNvPr>
          <p:cNvCxnSpPr/>
          <p:nvPr/>
        </p:nvCxnSpPr>
        <p:spPr>
          <a:xfrm>
            <a:off x="7261150" y="4296301"/>
            <a:ext cx="1371600" cy="0"/>
          </a:xfrm>
          <a:prstGeom prst="line">
            <a:avLst/>
          </a:prstGeom>
          <a:ln>
            <a:solidFill>
              <a:srgbClr val="454545"/>
            </a:solidFill>
            <a:prstDash val="dashDot"/>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BA8F035-C053-47CA-89DC-371B0AC84887}"/>
              </a:ext>
            </a:extLst>
          </p:cNvPr>
          <p:cNvGrpSpPr/>
          <p:nvPr/>
        </p:nvGrpSpPr>
        <p:grpSpPr>
          <a:xfrm>
            <a:off x="3096032" y="4083579"/>
            <a:ext cx="548640" cy="457476"/>
            <a:chOff x="3096032" y="4083579"/>
            <a:chExt cx="548640" cy="457476"/>
          </a:xfrm>
        </p:grpSpPr>
        <p:sp>
          <p:nvSpPr>
            <p:cNvPr id="4" name="Oval 3">
              <a:extLst>
                <a:ext uri="{FF2B5EF4-FFF2-40B4-BE49-F238E27FC236}">
                  <a16:creationId xmlns:a16="http://schemas.microsoft.com/office/drawing/2014/main" id="{0BFAE10E-FE6A-4B2F-9F10-6852B90EC337}"/>
                </a:ext>
              </a:extLst>
            </p:cNvPr>
            <p:cNvSpPr>
              <a:spLocks noChangeAspect="1"/>
            </p:cNvSpPr>
            <p:nvPr/>
          </p:nvSpPr>
          <p:spPr>
            <a:xfrm>
              <a:off x="3146142" y="4083579"/>
              <a:ext cx="457200" cy="4574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A443B53-8E64-4584-804E-C74A5936BE7E}"/>
                </a:ext>
              </a:extLst>
            </p:cNvPr>
            <p:cNvSpPr txBox="1"/>
            <p:nvPr/>
          </p:nvSpPr>
          <p:spPr>
            <a:xfrm>
              <a:off x="3096032" y="4153934"/>
              <a:ext cx="548640"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27%</a:t>
              </a:r>
            </a:p>
          </p:txBody>
        </p:sp>
      </p:grpSp>
      <p:grpSp>
        <p:nvGrpSpPr>
          <p:cNvPr id="17" name="Group 16">
            <a:extLst>
              <a:ext uri="{FF2B5EF4-FFF2-40B4-BE49-F238E27FC236}">
                <a16:creationId xmlns:a16="http://schemas.microsoft.com/office/drawing/2014/main" id="{44D6FC27-9BF0-406F-835F-BD593D073621}"/>
              </a:ext>
            </a:extLst>
          </p:cNvPr>
          <p:cNvGrpSpPr/>
          <p:nvPr/>
        </p:nvGrpSpPr>
        <p:grpSpPr>
          <a:xfrm>
            <a:off x="4929326" y="4083579"/>
            <a:ext cx="548640" cy="457476"/>
            <a:chOff x="4929326" y="4083579"/>
            <a:chExt cx="548640" cy="457476"/>
          </a:xfrm>
        </p:grpSpPr>
        <p:sp>
          <p:nvSpPr>
            <p:cNvPr id="55" name="Oval 54">
              <a:extLst>
                <a:ext uri="{FF2B5EF4-FFF2-40B4-BE49-F238E27FC236}">
                  <a16:creationId xmlns:a16="http://schemas.microsoft.com/office/drawing/2014/main" id="{351CD3F9-AA80-4CCD-946A-18380664425D}"/>
                </a:ext>
              </a:extLst>
            </p:cNvPr>
            <p:cNvSpPr>
              <a:spLocks noChangeAspect="1"/>
            </p:cNvSpPr>
            <p:nvPr/>
          </p:nvSpPr>
          <p:spPr>
            <a:xfrm>
              <a:off x="4964833" y="4083579"/>
              <a:ext cx="457200" cy="4574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E04AAF51-15C7-43BD-B798-4998F8B2DEBA}"/>
                </a:ext>
              </a:extLst>
            </p:cNvPr>
            <p:cNvSpPr txBox="1"/>
            <p:nvPr/>
          </p:nvSpPr>
          <p:spPr>
            <a:xfrm>
              <a:off x="4929326" y="4150390"/>
              <a:ext cx="548640"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53%</a:t>
              </a:r>
            </a:p>
          </p:txBody>
        </p:sp>
      </p:grpSp>
      <p:grpSp>
        <p:nvGrpSpPr>
          <p:cNvPr id="64" name="Group 63">
            <a:extLst>
              <a:ext uri="{FF2B5EF4-FFF2-40B4-BE49-F238E27FC236}">
                <a16:creationId xmlns:a16="http://schemas.microsoft.com/office/drawing/2014/main" id="{81653DA5-5B76-45FE-B6A8-69BBBEA0505B}"/>
              </a:ext>
            </a:extLst>
          </p:cNvPr>
          <p:cNvGrpSpPr/>
          <p:nvPr/>
        </p:nvGrpSpPr>
        <p:grpSpPr>
          <a:xfrm>
            <a:off x="6774167" y="4083577"/>
            <a:ext cx="548640" cy="457476"/>
            <a:chOff x="6774167" y="4083577"/>
            <a:chExt cx="548640" cy="457476"/>
          </a:xfrm>
        </p:grpSpPr>
        <p:sp>
          <p:nvSpPr>
            <p:cNvPr id="57" name="Oval 56">
              <a:extLst>
                <a:ext uri="{FF2B5EF4-FFF2-40B4-BE49-F238E27FC236}">
                  <a16:creationId xmlns:a16="http://schemas.microsoft.com/office/drawing/2014/main" id="{7440AA9E-51BC-45F1-B726-8EC661304595}"/>
                </a:ext>
              </a:extLst>
            </p:cNvPr>
            <p:cNvSpPr>
              <a:spLocks noChangeAspect="1"/>
            </p:cNvSpPr>
            <p:nvPr/>
          </p:nvSpPr>
          <p:spPr>
            <a:xfrm>
              <a:off x="6803950" y="4083577"/>
              <a:ext cx="457200" cy="4574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0976912C-E234-4C0E-97EF-6A6363695A5D}"/>
                </a:ext>
              </a:extLst>
            </p:cNvPr>
            <p:cNvSpPr txBox="1"/>
            <p:nvPr/>
          </p:nvSpPr>
          <p:spPr>
            <a:xfrm>
              <a:off x="6774167" y="4165201"/>
              <a:ext cx="548640"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76%</a:t>
              </a:r>
            </a:p>
          </p:txBody>
        </p:sp>
      </p:grpSp>
      <p:grpSp>
        <p:nvGrpSpPr>
          <p:cNvPr id="66" name="Group 65">
            <a:extLst>
              <a:ext uri="{FF2B5EF4-FFF2-40B4-BE49-F238E27FC236}">
                <a16:creationId xmlns:a16="http://schemas.microsoft.com/office/drawing/2014/main" id="{23A19C76-ECAF-4B35-944D-2AE83BD654B6}"/>
              </a:ext>
            </a:extLst>
          </p:cNvPr>
          <p:cNvGrpSpPr/>
          <p:nvPr/>
        </p:nvGrpSpPr>
        <p:grpSpPr>
          <a:xfrm>
            <a:off x="8617808" y="4079085"/>
            <a:ext cx="548640" cy="457476"/>
            <a:chOff x="8617808" y="4079085"/>
            <a:chExt cx="548640" cy="457476"/>
          </a:xfrm>
        </p:grpSpPr>
        <p:sp>
          <p:nvSpPr>
            <p:cNvPr id="59" name="Oval 58">
              <a:extLst>
                <a:ext uri="{FF2B5EF4-FFF2-40B4-BE49-F238E27FC236}">
                  <a16:creationId xmlns:a16="http://schemas.microsoft.com/office/drawing/2014/main" id="{4CDB51FA-3699-4877-80AC-3ED1B5CB5BD7}"/>
                </a:ext>
              </a:extLst>
            </p:cNvPr>
            <p:cNvSpPr>
              <a:spLocks noChangeAspect="1"/>
            </p:cNvSpPr>
            <p:nvPr/>
          </p:nvSpPr>
          <p:spPr>
            <a:xfrm>
              <a:off x="8643067" y="4079085"/>
              <a:ext cx="457200" cy="457476"/>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26206E8-6D2E-4567-9A6C-FA32303C5EF7}"/>
                </a:ext>
              </a:extLst>
            </p:cNvPr>
            <p:cNvSpPr txBox="1"/>
            <p:nvPr/>
          </p:nvSpPr>
          <p:spPr>
            <a:xfrm>
              <a:off x="8617808" y="4141389"/>
              <a:ext cx="548640"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11%</a:t>
              </a:r>
            </a:p>
          </p:txBody>
        </p:sp>
      </p:grpSp>
      <p:sp>
        <p:nvSpPr>
          <p:cNvPr id="67" name="TextBox 66">
            <a:extLst>
              <a:ext uri="{FF2B5EF4-FFF2-40B4-BE49-F238E27FC236}">
                <a16:creationId xmlns:a16="http://schemas.microsoft.com/office/drawing/2014/main" id="{E93D4484-1292-43BD-A153-31613AB90349}"/>
              </a:ext>
            </a:extLst>
          </p:cNvPr>
          <p:cNvSpPr txBox="1"/>
          <p:nvPr/>
        </p:nvSpPr>
        <p:spPr>
          <a:xfrm>
            <a:off x="883920" y="4754880"/>
            <a:ext cx="2468880" cy="196977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F550EB34-802F-4F6F-AB97-623498399AB7}"/>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
        <p:nvSpPr>
          <p:cNvPr id="69" name="TextBox 68">
            <a:extLst>
              <a:ext uri="{FF2B5EF4-FFF2-40B4-BE49-F238E27FC236}">
                <a16:creationId xmlns:a16="http://schemas.microsoft.com/office/drawing/2014/main" id="{63628782-69AF-478E-9035-E60F3860657B}"/>
              </a:ext>
            </a:extLst>
          </p:cNvPr>
          <p:cNvSpPr txBox="1"/>
          <p:nvPr/>
        </p:nvSpPr>
        <p:spPr>
          <a:xfrm>
            <a:off x="3718560" y="4754880"/>
            <a:ext cx="2468880" cy="196977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7D8F7304-2F7C-4FBC-A499-A1E7DBF46BB4}"/>
              </a:ext>
            </a:extLst>
          </p:cNvPr>
          <p:cNvSpPr txBox="1"/>
          <p:nvPr/>
        </p:nvSpPr>
        <p:spPr>
          <a:xfrm>
            <a:off x="6370320" y="4754880"/>
            <a:ext cx="2468880" cy="196977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E0E07473-BCCC-49FD-8861-8556D12F17CE}"/>
              </a:ext>
            </a:extLst>
          </p:cNvPr>
          <p:cNvSpPr txBox="1"/>
          <p:nvPr/>
        </p:nvSpPr>
        <p:spPr>
          <a:xfrm>
            <a:off x="9113520" y="4754880"/>
            <a:ext cx="2468880" cy="196977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76980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1000"/>
                                        <p:tgtEl>
                                          <p:spTgt spid="68"/>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p:cTn id="10" dur="1500" fill="hold"/>
                                        <p:tgtEl>
                                          <p:spTgt spid="24"/>
                                        </p:tgtEl>
                                        <p:attrNameLst>
                                          <p:attrName>ppt_w</p:attrName>
                                        </p:attrNameLst>
                                      </p:cBhvr>
                                      <p:tavLst>
                                        <p:tav tm="0">
                                          <p:val>
                                            <p:fltVal val="0"/>
                                          </p:val>
                                        </p:tav>
                                        <p:tav tm="100000">
                                          <p:val>
                                            <p:strVal val="#ppt_w"/>
                                          </p:val>
                                        </p:tav>
                                      </p:tavLst>
                                    </p:anim>
                                    <p:anim calcmode="lin" valueType="num">
                                      <p:cBhvr>
                                        <p:cTn id="11" dur="1500" fill="hold"/>
                                        <p:tgtEl>
                                          <p:spTgt spid="24"/>
                                        </p:tgtEl>
                                        <p:attrNameLst>
                                          <p:attrName>ppt_h</p:attrName>
                                        </p:attrNameLst>
                                      </p:cBhvr>
                                      <p:tavLst>
                                        <p:tav tm="0">
                                          <p:val>
                                            <p:fltVal val="0"/>
                                          </p:val>
                                        </p:tav>
                                        <p:tav tm="100000">
                                          <p:val>
                                            <p:strVal val="#ppt_h"/>
                                          </p:val>
                                        </p:tav>
                                      </p:tavLst>
                                    </p:anim>
                                    <p:anim calcmode="lin" valueType="num">
                                      <p:cBhvr>
                                        <p:cTn id="12" dur="1500" fill="hold"/>
                                        <p:tgtEl>
                                          <p:spTgt spid="24"/>
                                        </p:tgtEl>
                                        <p:attrNameLst>
                                          <p:attrName>style.rotation</p:attrName>
                                        </p:attrNameLst>
                                      </p:cBhvr>
                                      <p:tavLst>
                                        <p:tav tm="0">
                                          <p:val>
                                            <p:fltVal val="360"/>
                                          </p:val>
                                        </p:tav>
                                        <p:tav tm="100000">
                                          <p:val>
                                            <p:fltVal val="0"/>
                                          </p:val>
                                        </p:tav>
                                      </p:tavLst>
                                    </p:anim>
                                    <p:animEffect transition="in" filter="fade">
                                      <p:cBhvr>
                                        <p:cTn id="13" dur="1500"/>
                                        <p:tgtEl>
                                          <p:spTgt spid="24"/>
                                        </p:tgtEl>
                                      </p:cBhvr>
                                    </p:animEffect>
                                  </p:childTnLst>
                                </p:cTn>
                              </p:par>
                              <p:par>
                                <p:cTn id="14" presetID="49" presetClass="entr" presetSubtype="0" decel="10000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1500" fill="hold"/>
                                        <p:tgtEl>
                                          <p:spTgt spid="31"/>
                                        </p:tgtEl>
                                        <p:attrNameLst>
                                          <p:attrName>ppt_w</p:attrName>
                                        </p:attrNameLst>
                                      </p:cBhvr>
                                      <p:tavLst>
                                        <p:tav tm="0">
                                          <p:val>
                                            <p:fltVal val="0"/>
                                          </p:val>
                                        </p:tav>
                                        <p:tav tm="100000">
                                          <p:val>
                                            <p:strVal val="#ppt_w"/>
                                          </p:val>
                                        </p:tav>
                                      </p:tavLst>
                                    </p:anim>
                                    <p:anim calcmode="lin" valueType="num">
                                      <p:cBhvr>
                                        <p:cTn id="17" dur="1500" fill="hold"/>
                                        <p:tgtEl>
                                          <p:spTgt spid="31"/>
                                        </p:tgtEl>
                                        <p:attrNameLst>
                                          <p:attrName>ppt_h</p:attrName>
                                        </p:attrNameLst>
                                      </p:cBhvr>
                                      <p:tavLst>
                                        <p:tav tm="0">
                                          <p:val>
                                            <p:fltVal val="0"/>
                                          </p:val>
                                        </p:tav>
                                        <p:tav tm="100000">
                                          <p:val>
                                            <p:strVal val="#ppt_h"/>
                                          </p:val>
                                        </p:tav>
                                      </p:tavLst>
                                    </p:anim>
                                    <p:anim calcmode="lin" valueType="num">
                                      <p:cBhvr>
                                        <p:cTn id="18" dur="1500" fill="hold"/>
                                        <p:tgtEl>
                                          <p:spTgt spid="31"/>
                                        </p:tgtEl>
                                        <p:attrNameLst>
                                          <p:attrName>style.rotation</p:attrName>
                                        </p:attrNameLst>
                                      </p:cBhvr>
                                      <p:tavLst>
                                        <p:tav tm="0">
                                          <p:val>
                                            <p:fltVal val="360"/>
                                          </p:val>
                                        </p:tav>
                                        <p:tav tm="100000">
                                          <p:val>
                                            <p:fltVal val="0"/>
                                          </p:val>
                                        </p:tav>
                                      </p:tavLst>
                                    </p:anim>
                                    <p:animEffect transition="in" filter="fade">
                                      <p:cBhvr>
                                        <p:cTn id="19" dur="1500"/>
                                        <p:tgtEl>
                                          <p:spTgt spid="31"/>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1500" fill="hold"/>
                                        <p:tgtEl>
                                          <p:spTgt spid="38"/>
                                        </p:tgtEl>
                                        <p:attrNameLst>
                                          <p:attrName>ppt_w</p:attrName>
                                        </p:attrNameLst>
                                      </p:cBhvr>
                                      <p:tavLst>
                                        <p:tav tm="0">
                                          <p:val>
                                            <p:fltVal val="0"/>
                                          </p:val>
                                        </p:tav>
                                        <p:tav tm="100000">
                                          <p:val>
                                            <p:strVal val="#ppt_w"/>
                                          </p:val>
                                        </p:tav>
                                      </p:tavLst>
                                    </p:anim>
                                    <p:anim calcmode="lin" valueType="num">
                                      <p:cBhvr>
                                        <p:cTn id="23" dur="1500" fill="hold"/>
                                        <p:tgtEl>
                                          <p:spTgt spid="38"/>
                                        </p:tgtEl>
                                        <p:attrNameLst>
                                          <p:attrName>ppt_h</p:attrName>
                                        </p:attrNameLst>
                                      </p:cBhvr>
                                      <p:tavLst>
                                        <p:tav tm="0">
                                          <p:val>
                                            <p:fltVal val="0"/>
                                          </p:val>
                                        </p:tav>
                                        <p:tav tm="100000">
                                          <p:val>
                                            <p:strVal val="#ppt_h"/>
                                          </p:val>
                                        </p:tav>
                                      </p:tavLst>
                                    </p:anim>
                                    <p:anim calcmode="lin" valueType="num">
                                      <p:cBhvr>
                                        <p:cTn id="24" dur="1500" fill="hold"/>
                                        <p:tgtEl>
                                          <p:spTgt spid="38"/>
                                        </p:tgtEl>
                                        <p:attrNameLst>
                                          <p:attrName>style.rotation</p:attrName>
                                        </p:attrNameLst>
                                      </p:cBhvr>
                                      <p:tavLst>
                                        <p:tav tm="0">
                                          <p:val>
                                            <p:fltVal val="360"/>
                                          </p:val>
                                        </p:tav>
                                        <p:tav tm="100000">
                                          <p:val>
                                            <p:fltVal val="0"/>
                                          </p:val>
                                        </p:tav>
                                      </p:tavLst>
                                    </p:anim>
                                    <p:animEffect transition="in" filter="fade">
                                      <p:cBhvr>
                                        <p:cTn id="25" dur="1500"/>
                                        <p:tgtEl>
                                          <p:spTgt spid="38"/>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1500" fill="hold"/>
                                        <p:tgtEl>
                                          <p:spTgt spid="45"/>
                                        </p:tgtEl>
                                        <p:attrNameLst>
                                          <p:attrName>ppt_w</p:attrName>
                                        </p:attrNameLst>
                                      </p:cBhvr>
                                      <p:tavLst>
                                        <p:tav tm="0">
                                          <p:val>
                                            <p:fltVal val="0"/>
                                          </p:val>
                                        </p:tav>
                                        <p:tav tm="100000">
                                          <p:val>
                                            <p:strVal val="#ppt_w"/>
                                          </p:val>
                                        </p:tav>
                                      </p:tavLst>
                                    </p:anim>
                                    <p:anim calcmode="lin" valueType="num">
                                      <p:cBhvr>
                                        <p:cTn id="29" dur="1500" fill="hold"/>
                                        <p:tgtEl>
                                          <p:spTgt spid="45"/>
                                        </p:tgtEl>
                                        <p:attrNameLst>
                                          <p:attrName>ppt_h</p:attrName>
                                        </p:attrNameLst>
                                      </p:cBhvr>
                                      <p:tavLst>
                                        <p:tav tm="0">
                                          <p:val>
                                            <p:fltVal val="0"/>
                                          </p:val>
                                        </p:tav>
                                        <p:tav tm="100000">
                                          <p:val>
                                            <p:strVal val="#ppt_h"/>
                                          </p:val>
                                        </p:tav>
                                      </p:tavLst>
                                    </p:anim>
                                    <p:anim calcmode="lin" valueType="num">
                                      <p:cBhvr>
                                        <p:cTn id="30" dur="1500" fill="hold"/>
                                        <p:tgtEl>
                                          <p:spTgt spid="45"/>
                                        </p:tgtEl>
                                        <p:attrNameLst>
                                          <p:attrName>style.rotation</p:attrName>
                                        </p:attrNameLst>
                                      </p:cBhvr>
                                      <p:tavLst>
                                        <p:tav tm="0">
                                          <p:val>
                                            <p:fltVal val="360"/>
                                          </p:val>
                                        </p:tav>
                                        <p:tav tm="100000">
                                          <p:val>
                                            <p:fltVal val="0"/>
                                          </p:val>
                                        </p:tav>
                                      </p:tavLst>
                                    </p:anim>
                                    <p:animEffect transition="in" filter="fade">
                                      <p:cBhvr>
                                        <p:cTn id="31" dur="1500"/>
                                        <p:tgtEl>
                                          <p:spTgt spid="45"/>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3500" fill="hold"/>
                                        <p:tgtEl>
                                          <p:spTgt spid="27"/>
                                        </p:tgtEl>
                                        <p:attrNameLst>
                                          <p:attrName>ppt_w</p:attrName>
                                        </p:attrNameLst>
                                      </p:cBhvr>
                                      <p:tavLst>
                                        <p:tav tm="0">
                                          <p:val>
                                            <p:fltVal val="0"/>
                                          </p:val>
                                        </p:tav>
                                        <p:tav tm="100000">
                                          <p:val>
                                            <p:strVal val="#ppt_w"/>
                                          </p:val>
                                        </p:tav>
                                      </p:tavLst>
                                    </p:anim>
                                    <p:anim calcmode="lin" valueType="num">
                                      <p:cBhvr>
                                        <p:cTn id="35" dur="3500" fill="hold"/>
                                        <p:tgtEl>
                                          <p:spTgt spid="27"/>
                                        </p:tgtEl>
                                        <p:attrNameLst>
                                          <p:attrName>ppt_h</p:attrName>
                                        </p:attrNameLst>
                                      </p:cBhvr>
                                      <p:tavLst>
                                        <p:tav tm="0">
                                          <p:val>
                                            <p:fltVal val="0"/>
                                          </p:val>
                                        </p:tav>
                                        <p:tav tm="100000">
                                          <p:val>
                                            <p:strVal val="#ppt_h"/>
                                          </p:val>
                                        </p:tav>
                                      </p:tavLst>
                                    </p:anim>
                                    <p:anim calcmode="lin" valueType="num">
                                      <p:cBhvr>
                                        <p:cTn id="36" dur="3500" fill="hold"/>
                                        <p:tgtEl>
                                          <p:spTgt spid="27"/>
                                        </p:tgtEl>
                                        <p:attrNameLst>
                                          <p:attrName>style.rotation</p:attrName>
                                        </p:attrNameLst>
                                      </p:cBhvr>
                                      <p:tavLst>
                                        <p:tav tm="0">
                                          <p:val>
                                            <p:fltVal val="360"/>
                                          </p:val>
                                        </p:tav>
                                        <p:tav tm="100000">
                                          <p:val>
                                            <p:fltVal val="0"/>
                                          </p:val>
                                        </p:tav>
                                      </p:tavLst>
                                    </p:anim>
                                    <p:animEffect transition="in" filter="fade">
                                      <p:cBhvr>
                                        <p:cTn id="37" dur="3500"/>
                                        <p:tgtEl>
                                          <p:spTgt spid="27"/>
                                        </p:tgtEl>
                                      </p:cBhvr>
                                    </p:animEffect>
                                  </p:childTnLst>
                                </p:cTn>
                              </p:par>
                              <p:par>
                                <p:cTn id="38" presetID="49" presetClass="entr" presetSubtype="0" decel="10000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3500" fill="hold"/>
                                        <p:tgtEl>
                                          <p:spTgt spid="32"/>
                                        </p:tgtEl>
                                        <p:attrNameLst>
                                          <p:attrName>ppt_w</p:attrName>
                                        </p:attrNameLst>
                                      </p:cBhvr>
                                      <p:tavLst>
                                        <p:tav tm="0">
                                          <p:val>
                                            <p:fltVal val="0"/>
                                          </p:val>
                                        </p:tav>
                                        <p:tav tm="100000">
                                          <p:val>
                                            <p:strVal val="#ppt_w"/>
                                          </p:val>
                                        </p:tav>
                                      </p:tavLst>
                                    </p:anim>
                                    <p:anim calcmode="lin" valueType="num">
                                      <p:cBhvr>
                                        <p:cTn id="41" dur="3500" fill="hold"/>
                                        <p:tgtEl>
                                          <p:spTgt spid="32"/>
                                        </p:tgtEl>
                                        <p:attrNameLst>
                                          <p:attrName>ppt_h</p:attrName>
                                        </p:attrNameLst>
                                      </p:cBhvr>
                                      <p:tavLst>
                                        <p:tav tm="0">
                                          <p:val>
                                            <p:fltVal val="0"/>
                                          </p:val>
                                        </p:tav>
                                        <p:tav tm="100000">
                                          <p:val>
                                            <p:strVal val="#ppt_h"/>
                                          </p:val>
                                        </p:tav>
                                      </p:tavLst>
                                    </p:anim>
                                    <p:anim calcmode="lin" valueType="num">
                                      <p:cBhvr>
                                        <p:cTn id="42" dur="3500" fill="hold"/>
                                        <p:tgtEl>
                                          <p:spTgt spid="32"/>
                                        </p:tgtEl>
                                        <p:attrNameLst>
                                          <p:attrName>style.rotation</p:attrName>
                                        </p:attrNameLst>
                                      </p:cBhvr>
                                      <p:tavLst>
                                        <p:tav tm="0">
                                          <p:val>
                                            <p:fltVal val="360"/>
                                          </p:val>
                                        </p:tav>
                                        <p:tav tm="100000">
                                          <p:val>
                                            <p:fltVal val="0"/>
                                          </p:val>
                                        </p:tav>
                                      </p:tavLst>
                                    </p:anim>
                                    <p:animEffect transition="in" filter="fade">
                                      <p:cBhvr>
                                        <p:cTn id="43" dur="3500"/>
                                        <p:tgtEl>
                                          <p:spTgt spid="32"/>
                                        </p:tgtEl>
                                      </p:cBhvr>
                                    </p:animEffect>
                                  </p:childTnLst>
                                </p:cTn>
                              </p:par>
                              <p:par>
                                <p:cTn id="44" presetID="49" presetClass="entr" presetSubtype="0" decel="10000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3500" fill="hold"/>
                                        <p:tgtEl>
                                          <p:spTgt spid="39"/>
                                        </p:tgtEl>
                                        <p:attrNameLst>
                                          <p:attrName>ppt_w</p:attrName>
                                        </p:attrNameLst>
                                      </p:cBhvr>
                                      <p:tavLst>
                                        <p:tav tm="0">
                                          <p:val>
                                            <p:fltVal val="0"/>
                                          </p:val>
                                        </p:tav>
                                        <p:tav tm="100000">
                                          <p:val>
                                            <p:strVal val="#ppt_w"/>
                                          </p:val>
                                        </p:tav>
                                      </p:tavLst>
                                    </p:anim>
                                    <p:anim calcmode="lin" valueType="num">
                                      <p:cBhvr>
                                        <p:cTn id="47" dur="3500" fill="hold"/>
                                        <p:tgtEl>
                                          <p:spTgt spid="39"/>
                                        </p:tgtEl>
                                        <p:attrNameLst>
                                          <p:attrName>ppt_h</p:attrName>
                                        </p:attrNameLst>
                                      </p:cBhvr>
                                      <p:tavLst>
                                        <p:tav tm="0">
                                          <p:val>
                                            <p:fltVal val="0"/>
                                          </p:val>
                                        </p:tav>
                                        <p:tav tm="100000">
                                          <p:val>
                                            <p:strVal val="#ppt_h"/>
                                          </p:val>
                                        </p:tav>
                                      </p:tavLst>
                                    </p:anim>
                                    <p:anim calcmode="lin" valueType="num">
                                      <p:cBhvr>
                                        <p:cTn id="48" dur="3500" fill="hold"/>
                                        <p:tgtEl>
                                          <p:spTgt spid="39"/>
                                        </p:tgtEl>
                                        <p:attrNameLst>
                                          <p:attrName>style.rotation</p:attrName>
                                        </p:attrNameLst>
                                      </p:cBhvr>
                                      <p:tavLst>
                                        <p:tav tm="0">
                                          <p:val>
                                            <p:fltVal val="360"/>
                                          </p:val>
                                        </p:tav>
                                        <p:tav tm="100000">
                                          <p:val>
                                            <p:fltVal val="0"/>
                                          </p:val>
                                        </p:tav>
                                      </p:tavLst>
                                    </p:anim>
                                    <p:animEffect transition="in" filter="fade">
                                      <p:cBhvr>
                                        <p:cTn id="49" dur="3500"/>
                                        <p:tgtEl>
                                          <p:spTgt spid="39"/>
                                        </p:tgtEl>
                                      </p:cBhvr>
                                    </p:animEffect>
                                  </p:childTnLst>
                                </p:cTn>
                              </p:par>
                              <p:par>
                                <p:cTn id="50" presetID="49" presetClass="entr" presetSubtype="0" decel="100000"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p:cTn id="52" dur="3500" fill="hold"/>
                                        <p:tgtEl>
                                          <p:spTgt spid="46"/>
                                        </p:tgtEl>
                                        <p:attrNameLst>
                                          <p:attrName>ppt_w</p:attrName>
                                        </p:attrNameLst>
                                      </p:cBhvr>
                                      <p:tavLst>
                                        <p:tav tm="0">
                                          <p:val>
                                            <p:fltVal val="0"/>
                                          </p:val>
                                        </p:tav>
                                        <p:tav tm="100000">
                                          <p:val>
                                            <p:strVal val="#ppt_w"/>
                                          </p:val>
                                        </p:tav>
                                      </p:tavLst>
                                    </p:anim>
                                    <p:anim calcmode="lin" valueType="num">
                                      <p:cBhvr>
                                        <p:cTn id="53" dur="3500" fill="hold"/>
                                        <p:tgtEl>
                                          <p:spTgt spid="46"/>
                                        </p:tgtEl>
                                        <p:attrNameLst>
                                          <p:attrName>ppt_h</p:attrName>
                                        </p:attrNameLst>
                                      </p:cBhvr>
                                      <p:tavLst>
                                        <p:tav tm="0">
                                          <p:val>
                                            <p:fltVal val="0"/>
                                          </p:val>
                                        </p:tav>
                                        <p:tav tm="100000">
                                          <p:val>
                                            <p:strVal val="#ppt_h"/>
                                          </p:val>
                                        </p:tav>
                                      </p:tavLst>
                                    </p:anim>
                                    <p:anim calcmode="lin" valueType="num">
                                      <p:cBhvr>
                                        <p:cTn id="54" dur="3500" fill="hold"/>
                                        <p:tgtEl>
                                          <p:spTgt spid="46"/>
                                        </p:tgtEl>
                                        <p:attrNameLst>
                                          <p:attrName>style.rotation</p:attrName>
                                        </p:attrNameLst>
                                      </p:cBhvr>
                                      <p:tavLst>
                                        <p:tav tm="0">
                                          <p:val>
                                            <p:fltVal val="360"/>
                                          </p:val>
                                        </p:tav>
                                        <p:tav tm="100000">
                                          <p:val>
                                            <p:fltVal val="0"/>
                                          </p:val>
                                        </p:tav>
                                      </p:tavLst>
                                    </p:anim>
                                    <p:animEffect transition="in" filter="fade">
                                      <p:cBhvr>
                                        <p:cTn id="55" dur="3500"/>
                                        <p:tgtEl>
                                          <p:spTgt spid="46"/>
                                        </p:tgtEl>
                                      </p:cBhvr>
                                    </p:animEffect>
                                  </p:childTnLst>
                                </p:cTn>
                              </p:par>
                            </p:childTnLst>
                          </p:cTn>
                        </p:par>
                        <p:par>
                          <p:cTn id="56" fill="hold">
                            <p:stCondLst>
                              <p:cond delay="3500"/>
                            </p:stCondLst>
                            <p:childTnLst>
                              <p:par>
                                <p:cTn id="57" presetID="2" presetClass="entr" presetSubtype="8"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0-#ppt_w/2"/>
                                          </p:val>
                                        </p:tav>
                                        <p:tav tm="100000">
                                          <p:val>
                                            <p:strVal val="#ppt_x"/>
                                          </p:val>
                                        </p:tav>
                                      </p:tavLst>
                                    </p:anim>
                                    <p:anim calcmode="lin" valueType="num">
                                      <p:cBhvr additive="base">
                                        <p:cTn id="60" dur="500" fill="hold"/>
                                        <p:tgtEl>
                                          <p:spTgt spid="12"/>
                                        </p:tgtEl>
                                        <p:attrNameLst>
                                          <p:attrName>ppt_y</p:attrName>
                                        </p:attrNameLst>
                                      </p:cBhvr>
                                      <p:tavLst>
                                        <p:tav tm="0">
                                          <p:val>
                                            <p:strVal val="#ppt_y"/>
                                          </p:val>
                                        </p:tav>
                                        <p:tav tm="100000">
                                          <p:val>
                                            <p:strVal val="#ppt_y"/>
                                          </p:val>
                                        </p:tav>
                                      </p:tavLst>
                                    </p:anim>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xEl>
                                              <p:pRg st="0" end="0"/>
                                            </p:txEl>
                                          </p:spTgt>
                                        </p:tgtEl>
                                        <p:attrNameLst>
                                          <p:attrName>style.visibility</p:attrName>
                                        </p:attrNameLst>
                                      </p:cBhvr>
                                      <p:to>
                                        <p:strVal val="visible"/>
                                      </p:to>
                                    </p:set>
                                    <p:animEffect transition="in" filter="fade">
                                      <p:cBhvr>
                                        <p:cTn id="64" dur="1000"/>
                                        <p:tgtEl>
                                          <p:spTgt spid="67">
                                            <p:txEl>
                                              <p:pRg st="0" end="0"/>
                                            </p:txEl>
                                          </p:spTgt>
                                        </p:tgtEl>
                                      </p:cBhvr>
                                    </p:animEffect>
                                    <p:anim calcmode="lin" valueType="num">
                                      <p:cBhvr>
                                        <p:cTn id="65"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42" presetClass="entr" presetSubtype="0" fill="hold" grpId="0" nodeType="afterEffect">
                                  <p:stCondLst>
                                    <p:cond delay="0"/>
                                  </p:stCondLst>
                                  <p:childTnLst>
                                    <p:set>
                                      <p:cBhvr>
                                        <p:cTn id="69" dur="1" fill="hold">
                                          <p:stCondLst>
                                            <p:cond delay="0"/>
                                          </p:stCondLst>
                                        </p:cTn>
                                        <p:tgtEl>
                                          <p:spTgt spid="67">
                                            <p:txEl>
                                              <p:pRg st="2" end="2"/>
                                            </p:txEl>
                                          </p:spTgt>
                                        </p:tgtEl>
                                        <p:attrNameLst>
                                          <p:attrName>style.visibility</p:attrName>
                                        </p:attrNameLst>
                                      </p:cBhvr>
                                      <p:to>
                                        <p:strVal val="visible"/>
                                      </p:to>
                                    </p:set>
                                    <p:animEffect transition="in" filter="fade">
                                      <p:cBhvr>
                                        <p:cTn id="70" dur="1000"/>
                                        <p:tgtEl>
                                          <p:spTgt spid="67">
                                            <p:txEl>
                                              <p:pRg st="2" end="2"/>
                                            </p:txEl>
                                          </p:spTgt>
                                        </p:tgtEl>
                                      </p:cBhvr>
                                    </p:animEffect>
                                    <p:anim calcmode="lin" valueType="num">
                                      <p:cBhvr>
                                        <p:cTn id="71"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67">
                                            <p:txEl>
                                              <p:pRg st="4" end="4"/>
                                            </p:txEl>
                                          </p:spTgt>
                                        </p:tgtEl>
                                        <p:attrNameLst>
                                          <p:attrName>style.visibility</p:attrName>
                                        </p:attrNameLst>
                                      </p:cBhvr>
                                      <p:to>
                                        <p:strVal val="visible"/>
                                      </p:to>
                                    </p:set>
                                    <p:animEffect transition="in" filter="fade">
                                      <p:cBhvr>
                                        <p:cTn id="76" dur="1000"/>
                                        <p:tgtEl>
                                          <p:spTgt spid="67">
                                            <p:txEl>
                                              <p:pRg st="4" end="4"/>
                                            </p:txEl>
                                          </p:spTgt>
                                        </p:tgtEl>
                                      </p:cBhvr>
                                    </p:animEffect>
                                    <p:anim calcmode="lin" valueType="num">
                                      <p:cBhvr>
                                        <p:cTn id="77"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78"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42" presetClass="entr" presetSubtype="0" fill="hold" grpId="0" nodeType="afterEffect">
                                  <p:stCondLst>
                                    <p:cond delay="0"/>
                                  </p:stCondLst>
                                  <p:childTnLst>
                                    <p:set>
                                      <p:cBhvr>
                                        <p:cTn id="81" dur="1" fill="hold">
                                          <p:stCondLst>
                                            <p:cond delay="0"/>
                                          </p:stCondLst>
                                        </p:cTn>
                                        <p:tgtEl>
                                          <p:spTgt spid="67">
                                            <p:txEl>
                                              <p:pRg st="5" end="5"/>
                                            </p:txEl>
                                          </p:spTgt>
                                        </p:tgtEl>
                                        <p:attrNameLst>
                                          <p:attrName>style.visibility</p:attrName>
                                        </p:attrNameLst>
                                      </p:cBhvr>
                                      <p:to>
                                        <p:strVal val="visible"/>
                                      </p:to>
                                    </p:set>
                                    <p:animEffect transition="in" filter="fade">
                                      <p:cBhvr>
                                        <p:cTn id="82" dur="1000"/>
                                        <p:tgtEl>
                                          <p:spTgt spid="67">
                                            <p:txEl>
                                              <p:pRg st="5" end="5"/>
                                            </p:txEl>
                                          </p:spTgt>
                                        </p:tgtEl>
                                      </p:cBhvr>
                                    </p:animEffect>
                                    <p:anim calcmode="lin" valueType="num">
                                      <p:cBhvr>
                                        <p:cTn id="83"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84"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85" fill="hold">
                            <p:stCondLst>
                              <p:cond delay="8000"/>
                            </p:stCondLst>
                            <p:childTnLst>
                              <p:par>
                                <p:cTn id="86" presetID="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 calcmode="lin" valueType="num">
                                      <p:cBhvr additive="base">
                                        <p:cTn id="88" dur="500" fill="hold"/>
                                        <p:tgtEl>
                                          <p:spTgt spid="54"/>
                                        </p:tgtEl>
                                        <p:attrNameLst>
                                          <p:attrName>ppt_x</p:attrName>
                                        </p:attrNameLst>
                                      </p:cBhvr>
                                      <p:tavLst>
                                        <p:tav tm="0">
                                          <p:val>
                                            <p:strVal val="0-#ppt_w/2"/>
                                          </p:val>
                                        </p:tav>
                                        <p:tav tm="100000">
                                          <p:val>
                                            <p:strVal val="#ppt_x"/>
                                          </p:val>
                                        </p:tav>
                                      </p:tavLst>
                                    </p:anim>
                                    <p:anim calcmode="lin" valueType="num">
                                      <p:cBhvr additive="base">
                                        <p:cTn id="89" dur="500" fill="hold"/>
                                        <p:tgtEl>
                                          <p:spTgt spid="54"/>
                                        </p:tgtEl>
                                        <p:attrNameLst>
                                          <p:attrName>ppt_y</p:attrName>
                                        </p:attrNameLst>
                                      </p:cBhvr>
                                      <p:tavLst>
                                        <p:tav tm="0">
                                          <p:val>
                                            <p:strVal val="#ppt_y"/>
                                          </p:val>
                                        </p:tav>
                                        <p:tav tm="100000">
                                          <p:val>
                                            <p:strVal val="#ppt_y"/>
                                          </p:val>
                                        </p:tav>
                                      </p:tavLst>
                                    </p:anim>
                                  </p:childTnLst>
                                </p:cTn>
                              </p:par>
                              <p:par>
                                <p:cTn id="90" presetID="2" presetClass="entr" presetSubtype="8" fill="hold" nodeType="withEffect">
                                  <p:stCondLst>
                                    <p:cond delay="0"/>
                                  </p:stCondLst>
                                  <p:childTnLst>
                                    <p:set>
                                      <p:cBhvr>
                                        <p:cTn id="91" dur="1" fill="hold">
                                          <p:stCondLst>
                                            <p:cond delay="0"/>
                                          </p:stCondLst>
                                        </p:cTn>
                                        <p:tgtEl>
                                          <p:spTgt spid="17"/>
                                        </p:tgtEl>
                                        <p:attrNameLst>
                                          <p:attrName>style.visibility</p:attrName>
                                        </p:attrNameLst>
                                      </p:cBhvr>
                                      <p:to>
                                        <p:strVal val="visible"/>
                                      </p:to>
                                    </p:set>
                                    <p:anim calcmode="lin" valueType="num">
                                      <p:cBhvr additive="base">
                                        <p:cTn id="92" dur="500" fill="hold"/>
                                        <p:tgtEl>
                                          <p:spTgt spid="17"/>
                                        </p:tgtEl>
                                        <p:attrNameLst>
                                          <p:attrName>ppt_x</p:attrName>
                                        </p:attrNameLst>
                                      </p:cBhvr>
                                      <p:tavLst>
                                        <p:tav tm="0">
                                          <p:val>
                                            <p:strVal val="0-#ppt_w/2"/>
                                          </p:val>
                                        </p:tav>
                                        <p:tav tm="100000">
                                          <p:val>
                                            <p:strVal val="#ppt_x"/>
                                          </p:val>
                                        </p:tav>
                                      </p:tavLst>
                                    </p:anim>
                                    <p:anim calcmode="lin" valueType="num">
                                      <p:cBhvr additive="base">
                                        <p:cTn id="93" dur="500" fill="hold"/>
                                        <p:tgtEl>
                                          <p:spTgt spid="17"/>
                                        </p:tgtEl>
                                        <p:attrNameLst>
                                          <p:attrName>ppt_y</p:attrName>
                                        </p:attrNameLst>
                                      </p:cBhvr>
                                      <p:tavLst>
                                        <p:tav tm="0">
                                          <p:val>
                                            <p:strVal val="#ppt_y"/>
                                          </p:val>
                                        </p:tav>
                                        <p:tav tm="100000">
                                          <p:val>
                                            <p:strVal val="#ppt_y"/>
                                          </p:val>
                                        </p:tav>
                                      </p:tavLst>
                                    </p:anim>
                                  </p:childTnLst>
                                </p:cTn>
                              </p:par>
                            </p:childTnLst>
                          </p:cTn>
                        </p:par>
                        <p:par>
                          <p:cTn id="94" fill="hold">
                            <p:stCondLst>
                              <p:cond delay="8500"/>
                            </p:stCondLst>
                            <p:childTnLst>
                              <p:par>
                                <p:cTn id="95" presetID="42" presetClass="entr" presetSubtype="0" fill="hold" grpId="0" nodeType="afterEffect">
                                  <p:stCondLst>
                                    <p:cond delay="0"/>
                                  </p:stCondLst>
                                  <p:childTnLst>
                                    <p:set>
                                      <p:cBhvr>
                                        <p:cTn id="96" dur="1" fill="hold">
                                          <p:stCondLst>
                                            <p:cond delay="0"/>
                                          </p:stCondLst>
                                        </p:cTn>
                                        <p:tgtEl>
                                          <p:spTgt spid="69">
                                            <p:txEl>
                                              <p:pRg st="0" end="0"/>
                                            </p:txEl>
                                          </p:spTgt>
                                        </p:tgtEl>
                                        <p:attrNameLst>
                                          <p:attrName>style.visibility</p:attrName>
                                        </p:attrNameLst>
                                      </p:cBhvr>
                                      <p:to>
                                        <p:strVal val="visible"/>
                                      </p:to>
                                    </p:set>
                                    <p:animEffect transition="in" filter="fade">
                                      <p:cBhvr>
                                        <p:cTn id="97" dur="1000"/>
                                        <p:tgtEl>
                                          <p:spTgt spid="69">
                                            <p:txEl>
                                              <p:pRg st="0" end="0"/>
                                            </p:txEl>
                                          </p:spTgt>
                                        </p:tgtEl>
                                      </p:cBhvr>
                                    </p:animEffect>
                                    <p:anim calcmode="lin" valueType="num">
                                      <p:cBhvr>
                                        <p:cTn id="98" dur="10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500"/>
                            </p:stCondLst>
                            <p:childTnLst>
                              <p:par>
                                <p:cTn id="101" presetID="42" presetClass="entr" presetSubtype="0" fill="hold" grpId="0" nodeType="afterEffect">
                                  <p:stCondLst>
                                    <p:cond delay="0"/>
                                  </p:stCondLst>
                                  <p:childTnLst>
                                    <p:set>
                                      <p:cBhvr>
                                        <p:cTn id="102" dur="1" fill="hold">
                                          <p:stCondLst>
                                            <p:cond delay="0"/>
                                          </p:stCondLst>
                                        </p:cTn>
                                        <p:tgtEl>
                                          <p:spTgt spid="69">
                                            <p:txEl>
                                              <p:pRg st="2" end="2"/>
                                            </p:txEl>
                                          </p:spTgt>
                                        </p:tgtEl>
                                        <p:attrNameLst>
                                          <p:attrName>style.visibility</p:attrName>
                                        </p:attrNameLst>
                                      </p:cBhvr>
                                      <p:to>
                                        <p:strVal val="visible"/>
                                      </p:to>
                                    </p:set>
                                    <p:animEffect transition="in" filter="fade">
                                      <p:cBhvr>
                                        <p:cTn id="103" dur="1000"/>
                                        <p:tgtEl>
                                          <p:spTgt spid="69">
                                            <p:txEl>
                                              <p:pRg st="2" end="2"/>
                                            </p:txEl>
                                          </p:spTgt>
                                        </p:tgtEl>
                                      </p:cBhvr>
                                    </p:animEffect>
                                    <p:anim calcmode="lin" valueType="num">
                                      <p:cBhvr>
                                        <p:cTn id="104" dur="100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500"/>
                            </p:stCondLst>
                            <p:childTnLst>
                              <p:par>
                                <p:cTn id="107" presetID="42" presetClass="entr" presetSubtype="0" fill="hold" grpId="0" nodeType="afterEffect">
                                  <p:stCondLst>
                                    <p:cond delay="0"/>
                                  </p:stCondLst>
                                  <p:childTnLst>
                                    <p:set>
                                      <p:cBhvr>
                                        <p:cTn id="108" dur="1" fill="hold">
                                          <p:stCondLst>
                                            <p:cond delay="0"/>
                                          </p:stCondLst>
                                        </p:cTn>
                                        <p:tgtEl>
                                          <p:spTgt spid="69">
                                            <p:txEl>
                                              <p:pRg st="4" end="4"/>
                                            </p:txEl>
                                          </p:spTgt>
                                        </p:tgtEl>
                                        <p:attrNameLst>
                                          <p:attrName>style.visibility</p:attrName>
                                        </p:attrNameLst>
                                      </p:cBhvr>
                                      <p:to>
                                        <p:strVal val="visible"/>
                                      </p:to>
                                    </p:set>
                                    <p:animEffect transition="in" filter="fade">
                                      <p:cBhvr>
                                        <p:cTn id="109" dur="1000"/>
                                        <p:tgtEl>
                                          <p:spTgt spid="69">
                                            <p:txEl>
                                              <p:pRg st="4" end="4"/>
                                            </p:txEl>
                                          </p:spTgt>
                                        </p:tgtEl>
                                      </p:cBhvr>
                                    </p:animEffect>
                                    <p:anim calcmode="lin" valueType="num">
                                      <p:cBhvr>
                                        <p:cTn id="110" dur="1000" fill="hold"/>
                                        <p:tgtEl>
                                          <p:spTgt spid="69">
                                            <p:txEl>
                                              <p:pRg st="4" end="4"/>
                                            </p:txEl>
                                          </p:spTgt>
                                        </p:tgtEl>
                                        <p:attrNameLst>
                                          <p:attrName>ppt_x</p:attrName>
                                        </p:attrNameLst>
                                      </p:cBhvr>
                                      <p:tavLst>
                                        <p:tav tm="0">
                                          <p:val>
                                            <p:strVal val="#ppt_x"/>
                                          </p:val>
                                        </p:tav>
                                        <p:tav tm="100000">
                                          <p:val>
                                            <p:strVal val="#ppt_x"/>
                                          </p:val>
                                        </p:tav>
                                      </p:tavLst>
                                    </p:anim>
                                    <p:anim calcmode="lin" valueType="num">
                                      <p:cBhvr>
                                        <p:cTn id="111" dur="1000" fill="hold"/>
                                        <p:tgtEl>
                                          <p:spTgt spid="69">
                                            <p:txEl>
                                              <p:pRg st="4" end="4"/>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1500"/>
                            </p:stCondLst>
                            <p:childTnLst>
                              <p:par>
                                <p:cTn id="113" presetID="42" presetClass="entr" presetSubtype="0" fill="hold" grpId="0" nodeType="afterEffect">
                                  <p:stCondLst>
                                    <p:cond delay="0"/>
                                  </p:stCondLst>
                                  <p:childTnLst>
                                    <p:set>
                                      <p:cBhvr>
                                        <p:cTn id="114" dur="1" fill="hold">
                                          <p:stCondLst>
                                            <p:cond delay="0"/>
                                          </p:stCondLst>
                                        </p:cTn>
                                        <p:tgtEl>
                                          <p:spTgt spid="69">
                                            <p:txEl>
                                              <p:pRg st="5" end="5"/>
                                            </p:txEl>
                                          </p:spTgt>
                                        </p:tgtEl>
                                        <p:attrNameLst>
                                          <p:attrName>style.visibility</p:attrName>
                                        </p:attrNameLst>
                                      </p:cBhvr>
                                      <p:to>
                                        <p:strVal val="visible"/>
                                      </p:to>
                                    </p:set>
                                    <p:animEffect transition="in" filter="fade">
                                      <p:cBhvr>
                                        <p:cTn id="115" dur="1000"/>
                                        <p:tgtEl>
                                          <p:spTgt spid="69">
                                            <p:txEl>
                                              <p:pRg st="5" end="5"/>
                                            </p:txEl>
                                          </p:spTgt>
                                        </p:tgtEl>
                                      </p:cBhvr>
                                    </p:animEffect>
                                    <p:anim calcmode="lin" valueType="num">
                                      <p:cBhvr>
                                        <p:cTn id="116" dur="10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117" dur="10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500"/>
                            </p:stCondLst>
                            <p:childTnLst>
                              <p:par>
                                <p:cTn id="119" presetID="2" presetClass="entr" presetSubtype="8" fill="hold"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500" fill="hold"/>
                                        <p:tgtEl>
                                          <p:spTgt spid="56"/>
                                        </p:tgtEl>
                                        <p:attrNameLst>
                                          <p:attrName>ppt_x</p:attrName>
                                        </p:attrNameLst>
                                      </p:cBhvr>
                                      <p:tavLst>
                                        <p:tav tm="0">
                                          <p:val>
                                            <p:strVal val="0-#ppt_w/2"/>
                                          </p:val>
                                        </p:tav>
                                        <p:tav tm="100000">
                                          <p:val>
                                            <p:strVal val="#ppt_x"/>
                                          </p:val>
                                        </p:tav>
                                      </p:tavLst>
                                    </p:anim>
                                    <p:anim calcmode="lin" valueType="num">
                                      <p:cBhvr additive="base">
                                        <p:cTn id="122" dur="500" fill="hold"/>
                                        <p:tgtEl>
                                          <p:spTgt spid="56"/>
                                        </p:tgtEl>
                                        <p:attrNameLst>
                                          <p:attrName>ppt_y</p:attrName>
                                        </p:attrNameLst>
                                      </p:cBhvr>
                                      <p:tavLst>
                                        <p:tav tm="0">
                                          <p:val>
                                            <p:strVal val="#ppt_y"/>
                                          </p:val>
                                        </p:tav>
                                        <p:tav tm="100000">
                                          <p:val>
                                            <p:strVal val="#ppt_y"/>
                                          </p:val>
                                        </p:tav>
                                      </p:tavLst>
                                    </p:anim>
                                  </p:childTnLst>
                                </p:cTn>
                              </p:par>
                              <p:par>
                                <p:cTn id="123" presetID="2" presetClass="entr" presetSubtype="8" fill="hold" nodeType="withEffect">
                                  <p:stCondLst>
                                    <p:cond delay="0"/>
                                  </p:stCondLst>
                                  <p:childTnLst>
                                    <p:set>
                                      <p:cBhvr>
                                        <p:cTn id="124" dur="1" fill="hold">
                                          <p:stCondLst>
                                            <p:cond delay="0"/>
                                          </p:stCondLst>
                                        </p:cTn>
                                        <p:tgtEl>
                                          <p:spTgt spid="64"/>
                                        </p:tgtEl>
                                        <p:attrNameLst>
                                          <p:attrName>style.visibility</p:attrName>
                                        </p:attrNameLst>
                                      </p:cBhvr>
                                      <p:to>
                                        <p:strVal val="visible"/>
                                      </p:to>
                                    </p:set>
                                    <p:anim calcmode="lin" valueType="num">
                                      <p:cBhvr additive="base">
                                        <p:cTn id="125" dur="500" fill="hold"/>
                                        <p:tgtEl>
                                          <p:spTgt spid="64"/>
                                        </p:tgtEl>
                                        <p:attrNameLst>
                                          <p:attrName>ppt_x</p:attrName>
                                        </p:attrNameLst>
                                      </p:cBhvr>
                                      <p:tavLst>
                                        <p:tav tm="0">
                                          <p:val>
                                            <p:strVal val="0-#ppt_w/2"/>
                                          </p:val>
                                        </p:tav>
                                        <p:tav tm="100000">
                                          <p:val>
                                            <p:strVal val="#ppt_x"/>
                                          </p:val>
                                        </p:tav>
                                      </p:tavLst>
                                    </p:anim>
                                    <p:anim calcmode="lin" valueType="num">
                                      <p:cBhvr additive="base">
                                        <p:cTn id="126" dur="500" fill="hold"/>
                                        <p:tgtEl>
                                          <p:spTgt spid="64"/>
                                        </p:tgtEl>
                                        <p:attrNameLst>
                                          <p:attrName>ppt_y</p:attrName>
                                        </p:attrNameLst>
                                      </p:cBhvr>
                                      <p:tavLst>
                                        <p:tav tm="0">
                                          <p:val>
                                            <p:strVal val="#ppt_y"/>
                                          </p:val>
                                        </p:tav>
                                        <p:tav tm="100000">
                                          <p:val>
                                            <p:strVal val="#ppt_y"/>
                                          </p:val>
                                        </p:tav>
                                      </p:tavLst>
                                    </p:anim>
                                  </p:childTnLst>
                                </p:cTn>
                              </p:par>
                            </p:childTnLst>
                          </p:cTn>
                        </p:par>
                        <p:par>
                          <p:cTn id="127" fill="hold">
                            <p:stCondLst>
                              <p:cond delay="13000"/>
                            </p:stCondLst>
                            <p:childTnLst>
                              <p:par>
                                <p:cTn id="128" presetID="42" presetClass="entr" presetSubtype="0" fill="hold" grpId="0" nodeType="afterEffect">
                                  <p:stCondLst>
                                    <p:cond delay="0"/>
                                  </p:stCondLst>
                                  <p:childTnLst>
                                    <p:set>
                                      <p:cBhvr>
                                        <p:cTn id="129" dur="1" fill="hold">
                                          <p:stCondLst>
                                            <p:cond delay="0"/>
                                          </p:stCondLst>
                                        </p:cTn>
                                        <p:tgtEl>
                                          <p:spTgt spid="70">
                                            <p:txEl>
                                              <p:pRg st="0" end="0"/>
                                            </p:txEl>
                                          </p:spTgt>
                                        </p:tgtEl>
                                        <p:attrNameLst>
                                          <p:attrName>style.visibility</p:attrName>
                                        </p:attrNameLst>
                                      </p:cBhvr>
                                      <p:to>
                                        <p:strVal val="visible"/>
                                      </p:to>
                                    </p:set>
                                    <p:animEffect transition="in" filter="fade">
                                      <p:cBhvr>
                                        <p:cTn id="130" dur="1000"/>
                                        <p:tgtEl>
                                          <p:spTgt spid="70">
                                            <p:txEl>
                                              <p:pRg st="0" end="0"/>
                                            </p:txEl>
                                          </p:spTgt>
                                        </p:tgtEl>
                                      </p:cBhvr>
                                    </p:animEffect>
                                    <p:anim calcmode="lin" valueType="num">
                                      <p:cBhvr>
                                        <p:cTn id="131" dur="10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70">
                                            <p:txEl>
                                              <p:pRg st="2" end="2"/>
                                            </p:txEl>
                                          </p:spTgt>
                                        </p:tgtEl>
                                        <p:attrNameLst>
                                          <p:attrName>style.visibility</p:attrName>
                                        </p:attrNameLst>
                                      </p:cBhvr>
                                      <p:to>
                                        <p:strVal val="visible"/>
                                      </p:to>
                                    </p:set>
                                    <p:animEffect transition="in" filter="fade">
                                      <p:cBhvr>
                                        <p:cTn id="136" dur="1000"/>
                                        <p:tgtEl>
                                          <p:spTgt spid="70">
                                            <p:txEl>
                                              <p:pRg st="2" end="2"/>
                                            </p:txEl>
                                          </p:spTgt>
                                        </p:tgtEl>
                                      </p:cBhvr>
                                    </p:animEffect>
                                    <p:anim calcmode="lin" valueType="num">
                                      <p:cBhvr>
                                        <p:cTn id="137" dur="10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38" dur="10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42" presetClass="entr" presetSubtype="0" fill="hold" grpId="0" nodeType="afterEffect">
                                  <p:stCondLst>
                                    <p:cond delay="0"/>
                                  </p:stCondLst>
                                  <p:childTnLst>
                                    <p:set>
                                      <p:cBhvr>
                                        <p:cTn id="141" dur="1" fill="hold">
                                          <p:stCondLst>
                                            <p:cond delay="0"/>
                                          </p:stCondLst>
                                        </p:cTn>
                                        <p:tgtEl>
                                          <p:spTgt spid="70">
                                            <p:txEl>
                                              <p:pRg st="4" end="4"/>
                                            </p:txEl>
                                          </p:spTgt>
                                        </p:tgtEl>
                                        <p:attrNameLst>
                                          <p:attrName>style.visibility</p:attrName>
                                        </p:attrNameLst>
                                      </p:cBhvr>
                                      <p:to>
                                        <p:strVal val="visible"/>
                                      </p:to>
                                    </p:set>
                                    <p:animEffect transition="in" filter="fade">
                                      <p:cBhvr>
                                        <p:cTn id="142" dur="1000"/>
                                        <p:tgtEl>
                                          <p:spTgt spid="70">
                                            <p:txEl>
                                              <p:pRg st="4" end="4"/>
                                            </p:txEl>
                                          </p:spTgt>
                                        </p:tgtEl>
                                      </p:cBhvr>
                                    </p:animEffect>
                                    <p:anim calcmode="lin" valueType="num">
                                      <p:cBhvr>
                                        <p:cTn id="143" dur="10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144" dur="10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6000"/>
                            </p:stCondLst>
                            <p:childTnLst>
                              <p:par>
                                <p:cTn id="146" presetID="42" presetClass="entr" presetSubtype="0" fill="hold" grpId="0" nodeType="afterEffect">
                                  <p:stCondLst>
                                    <p:cond delay="0"/>
                                  </p:stCondLst>
                                  <p:childTnLst>
                                    <p:set>
                                      <p:cBhvr>
                                        <p:cTn id="147" dur="1" fill="hold">
                                          <p:stCondLst>
                                            <p:cond delay="0"/>
                                          </p:stCondLst>
                                        </p:cTn>
                                        <p:tgtEl>
                                          <p:spTgt spid="70">
                                            <p:txEl>
                                              <p:pRg st="5" end="5"/>
                                            </p:txEl>
                                          </p:spTgt>
                                        </p:tgtEl>
                                        <p:attrNameLst>
                                          <p:attrName>style.visibility</p:attrName>
                                        </p:attrNameLst>
                                      </p:cBhvr>
                                      <p:to>
                                        <p:strVal val="visible"/>
                                      </p:to>
                                    </p:set>
                                    <p:animEffect transition="in" filter="fade">
                                      <p:cBhvr>
                                        <p:cTn id="148" dur="1000"/>
                                        <p:tgtEl>
                                          <p:spTgt spid="70">
                                            <p:txEl>
                                              <p:pRg st="5" end="5"/>
                                            </p:txEl>
                                          </p:spTgt>
                                        </p:tgtEl>
                                      </p:cBhvr>
                                    </p:animEffect>
                                    <p:anim calcmode="lin" valueType="num">
                                      <p:cBhvr>
                                        <p:cTn id="149" dur="10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150" dur="10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7000"/>
                            </p:stCondLst>
                            <p:childTnLst>
                              <p:par>
                                <p:cTn id="152" presetID="2" presetClass="entr" presetSubtype="8" fill="hold" nodeType="afterEffect">
                                  <p:stCondLst>
                                    <p:cond delay="0"/>
                                  </p:stCondLst>
                                  <p:childTnLst>
                                    <p:set>
                                      <p:cBhvr>
                                        <p:cTn id="153" dur="1" fill="hold">
                                          <p:stCondLst>
                                            <p:cond delay="0"/>
                                          </p:stCondLst>
                                        </p:cTn>
                                        <p:tgtEl>
                                          <p:spTgt spid="58"/>
                                        </p:tgtEl>
                                        <p:attrNameLst>
                                          <p:attrName>style.visibility</p:attrName>
                                        </p:attrNameLst>
                                      </p:cBhvr>
                                      <p:to>
                                        <p:strVal val="visible"/>
                                      </p:to>
                                    </p:set>
                                    <p:anim calcmode="lin" valueType="num">
                                      <p:cBhvr additive="base">
                                        <p:cTn id="154" dur="500" fill="hold"/>
                                        <p:tgtEl>
                                          <p:spTgt spid="58"/>
                                        </p:tgtEl>
                                        <p:attrNameLst>
                                          <p:attrName>ppt_x</p:attrName>
                                        </p:attrNameLst>
                                      </p:cBhvr>
                                      <p:tavLst>
                                        <p:tav tm="0">
                                          <p:val>
                                            <p:strVal val="0-#ppt_w/2"/>
                                          </p:val>
                                        </p:tav>
                                        <p:tav tm="100000">
                                          <p:val>
                                            <p:strVal val="#ppt_x"/>
                                          </p:val>
                                        </p:tav>
                                      </p:tavLst>
                                    </p:anim>
                                    <p:anim calcmode="lin" valueType="num">
                                      <p:cBhvr additive="base">
                                        <p:cTn id="155" dur="500" fill="hold"/>
                                        <p:tgtEl>
                                          <p:spTgt spid="58"/>
                                        </p:tgtEl>
                                        <p:attrNameLst>
                                          <p:attrName>ppt_y</p:attrName>
                                        </p:attrNameLst>
                                      </p:cBhvr>
                                      <p:tavLst>
                                        <p:tav tm="0">
                                          <p:val>
                                            <p:strVal val="#ppt_y"/>
                                          </p:val>
                                        </p:tav>
                                        <p:tav tm="100000">
                                          <p:val>
                                            <p:strVal val="#ppt_y"/>
                                          </p:val>
                                        </p:tav>
                                      </p:tavLst>
                                    </p:anim>
                                  </p:childTnLst>
                                </p:cTn>
                              </p:par>
                              <p:par>
                                <p:cTn id="156" presetID="2" presetClass="entr" presetSubtype="8" fill="hold"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500" fill="hold"/>
                                        <p:tgtEl>
                                          <p:spTgt spid="66"/>
                                        </p:tgtEl>
                                        <p:attrNameLst>
                                          <p:attrName>ppt_x</p:attrName>
                                        </p:attrNameLst>
                                      </p:cBhvr>
                                      <p:tavLst>
                                        <p:tav tm="0">
                                          <p:val>
                                            <p:strVal val="0-#ppt_w/2"/>
                                          </p:val>
                                        </p:tav>
                                        <p:tav tm="100000">
                                          <p:val>
                                            <p:strVal val="#ppt_x"/>
                                          </p:val>
                                        </p:tav>
                                      </p:tavLst>
                                    </p:anim>
                                    <p:anim calcmode="lin" valueType="num">
                                      <p:cBhvr additive="base">
                                        <p:cTn id="159" dur="500" fill="hold"/>
                                        <p:tgtEl>
                                          <p:spTgt spid="66"/>
                                        </p:tgtEl>
                                        <p:attrNameLst>
                                          <p:attrName>ppt_y</p:attrName>
                                        </p:attrNameLst>
                                      </p:cBhvr>
                                      <p:tavLst>
                                        <p:tav tm="0">
                                          <p:val>
                                            <p:strVal val="#ppt_y"/>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71">
                                            <p:txEl>
                                              <p:pRg st="0" end="0"/>
                                            </p:txEl>
                                          </p:spTgt>
                                        </p:tgtEl>
                                        <p:attrNameLst>
                                          <p:attrName>style.visibility</p:attrName>
                                        </p:attrNameLst>
                                      </p:cBhvr>
                                      <p:to>
                                        <p:strVal val="visible"/>
                                      </p:to>
                                    </p:set>
                                    <p:animEffect transition="in" filter="fade">
                                      <p:cBhvr>
                                        <p:cTn id="163" dur="1000"/>
                                        <p:tgtEl>
                                          <p:spTgt spid="71">
                                            <p:txEl>
                                              <p:pRg st="0" end="0"/>
                                            </p:txEl>
                                          </p:spTgt>
                                        </p:tgtEl>
                                      </p:cBhvr>
                                    </p:animEffect>
                                    <p:anim calcmode="lin" valueType="num">
                                      <p:cBhvr>
                                        <p:cTn id="16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71">
                                            <p:txEl>
                                              <p:pRg st="2" end="2"/>
                                            </p:txEl>
                                          </p:spTgt>
                                        </p:tgtEl>
                                        <p:attrNameLst>
                                          <p:attrName>style.visibility</p:attrName>
                                        </p:attrNameLst>
                                      </p:cBhvr>
                                      <p:to>
                                        <p:strVal val="visible"/>
                                      </p:to>
                                    </p:set>
                                    <p:animEffect transition="in" filter="fade">
                                      <p:cBhvr>
                                        <p:cTn id="169" dur="1000"/>
                                        <p:tgtEl>
                                          <p:spTgt spid="71">
                                            <p:txEl>
                                              <p:pRg st="2" end="2"/>
                                            </p:txEl>
                                          </p:spTgt>
                                        </p:tgtEl>
                                      </p:cBhvr>
                                    </p:animEffect>
                                    <p:anim calcmode="lin" valueType="num">
                                      <p:cBhvr>
                                        <p:cTn id="170" dur="1000" fill="hold"/>
                                        <p:tgtEl>
                                          <p:spTgt spid="71">
                                            <p:txEl>
                                              <p:pRg st="2" end="2"/>
                                            </p:txEl>
                                          </p:spTgt>
                                        </p:tgtEl>
                                        <p:attrNameLst>
                                          <p:attrName>ppt_x</p:attrName>
                                        </p:attrNameLst>
                                      </p:cBhvr>
                                      <p:tavLst>
                                        <p:tav tm="0">
                                          <p:val>
                                            <p:strVal val="#ppt_x"/>
                                          </p:val>
                                        </p:tav>
                                        <p:tav tm="100000">
                                          <p:val>
                                            <p:strVal val="#ppt_x"/>
                                          </p:val>
                                        </p:tav>
                                      </p:tavLst>
                                    </p:anim>
                                    <p:anim calcmode="lin" valueType="num">
                                      <p:cBhvr>
                                        <p:cTn id="171" dur="1000" fill="hold"/>
                                        <p:tgtEl>
                                          <p:spTgt spid="71">
                                            <p:txEl>
                                              <p:pRg st="2" end="2"/>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42" presetClass="entr" presetSubtype="0" fill="hold" grpId="0" nodeType="afterEffect">
                                  <p:stCondLst>
                                    <p:cond delay="0"/>
                                  </p:stCondLst>
                                  <p:childTnLst>
                                    <p:set>
                                      <p:cBhvr>
                                        <p:cTn id="174" dur="1" fill="hold">
                                          <p:stCondLst>
                                            <p:cond delay="0"/>
                                          </p:stCondLst>
                                        </p:cTn>
                                        <p:tgtEl>
                                          <p:spTgt spid="71">
                                            <p:txEl>
                                              <p:pRg st="4" end="4"/>
                                            </p:txEl>
                                          </p:spTgt>
                                        </p:tgtEl>
                                        <p:attrNameLst>
                                          <p:attrName>style.visibility</p:attrName>
                                        </p:attrNameLst>
                                      </p:cBhvr>
                                      <p:to>
                                        <p:strVal val="visible"/>
                                      </p:to>
                                    </p:set>
                                    <p:animEffect transition="in" filter="fade">
                                      <p:cBhvr>
                                        <p:cTn id="175" dur="1000"/>
                                        <p:tgtEl>
                                          <p:spTgt spid="71">
                                            <p:txEl>
                                              <p:pRg st="4" end="4"/>
                                            </p:txEl>
                                          </p:spTgt>
                                        </p:tgtEl>
                                      </p:cBhvr>
                                    </p:animEffect>
                                    <p:anim calcmode="lin" valueType="num">
                                      <p:cBhvr>
                                        <p:cTn id="176" dur="1000" fill="hold"/>
                                        <p:tgtEl>
                                          <p:spTgt spid="71">
                                            <p:txEl>
                                              <p:pRg st="4" end="4"/>
                                            </p:txEl>
                                          </p:spTgt>
                                        </p:tgtEl>
                                        <p:attrNameLst>
                                          <p:attrName>ppt_x</p:attrName>
                                        </p:attrNameLst>
                                      </p:cBhvr>
                                      <p:tavLst>
                                        <p:tav tm="0">
                                          <p:val>
                                            <p:strVal val="#ppt_x"/>
                                          </p:val>
                                        </p:tav>
                                        <p:tav tm="100000">
                                          <p:val>
                                            <p:strVal val="#ppt_x"/>
                                          </p:val>
                                        </p:tav>
                                      </p:tavLst>
                                    </p:anim>
                                    <p:anim calcmode="lin" valueType="num">
                                      <p:cBhvr>
                                        <p:cTn id="177" dur="1000" fill="hold"/>
                                        <p:tgtEl>
                                          <p:spTgt spid="71">
                                            <p:txEl>
                                              <p:pRg st="4" end="4"/>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0500"/>
                            </p:stCondLst>
                            <p:childTnLst>
                              <p:par>
                                <p:cTn id="179" presetID="42" presetClass="entr" presetSubtype="0" fill="hold" grpId="0" nodeType="afterEffect">
                                  <p:stCondLst>
                                    <p:cond delay="0"/>
                                  </p:stCondLst>
                                  <p:childTnLst>
                                    <p:set>
                                      <p:cBhvr>
                                        <p:cTn id="180" dur="1" fill="hold">
                                          <p:stCondLst>
                                            <p:cond delay="0"/>
                                          </p:stCondLst>
                                        </p:cTn>
                                        <p:tgtEl>
                                          <p:spTgt spid="71">
                                            <p:txEl>
                                              <p:pRg st="5" end="5"/>
                                            </p:txEl>
                                          </p:spTgt>
                                        </p:tgtEl>
                                        <p:attrNameLst>
                                          <p:attrName>style.visibility</p:attrName>
                                        </p:attrNameLst>
                                      </p:cBhvr>
                                      <p:to>
                                        <p:strVal val="visible"/>
                                      </p:to>
                                    </p:set>
                                    <p:animEffect transition="in" filter="fade">
                                      <p:cBhvr>
                                        <p:cTn id="181" dur="1000"/>
                                        <p:tgtEl>
                                          <p:spTgt spid="71">
                                            <p:txEl>
                                              <p:pRg st="5" end="5"/>
                                            </p:txEl>
                                          </p:spTgt>
                                        </p:tgtEl>
                                      </p:cBhvr>
                                    </p:animEffect>
                                    <p:anim calcmode="lin" valueType="num">
                                      <p:cBhvr>
                                        <p:cTn id="182" dur="1000" fill="hold"/>
                                        <p:tgtEl>
                                          <p:spTgt spid="71">
                                            <p:txEl>
                                              <p:pRg st="5" end="5"/>
                                            </p:txEl>
                                          </p:spTgt>
                                        </p:tgtEl>
                                        <p:attrNameLst>
                                          <p:attrName>ppt_x</p:attrName>
                                        </p:attrNameLst>
                                      </p:cBhvr>
                                      <p:tavLst>
                                        <p:tav tm="0">
                                          <p:val>
                                            <p:strVal val="#ppt_x"/>
                                          </p:val>
                                        </p:tav>
                                        <p:tav tm="100000">
                                          <p:val>
                                            <p:strVal val="#ppt_x"/>
                                          </p:val>
                                        </p:tav>
                                      </p:tavLst>
                                    </p:anim>
                                    <p:anim calcmode="lin" valueType="num">
                                      <p:cBhvr>
                                        <p:cTn id="183" dur="1000" fill="hold"/>
                                        <p:tgtEl>
                                          <p:spTgt spid="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p"/>
      <p:bldP spid="68" grpId="0"/>
      <p:bldP spid="69" grpId="0" build="p"/>
      <p:bldP spid="70" grpId="0" build="p"/>
      <p:bldP spid="7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solidFill>
            <a:schemeClr val="bg1">
              <a:lumMod val="6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0050A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54545"/>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54545"/>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54545"/>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54545"/>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54545"/>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36B8E3"/>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239BD3"/>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157EBF"/>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0967B9"/>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0050AA"/>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01</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03</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 05</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02</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709928"/>
            <a:ext cx="3274501" cy="141577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04</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0050AA"/>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0967B9"/>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57EBF"/>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39BD3"/>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6B8E3"/>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D7FB"/>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44D7FB"/>
                </a:solidFill>
                <a:latin typeface="Bernard MT Condensed" panose="02050806060905020404" pitchFamily="18" charset="0"/>
              </a:rPr>
              <a:t>01</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36B8E3"/>
                </a:solidFill>
                <a:latin typeface="Bernard MT Condensed" panose="02050806060905020404" pitchFamily="18" charset="0"/>
              </a:rPr>
              <a:t>02</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239BD3"/>
                </a:solidFill>
                <a:latin typeface="Bernard MT Condensed" panose="02050806060905020404" pitchFamily="18" charset="0"/>
              </a:rPr>
              <a:t>03</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157EBF"/>
                </a:solidFill>
                <a:latin typeface="Bernard MT Condensed" panose="02050806060905020404" pitchFamily="18" charset="0"/>
              </a:rPr>
              <a:t>04</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0967B9"/>
                </a:solidFill>
                <a:latin typeface="Bernard MT Condensed" panose="02050806060905020404" pitchFamily="18" charset="0"/>
              </a:rPr>
              <a:t>05</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0050AA"/>
                </a:solidFill>
                <a:latin typeface="Bernard MT Condensed" panose="02050806060905020404" pitchFamily="18" charset="0"/>
              </a:rPr>
              <a:t>06</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r>
              <a:rPr lang="en-US" sz="1200" dirty="0">
                <a:solidFill>
                  <a:srgbClr val="454545"/>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a:effectLst/>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461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r>
              <a:rPr lang="en-US" sz="1200" dirty="0">
                <a:solidFill>
                  <a:srgbClr val="454545"/>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r>
              <a:rPr lang="en-US" sz="1200" dirty="0">
                <a:solidFill>
                  <a:srgbClr val="454545"/>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r>
              <a:rPr lang="en-US" sz="1200" dirty="0">
                <a:solidFill>
                  <a:srgbClr val="454545"/>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1400"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18066"/>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4D4D4D"/>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4D4D4D"/>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4D4D4D"/>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bg1"/>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4D4D4D"/>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D4D4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77657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B894B51C-774B-4D36-8DEF-0886255EBBF6}"/>
              </a:ext>
            </a:extLst>
          </p:cNvPr>
          <p:cNvSpPr txBox="1"/>
          <p:nvPr/>
        </p:nvSpPr>
        <p:spPr>
          <a:xfrm>
            <a:off x="228316" y="2564340"/>
            <a:ext cx="2286000" cy="1188720"/>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31" name="TextBox 30">
            <a:extLst>
              <a:ext uri="{FF2B5EF4-FFF2-40B4-BE49-F238E27FC236}">
                <a16:creationId xmlns:a16="http://schemas.microsoft.com/office/drawing/2014/main" id="{C6621880-BECF-44A0-AB52-F63F956B341D}"/>
              </a:ext>
            </a:extLst>
          </p:cNvPr>
          <p:cNvSpPr txBox="1"/>
          <p:nvPr/>
        </p:nvSpPr>
        <p:spPr>
          <a:xfrm>
            <a:off x="9704536" y="2564340"/>
            <a:ext cx="2286000" cy="1188720"/>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32" name="TextBox 31">
            <a:extLst>
              <a:ext uri="{FF2B5EF4-FFF2-40B4-BE49-F238E27FC236}">
                <a16:creationId xmlns:a16="http://schemas.microsoft.com/office/drawing/2014/main" id="{44D0EAA2-83B3-4AC3-8B6F-E88D6D868406}"/>
              </a:ext>
            </a:extLst>
          </p:cNvPr>
          <p:cNvSpPr txBox="1"/>
          <p:nvPr/>
        </p:nvSpPr>
        <p:spPr>
          <a:xfrm>
            <a:off x="238474" y="3768975"/>
            <a:ext cx="2286000" cy="1188720"/>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33" name="TextBox 32">
            <a:extLst>
              <a:ext uri="{FF2B5EF4-FFF2-40B4-BE49-F238E27FC236}">
                <a16:creationId xmlns:a16="http://schemas.microsoft.com/office/drawing/2014/main" id="{75B04561-AC43-4336-8CEF-1E8AEEACC687}"/>
              </a:ext>
            </a:extLst>
          </p:cNvPr>
          <p:cNvSpPr txBox="1"/>
          <p:nvPr/>
        </p:nvSpPr>
        <p:spPr>
          <a:xfrm>
            <a:off x="9712291" y="3768975"/>
            <a:ext cx="2286000" cy="1188720"/>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34" name="TextBox 33">
            <a:extLst>
              <a:ext uri="{FF2B5EF4-FFF2-40B4-BE49-F238E27FC236}">
                <a16:creationId xmlns:a16="http://schemas.microsoft.com/office/drawing/2014/main" id="{2F315DDD-73F4-4D41-B412-75EB4990BC32}"/>
              </a:ext>
            </a:extLst>
          </p:cNvPr>
          <p:cNvSpPr txBox="1"/>
          <p:nvPr/>
        </p:nvSpPr>
        <p:spPr>
          <a:xfrm>
            <a:off x="242699" y="5012834"/>
            <a:ext cx="2286000" cy="1188720"/>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35" name="TextBox 34">
            <a:extLst>
              <a:ext uri="{FF2B5EF4-FFF2-40B4-BE49-F238E27FC236}">
                <a16:creationId xmlns:a16="http://schemas.microsoft.com/office/drawing/2014/main" id="{AF0C4CD7-029A-446E-8C8F-FEEC6EC4E60C}"/>
              </a:ext>
            </a:extLst>
          </p:cNvPr>
          <p:cNvSpPr txBox="1"/>
          <p:nvPr/>
        </p:nvSpPr>
        <p:spPr>
          <a:xfrm>
            <a:off x="9701770" y="5012834"/>
            <a:ext cx="2286000" cy="1188720"/>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59" name="TextBox 58">
            <a:extLst>
              <a:ext uri="{FF2B5EF4-FFF2-40B4-BE49-F238E27FC236}">
                <a16:creationId xmlns:a16="http://schemas.microsoft.com/office/drawing/2014/main" id="{6F1AC31A-3CFD-4DD1-ABFD-8FEA476E3C0F}"/>
              </a:ext>
            </a:extLst>
          </p:cNvPr>
          <p:cNvSpPr txBox="1"/>
          <p:nvPr/>
        </p:nvSpPr>
        <p:spPr>
          <a:xfrm>
            <a:off x="2731570" y="5763852"/>
            <a:ext cx="6516347" cy="947952"/>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pPr defTabSz="1219170">
              <a:spcBef>
                <a:spcPct val="20000"/>
              </a:spcBef>
              <a:defRPr/>
            </a:pPr>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cxnSp>
        <p:nvCxnSpPr>
          <p:cNvPr id="5" name="Straight Connector 4">
            <a:extLst>
              <a:ext uri="{FF2B5EF4-FFF2-40B4-BE49-F238E27FC236}">
                <a16:creationId xmlns:a16="http://schemas.microsoft.com/office/drawing/2014/main" id="{38120E34-2DFF-4B9E-83C7-38F96B669FB0}"/>
              </a:ext>
            </a:extLst>
          </p:cNvPr>
          <p:cNvCxnSpPr/>
          <p:nvPr/>
        </p:nvCxnSpPr>
        <p:spPr>
          <a:xfrm>
            <a:off x="3272894" y="3186096"/>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EE0A207-D9FE-417E-8038-C0EBB956551A}"/>
              </a:ext>
            </a:extLst>
          </p:cNvPr>
          <p:cNvCxnSpPr/>
          <p:nvPr/>
        </p:nvCxnSpPr>
        <p:spPr>
          <a:xfrm>
            <a:off x="3272894" y="3896634"/>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65AC634-FC99-483E-AB70-EC1E157FAF70}"/>
              </a:ext>
            </a:extLst>
          </p:cNvPr>
          <p:cNvCxnSpPr/>
          <p:nvPr/>
        </p:nvCxnSpPr>
        <p:spPr>
          <a:xfrm>
            <a:off x="3272894" y="4607173"/>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85B32EF-935B-44D0-B91E-CC249A93A9A7}"/>
              </a:ext>
            </a:extLst>
          </p:cNvPr>
          <p:cNvCxnSpPr/>
          <p:nvPr/>
        </p:nvCxnSpPr>
        <p:spPr>
          <a:xfrm>
            <a:off x="3272894" y="5317712"/>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9047CD7-3AF9-47DB-AE7B-655120FDEDFA}"/>
              </a:ext>
            </a:extLst>
          </p:cNvPr>
          <p:cNvCxnSpPr/>
          <p:nvPr/>
        </p:nvCxnSpPr>
        <p:spPr>
          <a:xfrm>
            <a:off x="3272894" y="1765018"/>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F8D8C55-D833-4982-867A-9C2358F0279B}"/>
              </a:ext>
            </a:extLst>
          </p:cNvPr>
          <p:cNvCxnSpPr/>
          <p:nvPr/>
        </p:nvCxnSpPr>
        <p:spPr>
          <a:xfrm>
            <a:off x="3272894" y="2475557"/>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137C7E7B-E6B3-4F91-9947-A9F9169FFE3C}"/>
              </a:ext>
            </a:extLst>
          </p:cNvPr>
          <p:cNvGrpSpPr/>
          <p:nvPr/>
        </p:nvGrpSpPr>
        <p:grpSpPr>
          <a:xfrm>
            <a:off x="3298074" y="2579547"/>
            <a:ext cx="1507857" cy="2964169"/>
            <a:chOff x="3298074" y="2579547"/>
            <a:chExt cx="1507857" cy="2964169"/>
          </a:xfrm>
        </p:grpSpPr>
        <p:sp>
          <p:nvSpPr>
            <p:cNvPr id="23" name="Freeform 6">
              <a:extLst>
                <a:ext uri="{FF2B5EF4-FFF2-40B4-BE49-F238E27FC236}">
                  <a16:creationId xmlns:a16="http://schemas.microsoft.com/office/drawing/2014/main" id="{B39FB1D3-CE84-452E-ABC3-7B4DE0701D36}"/>
                </a:ext>
              </a:extLst>
            </p:cNvPr>
            <p:cNvSpPr>
              <a:spLocks/>
            </p:cNvSpPr>
            <p:nvPr/>
          </p:nvSpPr>
          <p:spPr bwMode="auto">
            <a:xfrm>
              <a:off x="3298074" y="2579547"/>
              <a:ext cx="1507857" cy="296416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58" name="Text Box 10">
              <a:extLst>
                <a:ext uri="{FF2B5EF4-FFF2-40B4-BE49-F238E27FC236}">
                  <a16:creationId xmlns:a16="http://schemas.microsoft.com/office/drawing/2014/main" id="{08EE34CD-6B08-41B3-895C-DC6EAFB32D1E}"/>
                </a:ext>
              </a:extLst>
            </p:cNvPr>
            <p:cNvSpPr txBox="1">
              <a:spLocks noChangeArrowheads="1"/>
            </p:cNvSpPr>
            <p:nvPr/>
          </p:nvSpPr>
          <p:spPr bwMode="auto">
            <a:xfrm>
              <a:off x="3791317" y="4752330"/>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grpSp>
        <p:nvGrpSpPr>
          <p:cNvPr id="61" name="Group 60">
            <a:extLst>
              <a:ext uri="{FF2B5EF4-FFF2-40B4-BE49-F238E27FC236}">
                <a16:creationId xmlns:a16="http://schemas.microsoft.com/office/drawing/2014/main" id="{655E812D-A5C3-4D84-9C14-8C36CBCC2A51}"/>
              </a:ext>
            </a:extLst>
          </p:cNvPr>
          <p:cNvGrpSpPr/>
          <p:nvPr/>
        </p:nvGrpSpPr>
        <p:grpSpPr>
          <a:xfrm>
            <a:off x="2514316" y="1611799"/>
            <a:ext cx="731520" cy="3079723"/>
            <a:chOff x="7060820" y="1307542"/>
            <a:chExt cx="731520" cy="3399107"/>
          </a:xfrm>
        </p:grpSpPr>
        <p:sp>
          <p:nvSpPr>
            <p:cNvPr id="67" name="TextBox 66">
              <a:extLst>
                <a:ext uri="{FF2B5EF4-FFF2-40B4-BE49-F238E27FC236}">
                  <a16:creationId xmlns:a16="http://schemas.microsoft.com/office/drawing/2014/main" id="{307DD0EC-5FCE-4F0A-94B7-5E88DE433AB0}"/>
                </a:ext>
              </a:extLst>
            </p:cNvPr>
            <p:cNvSpPr txBox="1"/>
            <p:nvPr/>
          </p:nvSpPr>
          <p:spPr>
            <a:xfrm>
              <a:off x="7150608" y="4434894"/>
              <a:ext cx="640080" cy="271755"/>
            </a:xfrm>
            <a:prstGeom prst="rect">
              <a:avLst/>
            </a:prstGeom>
            <a:noFill/>
          </p:spPr>
          <p:txBody>
            <a:bodyPr wrap="square" rtlCol="0">
              <a:spAutoFit/>
            </a:bodyPr>
            <a:lstStyle/>
            <a:p>
              <a:pPr algn="ctr"/>
              <a:r>
                <a:rPr lang="en-US" sz="1000" dirty="0">
                  <a:solidFill>
                    <a:srgbClr val="454545"/>
                  </a:solidFill>
                  <a:latin typeface="Bernard MT Condensed" panose="02050806060905020404" pitchFamily="18" charset="0"/>
                </a:rPr>
                <a:t>$20,000</a:t>
              </a:r>
            </a:p>
          </p:txBody>
        </p:sp>
        <p:sp>
          <p:nvSpPr>
            <p:cNvPr id="68" name="TextBox 67">
              <a:extLst>
                <a:ext uri="{FF2B5EF4-FFF2-40B4-BE49-F238E27FC236}">
                  <a16:creationId xmlns:a16="http://schemas.microsoft.com/office/drawing/2014/main" id="{BBFF663D-221C-4C8E-A827-FDFF5AB82378}"/>
                </a:ext>
              </a:extLst>
            </p:cNvPr>
            <p:cNvSpPr txBox="1"/>
            <p:nvPr/>
          </p:nvSpPr>
          <p:spPr>
            <a:xfrm>
              <a:off x="7150608" y="3658846"/>
              <a:ext cx="640080" cy="271755"/>
            </a:xfrm>
            <a:prstGeom prst="rect">
              <a:avLst/>
            </a:prstGeom>
            <a:noFill/>
          </p:spPr>
          <p:txBody>
            <a:bodyPr wrap="square" rtlCol="0">
              <a:spAutoFit/>
            </a:bodyPr>
            <a:lstStyle/>
            <a:p>
              <a:pPr algn="ctr"/>
              <a:r>
                <a:rPr lang="en-US" sz="1000" dirty="0">
                  <a:solidFill>
                    <a:srgbClr val="454545"/>
                  </a:solidFill>
                  <a:latin typeface="Bernard MT Condensed" panose="02050806060905020404" pitchFamily="18" charset="0"/>
                </a:rPr>
                <a:t>$40,000</a:t>
              </a:r>
            </a:p>
          </p:txBody>
        </p:sp>
        <p:sp>
          <p:nvSpPr>
            <p:cNvPr id="69" name="TextBox 68">
              <a:extLst>
                <a:ext uri="{FF2B5EF4-FFF2-40B4-BE49-F238E27FC236}">
                  <a16:creationId xmlns:a16="http://schemas.microsoft.com/office/drawing/2014/main" id="{9F41B7C6-46D6-4674-BA93-3AB3803C5069}"/>
                </a:ext>
              </a:extLst>
            </p:cNvPr>
            <p:cNvSpPr txBox="1"/>
            <p:nvPr/>
          </p:nvSpPr>
          <p:spPr>
            <a:xfrm>
              <a:off x="7150608" y="2882800"/>
              <a:ext cx="640080" cy="271755"/>
            </a:xfrm>
            <a:prstGeom prst="rect">
              <a:avLst/>
            </a:prstGeom>
            <a:noFill/>
          </p:spPr>
          <p:txBody>
            <a:bodyPr wrap="square" rtlCol="0">
              <a:spAutoFit/>
            </a:bodyPr>
            <a:lstStyle/>
            <a:p>
              <a:pPr algn="ctr"/>
              <a:r>
                <a:rPr lang="en-US" sz="1000" dirty="0">
                  <a:solidFill>
                    <a:srgbClr val="454545"/>
                  </a:solidFill>
                  <a:latin typeface="Bernard MT Condensed" panose="02050806060905020404" pitchFamily="18" charset="0"/>
                </a:rPr>
                <a:t>$60,000</a:t>
              </a:r>
            </a:p>
          </p:txBody>
        </p:sp>
        <p:sp>
          <p:nvSpPr>
            <p:cNvPr id="70" name="TextBox 69">
              <a:extLst>
                <a:ext uri="{FF2B5EF4-FFF2-40B4-BE49-F238E27FC236}">
                  <a16:creationId xmlns:a16="http://schemas.microsoft.com/office/drawing/2014/main" id="{D201410D-8262-4BE6-B7CE-1F332CDA964B}"/>
                </a:ext>
              </a:extLst>
            </p:cNvPr>
            <p:cNvSpPr txBox="1"/>
            <p:nvPr/>
          </p:nvSpPr>
          <p:spPr>
            <a:xfrm>
              <a:off x="7150608" y="2083588"/>
              <a:ext cx="640080" cy="271755"/>
            </a:xfrm>
            <a:prstGeom prst="rect">
              <a:avLst/>
            </a:prstGeom>
            <a:noFill/>
          </p:spPr>
          <p:txBody>
            <a:bodyPr wrap="square" rtlCol="0">
              <a:spAutoFit/>
            </a:bodyPr>
            <a:lstStyle/>
            <a:p>
              <a:pPr algn="ctr"/>
              <a:r>
                <a:rPr lang="en-US" sz="1000" dirty="0">
                  <a:solidFill>
                    <a:srgbClr val="454545"/>
                  </a:solidFill>
                  <a:latin typeface="Bernard MT Condensed" panose="02050806060905020404" pitchFamily="18" charset="0"/>
                </a:rPr>
                <a:t>$80,000</a:t>
              </a:r>
            </a:p>
          </p:txBody>
        </p:sp>
        <p:sp>
          <p:nvSpPr>
            <p:cNvPr id="71" name="TextBox 70">
              <a:extLst>
                <a:ext uri="{FF2B5EF4-FFF2-40B4-BE49-F238E27FC236}">
                  <a16:creationId xmlns:a16="http://schemas.microsoft.com/office/drawing/2014/main" id="{00EFE95B-258B-4E0C-8DC0-D9E5990E3046}"/>
                </a:ext>
              </a:extLst>
            </p:cNvPr>
            <p:cNvSpPr txBox="1"/>
            <p:nvPr/>
          </p:nvSpPr>
          <p:spPr>
            <a:xfrm>
              <a:off x="7060820" y="1307542"/>
              <a:ext cx="731520" cy="271755"/>
            </a:xfrm>
            <a:prstGeom prst="rect">
              <a:avLst/>
            </a:prstGeom>
            <a:noFill/>
          </p:spPr>
          <p:txBody>
            <a:bodyPr wrap="square" rtlCol="0">
              <a:spAutoFit/>
            </a:bodyPr>
            <a:lstStyle/>
            <a:p>
              <a:pPr algn="ctr"/>
              <a:r>
                <a:rPr lang="en-US" sz="1000" dirty="0">
                  <a:solidFill>
                    <a:srgbClr val="454545"/>
                  </a:solidFill>
                  <a:latin typeface="Bernard MT Condensed" panose="02050806060905020404" pitchFamily="18" charset="0"/>
                </a:rPr>
                <a:t>$100,000</a:t>
              </a:r>
            </a:p>
          </p:txBody>
        </p:sp>
      </p:grpSp>
      <p:sp>
        <p:nvSpPr>
          <p:cNvPr id="73" name="TextBox 72">
            <a:extLst>
              <a:ext uri="{FF2B5EF4-FFF2-40B4-BE49-F238E27FC236}">
                <a16:creationId xmlns:a16="http://schemas.microsoft.com/office/drawing/2014/main" id="{92FE4C92-0A3B-4258-93E2-24EB627F7DBC}"/>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grpSp>
        <p:nvGrpSpPr>
          <p:cNvPr id="75" name="Group 74">
            <a:extLst>
              <a:ext uri="{FF2B5EF4-FFF2-40B4-BE49-F238E27FC236}">
                <a16:creationId xmlns:a16="http://schemas.microsoft.com/office/drawing/2014/main" id="{51AA4DE5-ACD6-4F79-948E-5AFA34E1AD29}"/>
              </a:ext>
            </a:extLst>
          </p:cNvPr>
          <p:cNvGrpSpPr/>
          <p:nvPr/>
        </p:nvGrpSpPr>
        <p:grpSpPr>
          <a:xfrm>
            <a:off x="4193440" y="3541535"/>
            <a:ext cx="1507857" cy="2002183"/>
            <a:chOff x="4193440" y="3541535"/>
            <a:chExt cx="1507857" cy="2002183"/>
          </a:xfrm>
        </p:grpSpPr>
        <p:sp>
          <p:nvSpPr>
            <p:cNvPr id="24" name="Freeform 6">
              <a:extLst>
                <a:ext uri="{FF2B5EF4-FFF2-40B4-BE49-F238E27FC236}">
                  <a16:creationId xmlns:a16="http://schemas.microsoft.com/office/drawing/2014/main" id="{8F3777C4-C411-40CB-8F05-B1DB4F746C35}"/>
                </a:ext>
              </a:extLst>
            </p:cNvPr>
            <p:cNvSpPr>
              <a:spLocks/>
            </p:cNvSpPr>
            <p:nvPr/>
          </p:nvSpPr>
          <p:spPr bwMode="auto">
            <a:xfrm>
              <a:off x="4193440" y="3541535"/>
              <a:ext cx="1507857" cy="2002183"/>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57" name="Text Box 10">
              <a:extLst>
                <a:ext uri="{FF2B5EF4-FFF2-40B4-BE49-F238E27FC236}">
                  <a16:creationId xmlns:a16="http://schemas.microsoft.com/office/drawing/2014/main" id="{B68989E3-5B40-4456-964F-672CECAA56B9}"/>
                </a:ext>
              </a:extLst>
            </p:cNvPr>
            <p:cNvSpPr txBox="1">
              <a:spLocks noChangeArrowheads="1"/>
            </p:cNvSpPr>
            <p:nvPr/>
          </p:nvSpPr>
          <p:spPr bwMode="auto">
            <a:xfrm>
              <a:off x="4713723" y="4743827"/>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grpSp>
        <p:nvGrpSpPr>
          <p:cNvPr id="76" name="Group 75">
            <a:extLst>
              <a:ext uri="{FF2B5EF4-FFF2-40B4-BE49-F238E27FC236}">
                <a16:creationId xmlns:a16="http://schemas.microsoft.com/office/drawing/2014/main" id="{3F6F524D-6026-4509-BA77-36DE4BBB43C8}"/>
              </a:ext>
            </a:extLst>
          </p:cNvPr>
          <p:cNvGrpSpPr/>
          <p:nvPr/>
        </p:nvGrpSpPr>
        <p:grpSpPr>
          <a:xfrm>
            <a:off x="5088806" y="2317187"/>
            <a:ext cx="1507857" cy="3226531"/>
            <a:chOff x="5088806" y="2317187"/>
            <a:chExt cx="1507857" cy="3226531"/>
          </a:xfrm>
        </p:grpSpPr>
        <p:sp>
          <p:nvSpPr>
            <p:cNvPr id="25" name="Freeform 6">
              <a:extLst>
                <a:ext uri="{FF2B5EF4-FFF2-40B4-BE49-F238E27FC236}">
                  <a16:creationId xmlns:a16="http://schemas.microsoft.com/office/drawing/2014/main" id="{23B04561-9C10-40A6-BFE4-F6D41DF06E72}"/>
                </a:ext>
              </a:extLst>
            </p:cNvPr>
            <p:cNvSpPr>
              <a:spLocks/>
            </p:cNvSpPr>
            <p:nvPr/>
          </p:nvSpPr>
          <p:spPr bwMode="auto">
            <a:xfrm>
              <a:off x="5088806" y="2317187"/>
              <a:ext cx="1507857" cy="3226531"/>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rgbClr val="454545"/>
                </a:solidFill>
              </a:endParaRPr>
            </a:p>
          </p:txBody>
        </p:sp>
        <p:sp>
          <p:nvSpPr>
            <p:cNvPr id="56" name="Text Box 10">
              <a:extLst>
                <a:ext uri="{FF2B5EF4-FFF2-40B4-BE49-F238E27FC236}">
                  <a16:creationId xmlns:a16="http://schemas.microsoft.com/office/drawing/2014/main" id="{C138DF0A-412D-4878-AE21-5C74CA3CD058}"/>
                </a:ext>
              </a:extLst>
            </p:cNvPr>
            <p:cNvSpPr txBox="1">
              <a:spLocks noChangeArrowheads="1"/>
            </p:cNvSpPr>
            <p:nvPr/>
          </p:nvSpPr>
          <p:spPr bwMode="auto">
            <a:xfrm>
              <a:off x="5554349" y="4763348"/>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grpSp>
        <p:nvGrpSpPr>
          <p:cNvPr id="77" name="Group 76">
            <a:extLst>
              <a:ext uri="{FF2B5EF4-FFF2-40B4-BE49-F238E27FC236}">
                <a16:creationId xmlns:a16="http://schemas.microsoft.com/office/drawing/2014/main" id="{3FAF33A4-A787-437B-80B0-3D802D1760D5}"/>
              </a:ext>
            </a:extLst>
          </p:cNvPr>
          <p:cNvGrpSpPr/>
          <p:nvPr/>
        </p:nvGrpSpPr>
        <p:grpSpPr>
          <a:xfrm>
            <a:off x="5984171" y="2807911"/>
            <a:ext cx="1507857" cy="2735806"/>
            <a:chOff x="5984171" y="2807911"/>
            <a:chExt cx="1507857" cy="2735806"/>
          </a:xfrm>
        </p:grpSpPr>
        <p:sp>
          <p:nvSpPr>
            <p:cNvPr id="26" name="Freeform 6">
              <a:extLst>
                <a:ext uri="{FF2B5EF4-FFF2-40B4-BE49-F238E27FC236}">
                  <a16:creationId xmlns:a16="http://schemas.microsoft.com/office/drawing/2014/main" id="{88964917-31DC-4C2A-BAFC-C75829AA8F31}"/>
                </a:ext>
              </a:extLst>
            </p:cNvPr>
            <p:cNvSpPr>
              <a:spLocks/>
            </p:cNvSpPr>
            <p:nvPr/>
          </p:nvSpPr>
          <p:spPr bwMode="auto">
            <a:xfrm>
              <a:off x="5984171" y="2807911"/>
              <a:ext cx="1507857" cy="273580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55" name="Text Box 10">
              <a:extLst>
                <a:ext uri="{FF2B5EF4-FFF2-40B4-BE49-F238E27FC236}">
                  <a16:creationId xmlns:a16="http://schemas.microsoft.com/office/drawing/2014/main" id="{F42DD361-7151-434D-8852-1616EE32238D}"/>
                </a:ext>
              </a:extLst>
            </p:cNvPr>
            <p:cNvSpPr txBox="1">
              <a:spLocks noChangeArrowheads="1"/>
            </p:cNvSpPr>
            <p:nvPr/>
          </p:nvSpPr>
          <p:spPr bwMode="auto">
            <a:xfrm>
              <a:off x="6485349" y="4774366"/>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grpSp>
        <p:nvGrpSpPr>
          <p:cNvPr id="78" name="Group 77">
            <a:extLst>
              <a:ext uri="{FF2B5EF4-FFF2-40B4-BE49-F238E27FC236}">
                <a16:creationId xmlns:a16="http://schemas.microsoft.com/office/drawing/2014/main" id="{A35B91F8-6363-4E45-A392-A495F18CC527}"/>
              </a:ext>
            </a:extLst>
          </p:cNvPr>
          <p:cNvGrpSpPr/>
          <p:nvPr/>
        </p:nvGrpSpPr>
        <p:grpSpPr>
          <a:xfrm>
            <a:off x="6879536" y="1705010"/>
            <a:ext cx="1507857" cy="3838709"/>
            <a:chOff x="6879536" y="1705010"/>
            <a:chExt cx="1507857" cy="3838709"/>
          </a:xfrm>
        </p:grpSpPr>
        <p:sp>
          <p:nvSpPr>
            <p:cNvPr id="27" name="Freeform 6">
              <a:extLst>
                <a:ext uri="{FF2B5EF4-FFF2-40B4-BE49-F238E27FC236}">
                  <a16:creationId xmlns:a16="http://schemas.microsoft.com/office/drawing/2014/main" id="{85F83EA2-8EAE-4A9A-8AC3-A07CD3C40E6B}"/>
                </a:ext>
              </a:extLst>
            </p:cNvPr>
            <p:cNvSpPr>
              <a:spLocks/>
            </p:cNvSpPr>
            <p:nvPr/>
          </p:nvSpPr>
          <p:spPr bwMode="auto">
            <a:xfrm>
              <a:off x="6879536" y="1705010"/>
              <a:ext cx="1507857" cy="383870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rgbClr val="454545"/>
                </a:solidFill>
              </a:endParaRPr>
            </a:p>
          </p:txBody>
        </p:sp>
        <p:sp>
          <p:nvSpPr>
            <p:cNvPr id="54" name="Text Box 10">
              <a:extLst>
                <a:ext uri="{FF2B5EF4-FFF2-40B4-BE49-F238E27FC236}">
                  <a16:creationId xmlns:a16="http://schemas.microsoft.com/office/drawing/2014/main" id="{2FFC5F95-9404-49AF-AA9D-4AEBE2382EEF}"/>
                </a:ext>
              </a:extLst>
            </p:cNvPr>
            <p:cNvSpPr txBox="1">
              <a:spLocks noChangeArrowheads="1"/>
            </p:cNvSpPr>
            <p:nvPr/>
          </p:nvSpPr>
          <p:spPr bwMode="auto">
            <a:xfrm>
              <a:off x="7358990" y="4763348"/>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grpSp>
      <p:grpSp>
        <p:nvGrpSpPr>
          <p:cNvPr id="79" name="Group 78">
            <a:extLst>
              <a:ext uri="{FF2B5EF4-FFF2-40B4-BE49-F238E27FC236}">
                <a16:creationId xmlns:a16="http://schemas.microsoft.com/office/drawing/2014/main" id="{F73A4CE9-F187-4676-BC5C-BD1172AA3758}"/>
              </a:ext>
            </a:extLst>
          </p:cNvPr>
          <p:cNvGrpSpPr/>
          <p:nvPr/>
        </p:nvGrpSpPr>
        <p:grpSpPr>
          <a:xfrm>
            <a:off x="7774903" y="2693728"/>
            <a:ext cx="1507857" cy="2849990"/>
            <a:chOff x="7774903" y="2693728"/>
            <a:chExt cx="1507857" cy="2849990"/>
          </a:xfrm>
        </p:grpSpPr>
        <p:sp>
          <p:nvSpPr>
            <p:cNvPr id="28" name="Freeform 6">
              <a:extLst>
                <a:ext uri="{FF2B5EF4-FFF2-40B4-BE49-F238E27FC236}">
                  <a16:creationId xmlns:a16="http://schemas.microsoft.com/office/drawing/2014/main" id="{B9AA4444-02C7-482E-A5AA-87AC02052602}"/>
                </a:ext>
              </a:extLst>
            </p:cNvPr>
            <p:cNvSpPr>
              <a:spLocks/>
            </p:cNvSpPr>
            <p:nvPr/>
          </p:nvSpPr>
          <p:spPr bwMode="auto">
            <a:xfrm>
              <a:off x="7774903" y="2693728"/>
              <a:ext cx="1507857" cy="284999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0050AA"/>
            </a:solidFill>
            <a:ln>
              <a:noFill/>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53" name="Text Box 10">
              <a:extLst>
                <a:ext uri="{FF2B5EF4-FFF2-40B4-BE49-F238E27FC236}">
                  <a16:creationId xmlns:a16="http://schemas.microsoft.com/office/drawing/2014/main" id="{6855E35F-D9B9-491A-94F2-0668071A5EC0}"/>
                </a:ext>
              </a:extLst>
            </p:cNvPr>
            <p:cNvSpPr txBox="1">
              <a:spLocks noChangeArrowheads="1"/>
            </p:cNvSpPr>
            <p:nvPr/>
          </p:nvSpPr>
          <p:spPr bwMode="auto">
            <a:xfrm>
              <a:off x="8292022" y="4767192"/>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06</a:t>
              </a:r>
            </a:p>
            <a:p>
              <a:pPr algn="ctr"/>
              <a:r>
                <a:rPr lang="en-US" sz="800" dirty="0">
                  <a:solidFill>
                    <a:schemeClr val="bg1"/>
                  </a:solidFill>
                </a:rPr>
                <a:t>OPTION</a:t>
              </a:r>
            </a:p>
          </p:txBody>
        </p:sp>
      </p:grpSp>
    </p:spTree>
    <p:extLst>
      <p:ext uri="{BB962C8B-B14F-4D97-AF65-F5344CB8AC3E}">
        <p14:creationId xmlns:p14="http://schemas.microsoft.com/office/powerpoint/2010/main" val="11988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1000"/>
                                        <p:tgtEl>
                                          <p:spTgt spid="73"/>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ppt_x"/>
                                          </p:val>
                                        </p:tav>
                                        <p:tav tm="100000">
                                          <p:val>
                                            <p:strVal val="#ppt_x"/>
                                          </p:val>
                                        </p:tav>
                                      </p:tavLst>
                                    </p:anim>
                                    <p:anim calcmode="lin" valueType="num">
                                      <p:cBhvr additive="base">
                                        <p:cTn id="24" dur="10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ppt_x"/>
                                          </p:val>
                                        </p:tav>
                                        <p:tav tm="100000">
                                          <p:val>
                                            <p:strVal val="#ppt_x"/>
                                          </p:val>
                                        </p:tav>
                                      </p:tavLst>
                                    </p:anim>
                                    <p:anim calcmode="lin" valueType="num">
                                      <p:cBhvr additive="base">
                                        <p:cTn id="32" dur="10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1000" fill="hold"/>
                                        <p:tgtEl>
                                          <p:spTgt spid="61"/>
                                        </p:tgtEl>
                                        <p:attrNameLst>
                                          <p:attrName>ppt_x</p:attrName>
                                        </p:attrNameLst>
                                      </p:cBhvr>
                                      <p:tavLst>
                                        <p:tav tm="0">
                                          <p:val>
                                            <p:strVal val="#ppt_x"/>
                                          </p:val>
                                        </p:tav>
                                        <p:tav tm="100000">
                                          <p:val>
                                            <p:strVal val="#ppt_x"/>
                                          </p:val>
                                        </p:tav>
                                      </p:tavLst>
                                    </p:anim>
                                    <p:anim calcmode="lin" valueType="num">
                                      <p:cBhvr additive="base">
                                        <p:cTn id="36" dur="1000" fill="hold"/>
                                        <p:tgtEl>
                                          <p:spTgt spid="61"/>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3000"/>
                            </p:stCondLst>
                            <p:childTnLst>
                              <p:par>
                                <p:cTn id="42" presetID="22" presetClass="entr" presetSubtype="4" fill="hold"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ipe(down)">
                                      <p:cBhvr>
                                        <p:cTn id="44" dur="1000"/>
                                        <p:tgtEl>
                                          <p:spTgt spid="74"/>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22" presetClass="entr" presetSubtype="4" fill="hold"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down)">
                                      <p:cBhvr>
                                        <p:cTn id="54" dur="1000"/>
                                        <p:tgtEl>
                                          <p:spTgt spid="75"/>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4" fill="hold" nodeType="after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down)">
                                      <p:cBhvr>
                                        <p:cTn id="64" dur="1000"/>
                                        <p:tgtEl>
                                          <p:spTgt spid="76"/>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1000"/>
                                        <p:tgtEl>
                                          <p:spTgt spid="34"/>
                                        </p:tgtEl>
                                      </p:cBhvr>
                                    </p:animEffect>
                                    <p:anim calcmode="lin" valueType="num">
                                      <p:cBhvr>
                                        <p:cTn id="69" dur="1000" fill="hold"/>
                                        <p:tgtEl>
                                          <p:spTgt spid="34"/>
                                        </p:tgtEl>
                                        <p:attrNameLst>
                                          <p:attrName>ppt_x</p:attrName>
                                        </p:attrNameLst>
                                      </p:cBhvr>
                                      <p:tavLst>
                                        <p:tav tm="0">
                                          <p:val>
                                            <p:strVal val="#ppt_x"/>
                                          </p:val>
                                        </p:tav>
                                        <p:tav tm="100000">
                                          <p:val>
                                            <p:strVal val="#ppt_x"/>
                                          </p:val>
                                        </p:tav>
                                      </p:tavLst>
                                    </p:anim>
                                    <p:anim calcmode="lin" valueType="num">
                                      <p:cBhvr>
                                        <p:cTn id="70" dur="1000" fill="hold"/>
                                        <p:tgtEl>
                                          <p:spTgt spid="3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22" presetClass="entr" presetSubtype="4" fill="hold"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wipe(down)">
                                      <p:cBhvr>
                                        <p:cTn id="74" dur="1000"/>
                                        <p:tgtEl>
                                          <p:spTgt spid="77"/>
                                        </p:tgtEl>
                                      </p:cBhvr>
                                    </p:animEffect>
                                  </p:childTnLst>
                                </p:cTn>
                              </p:par>
                            </p:childTnLst>
                          </p:cTn>
                        </p:par>
                        <p:par>
                          <p:cTn id="75" fill="hold">
                            <p:stCondLst>
                              <p:cond delay="10000"/>
                            </p:stCondLst>
                            <p:childTnLst>
                              <p:par>
                                <p:cTn id="76" presetID="42"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10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11000"/>
                            </p:stCondLst>
                            <p:childTnLst>
                              <p:par>
                                <p:cTn id="82" presetID="22" presetClass="entr" presetSubtype="4"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wipe(down)">
                                      <p:cBhvr>
                                        <p:cTn id="84" dur="1000"/>
                                        <p:tgtEl>
                                          <p:spTgt spid="78"/>
                                        </p:tgtEl>
                                      </p:cBhvr>
                                    </p:animEffect>
                                  </p:childTnLst>
                                </p:cTn>
                              </p:par>
                            </p:childTnLst>
                          </p:cTn>
                        </p:par>
                        <p:par>
                          <p:cTn id="85" fill="hold">
                            <p:stCondLst>
                              <p:cond delay="12000"/>
                            </p:stCondLst>
                            <p:childTnLst>
                              <p:par>
                                <p:cTn id="86" presetID="42" presetClass="entr" presetSubtype="0" fill="hold" grpId="0" nodeType="after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1000"/>
                                        <p:tgtEl>
                                          <p:spTgt spid="33"/>
                                        </p:tgtEl>
                                      </p:cBhvr>
                                    </p:animEffect>
                                    <p:anim calcmode="lin" valueType="num">
                                      <p:cBhvr>
                                        <p:cTn id="89" dur="1000" fill="hold"/>
                                        <p:tgtEl>
                                          <p:spTgt spid="33"/>
                                        </p:tgtEl>
                                        <p:attrNameLst>
                                          <p:attrName>ppt_x</p:attrName>
                                        </p:attrNameLst>
                                      </p:cBhvr>
                                      <p:tavLst>
                                        <p:tav tm="0">
                                          <p:val>
                                            <p:strVal val="#ppt_x"/>
                                          </p:val>
                                        </p:tav>
                                        <p:tav tm="100000">
                                          <p:val>
                                            <p:strVal val="#ppt_x"/>
                                          </p:val>
                                        </p:tav>
                                      </p:tavLst>
                                    </p:anim>
                                    <p:anim calcmode="lin" valueType="num">
                                      <p:cBhvr>
                                        <p:cTn id="90" dur="1000" fill="hold"/>
                                        <p:tgtEl>
                                          <p:spTgt spid="33"/>
                                        </p:tgtEl>
                                        <p:attrNameLst>
                                          <p:attrName>ppt_y</p:attrName>
                                        </p:attrNameLst>
                                      </p:cBhvr>
                                      <p:tavLst>
                                        <p:tav tm="0">
                                          <p:val>
                                            <p:strVal val="#ppt_y+.1"/>
                                          </p:val>
                                        </p:tav>
                                        <p:tav tm="100000">
                                          <p:val>
                                            <p:strVal val="#ppt_y"/>
                                          </p:val>
                                        </p:tav>
                                      </p:tavLst>
                                    </p:anim>
                                  </p:childTnLst>
                                </p:cTn>
                              </p:par>
                            </p:childTnLst>
                          </p:cTn>
                        </p:par>
                        <p:par>
                          <p:cTn id="91" fill="hold">
                            <p:stCondLst>
                              <p:cond delay="13000"/>
                            </p:stCondLst>
                            <p:childTnLst>
                              <p:par>
                                <p:cTn id="92" presetID="22" presetClass="entr" presetSubtype="4" fill="hold" nodeType="afterEffect">
                                  <p:stCondLst>
                                    <p:cond delay="0"/>
                                  </p:stCondLst>
                                  <p:childTnLst>
                                    <p:set>
                                      <p:cBhvr>
                                        <p:cTn id="93" dur="1" fill="hold">
                                          <p:stCondLst>
                                            <p:cond delay="0"/>
                                          </p:stCondLst>
                                        </p:cTn>
                                        <p:tgtEl>
                                          <p:spTgt spid="79"/>
                                        </p:tgtEl>
                                        <p:attrNameLst>
                                          <p:attrName>style.visibility</p:attrName>
                                        </p:attrNameLst>
                                      </p:cBhvr>
                                      <p:to>
                                        <p:strVal val="visible"/>
                                      </p:to>
                                    </p:set>
                                    <p:animEffect transition="in" filter="wipe(down)">
                                      <p:cBhvr>
                                        <p:cTn id="94" dur="1000"/>
                                        <p:tgtEl>
                                          <p:spTgt spid="79"/>
                                        </p:tgtEl>
                                      </p:cBhvr>
                                    </p:animEffect>
                                  </p:childTnLst>
                                </p:cTn>
                              </p:par>
                            </p:childTnLst>
                          </p:cTn>
                        </p:par>
                        <p:par>
                          <p:cTn id="95" fill="hold">
                            <p:stCondLst>
                              <p:cond delay="14000"/>
                            </p:stCondLst>
                            <p:childTnLst>
                              <p:par>
                                <p:cTn id="96" presetID="42" presetClass="entr" presetSubtype="0"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fade">
                                      <p:cBhvr>
                                        <p:cTn id="98" dur="1000"/>
                                        <p:tgtEl>
                                          <p:spTgt spid="35"/>
                                        </p:tgtEl>
                                      </p:cBhvr>
                                    </p:animEffect>
                                    <p:anim calcmode="lin" valueType="num">
                                      <p:cBhvr>
                                        <p:cTn id="99" dur="1000" fill="hold"/>
                                        <p:tgtEl>
                                          <p:spTgt spid="35"/>
                                        </p:tgtEl>
                                        <p:attrNameLst>
                                          <p:attrName>ppt_x</p:attrName>
                                        </p:attrNameLst>
                                      </p:cBhvr>
                                      <p:tavLst>
                                        <p:tav tm="0">
                                          <p:val>
                                            <p:strVal val="#ppt_x"/>
                                          </p:val>
                                        </p:tav>
                                        <p:tav tm="100000">
                                          <p:val>
                                            <p:strVal val="#ppt_x"/>
                                          </p:val>
                                        </p:tav>
                                      </p:tavLst>
                                    </p:anim>
                                    <p:anim calcmode="lin" valueType="num">
                                      <p:cBhvr>
                                        <p:cTn id="10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59" grpId="0"/>
      <p:bldP spid="7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0195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anim calcmode="lin" valueType="num">
                                      <p:cBhvr>
                                        <p:cTn id="1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500"/>
                                        <p:tgtEl>
                                          <p:spTgt spid="9">
                                            <p:txEl>
                                              <p:pRg st="3" end="3"/>
                                            </p:txEl>
                                          </p:spTgt>
                                        </p:tgtEl>
                                      </p:cBhvr>
                                    </p:animEffect>
                                    <p:anim calcmode="lin" valueType="num">
                                      <p:cBhvr>
                                        <p:cTn id="24"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Effect transition="in" filter="fade">
                                      <p:cBhvr>
                                        <p:cTn id="29" dur="500"/>
                                        <p:tgtEl>
                                          <p:spTgt spid="9">
                                            <p:txEl>
                                              <p:pRg st="5" end="5"/>
                                            </p:txEl>
                                          </p:spTgt>
                                        </p:tgtEl>
                                      </p:cBhvr>
                                    </p:animEffect>
                                    <p:anim calcmode="lin" valueType="num">
                                      <p:cBhvr>
                                        <p:cTn id="30"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fade">
                                      <p:cBhvr>
                                        <p:cTn id="35" dur="500"/>
                                        <p:tgtEl>
                                          <p:spTgt spid="9">
                                            <p:txEl>
                                              <p:pRg st="7" end="7"/>
                                            </p:txEl>
                                          </p:spTgt>
                                        </p:tgtEl>
                                      </p:cBhvr>
                                    </p:animEffect>
                                    <p:anim calcmode="lin" valueType="num">
                                      <p:cBhvr>
                                        <p:cTn id="36"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9">
                                            <p:txEl>
                                              <p:pRg st="9" end="9"/>
                                            </p:txEl>
                                          </p:spTgt>
                                        </p:tgtEl>
                                        <p:attrNameLst>
                                          <p:attrName>style.visibility</p:attrName>
                                        </p:attrNameLst>
                                      </p:cBhvr>
                                      <p:to>
                                        <p:strVal val="visible"/>
                                      </p:to>
                                    </p:set>
                                    <p:animEffect transition="in" filter="fade">
                                      <p:cBhvr>
                                        <p:cTn id="41" dur="500"/>
                                        <p:tgtEl>
                                          <p:spTgt spid="9">
                                            <p:txEl>
                                              <p:pRg st="9" end="9"/>
                                            </p:txEl>
                                          </p:spTgt>
                                        </p:tgtEl>
                                      </p:cBhvr>
                                    </p:animEffect>
                                    <p:anim calcmode="lin" valueType="num">
                                      <p:cBhvr>
                                        <p:cTn id="42"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1+#ppt_w/2"/>
                                          </p:val>
                                        </p:tav>
                                        <p:tav tm="100000">
                                          <p:val>
                                            <p:strVal val="#ppt_x"/>
                                          </p:val>
                                        </p:tav>
                                      </p:tavLst>
                                    </p:anim>
                                    <p:anim calcmode="lin" valueType="num">
                                      <p:cBhvr additive="base">
                                        <p:cTn id="54" dur="500" fill="hold"/>
                                        <p:tgtEl>
                                          <p:spTgt spid="3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42" presetClass="entr" presetSubtype="0"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1000"/>
                                        <p:tgtEl>
                                          <p:spTgt spid="39"/>
                                        </p:tgtEl>
                                      </p:cBhvr>
                                    </p:animEffect>
                                    <p:anim calcmode="lin" valueType="num">
                                      <p:cBhvr>
                                        <p:cTn id="59" dur="1000" fill="hold"/>
                                        <p:tgtEl>
                                          <p:spTgt spid="39"/>
                                        </p:tgtEl>
                                        <p:attrNameLst>
                                          <p:attrName>ppt_x</p:attrName>
                                        </p:attrNameLst>
                                      </p:cBhvr>
                                      <p:tavLst>
                                        <p:tav tm="0">
                                          <p:val>
                                            <p:strVal val="#ppt_x"/>
                                          </p:val>
                                        </p:tav>
                                        <p:tav tm="100000">
                                          <p:val>
                                            <p:strVal val="#ppt_x"/>
                                          </p:val>
                                        </p:tav>
                                      </p:tavLst>
                                    </p:anim>
                                    <p:anim calcmode="lin" valueType="num">
                                      <p:cBhvr>
                                        <p:cTn id="60" dur="1000" fill="hold"/>
                                        <p:tgtEl>
                                          <p:spTgt spid="39"/>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2" presetClass="entr" presetSubtype="2" fill="hold" nodeType="after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additive="base">
                                        <p:cTn id="64" dur="500" fill="hold"/>
                                        <p:tgtEl>
                                          <p:spTgt spid="40"/>
                                        </p:tgtEl>
                                        <p:attrNameLst>
                                          <p:attrName>ppt_x</p:attrName>
                                        </p:attrNameLst>
                                      </p:cBhvr>
                                      <p:tavLst>
                                        <p:tav tm="0">
                                          <p:val>
                                            <p:strVal val="1+#ppt_w/2"/>
                                          </p:val>
                                        </p:tav>
                                        <p:tav tm="100000">
                                          <p:val>
                                            <p:strVal val="#ppt_x"/>
                                          </p:val>
                                        </p:tav>
                                      </p:tavLst>
                                    </p:anim>
                                    <p:anim calcmode="lin" valueType="num">
                                      <p:cBhvr additive="base">
                                        <p:cTn id="65" dur="500" fill="hold"/>
                                        <p:tgtEl>
                                          <p:spTgt spid="40"/>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42" presetClass="entr" presetSubtype="0" fill="hold"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7500"/>
                            </p:stCondLst>
                            <p:childTnLst>
                              <p:par>
                                <p:cTn id="73" presetID="2" presetClass="entr" presetSubtype="2" fill="hold" nodeType="after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additive="base">
                                        <p:cTn id="75" dur="500" fill="hold"/>
                                        <p:tgtEl>
                                          <p:spTgt spid="42"/>
                                        </p:tgtEl>
                                        <p:attrNameLst>
                                          <p:attrName>ppt_x</p:attrName>
                                        </p:attrNameLst>
                                      </p:cBhvr>
                                      <p:tavLst>
                                        <p:tav tm="0">
                                          <p:val>
                                            <p:strVal val="1+#ppt_w/2"/>
                                          </p:val>
                                        </p:tav>
                                        <p:tav tm="100000">
                                          <p:val>
                                            <p:strVal val="#ppt_x"/>
                                          </p:val>
                                        </p:tav>
                                      </p:tavLst>
                                    </p:anim>
                                    <p:anim calcmode="lin" valueType="num">
                                      <p:cBhvr additive="base">
                                        <p:cTn id="76" dur="500" fill="hold"/>
                                        <p:tgtEl>
                                          <p:spTgt spid="42"/>
                                        </p:tgtEl>
                                        <p:attrNameLst>
                                          <p:attrName>ppt_y</p:attrName>
                                        </p:attrNameLst>
                                      </p:cBhvr>
                                      <p:tavLst>
                                        <p:tav tm="0">
                                          <p:val>
                                            <p:strVal val="#ppt_y"/>
                                          </p:val>
                                        </p:tav>
                                        <p:tav tm="100000">
                                          <p:val>
                                            <p:strVal val="#ppt_y"/>
                                          </p:val>
                                        </p:tav>
                                      </p:tavLst>
                                    </p:anim>
                                  </p:childTnLst>
                                </p:cTn>
                              </p:par>
                            </p:childTnLst>
                          </p:cTn>
                        </p:par>
                        <p:par>
                          <p:cTn id="77" fill="hold">
                            <p:stCondLst>
                              <p:cond delay="8000"/>
                            </p:stCondLst>
                            <p:childTnLst>
                              <p:par>
                                <p:cTn id="78" presetID="42" presetClass="entr" presetSubtype="0" fill="hold" nodeType="after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1000"/>
                                        <p:tgtEl>
                                          <p:spTgt spid="43"/>
                                        </p:tgtEl>
                                      </p:cBhvr>
                                    </p:animEffect>
                                    <p:anim calcmode="lin" valueType="num">
                                      <p:cBhvr>
                                        <p:cTn id="81" dur="1000" fill="hold"/>
                                        <p:tgtEl>
                                          <p:spTgt spid="43"/>
                                        </p:tgtEl>
                                        <p:attrNameLst>
                                          <p:attrName>ppt_x</p:attrName>
                                        </p:attrNameLst>
                                      </p:cBhvr>
                                      <p:tavLst>
                                        <p:tav tm="0">
                                          <p:val>
                                            <p:strVal val="#ppt_x"/>
                                          </p:val>
                                        </p:tav>
                                        <p:tav tm="100000">
                                          <p:val>
                                            <p:strVal val="#ppt_x"/>
                                          </p:val>
                                        </p:tav>
                                      </p:tavLst>
                                    </p:anim>
                                    <p:anim calcmode="lin" valueType="num">
                                      <p:cBhvr>
                                        <p:cTn id="82" dur="1000" fill="hold"/>
                                        <p:tgtEl>
                                          <p:spTgt spid="43"/>
                                        </p:tgtEl>
                                        <p:attrNameLst>
                                          <p:attrName>ppt_y</p:attrName>
                                        </p:attrNameLst>
                                      </p:cBhvr>
                                      <p:tavLst>
                                        <p:tav tm="0">
                                          <p:val>
                                            <p:strVal val="#ppt_y+.1"/>
                                          </p:val>
                                        </p:tav>
                                        <p:tav tm="100000">
                                          <p:val>
                                            <p:strVal val="#ppt_y"/>
                                          </p:val>
                                        </p:tav>
                                      </p:tavLst>
                                    </p:anim>
                                  </p:childTnLst>
                                </p:cTn>
                              </p:par>
                            </p:childTnLst>
                          </p:cTn>
                        </p:par>
                        <p:par>
                          <p:cTn id="83" fill="hold">
                            <p:stCondLst>
                              <p:cond delay="9000"/>
                            </p:stCondLst>
                            <p:childTnLst>
                              <p:par>
                                <p:cTn id="84" presetID="2" presetClass="entr" presetSubtype="2" fill="hold" nodeType="afterEffect">
                                  <p:stCondLst>
                                    <p:cond delay="0"/>
                                  </p:stCondLst>
                                  <p:childTnLst>
                                    <p:set>
                                      <p:cBhvr>
                                        <p:cTn id="85" dur="1" fill="hold">
                                          <p:stCondLst>
                                            <p:cond delay="0"/>
                                          </p:stCondLst>
                                        </p:cTn>
                                        <p:tgtEl>
                                          <p:spTgt spid="44"/>
                                        </p:tgtEl>
                                        <p:attrNameLst>
                                          <p:attrName>style.visibility</p:attrName>
                                        </p:attrNameLst>
                                      </p:cBhvr>
                                      <p:to>
                                        <p:strVal val="visible"/>
                                      </p:to>
                                    </p:set>
                                    <p:anim calcmode="lin" valueType="num">
                                      <p:cBhvr additive="base">
                                        <p:cTn id="86" dur="500" fill="hold"/>
                                        <p:tgtEl>
                                          <p:spTgt spid="44"/>
                                        </p:tgtEl>
                                        <p:attrNameLst>
                                          <p:attrName>ppt_x</p:attrName>
                                        </p:attrNameLst>
                                      </p:cBhvr>
                                      <p:tavLst>
                                        <p:tav tm="0">
                                          <p:val>
                                            <p:strVal val="1+#ppt_w/2"/>
                                          </p:val>
                                        </p:tav>
                                        <p:tav tm="100000">
                                          <p:val>
                                            <p:strVal val="#ppt_x"/>
                                          </p:val>
                                        </p:tav>
                                      </p:tavLst>
                                    </p:anim>
                                    <p:anim calcmode="lin" valueType="num">
                                      <p:cBhvr additive="base">
                                        <p:cTn id="87"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25513"/>
            <a:ext cx="3049878" cy="2887446"/>
            <a:chOff x="3567113" y="2686050"/>
            <a:chExt cx="1997075" cy="1890713"/>
          </a:xfrm>
          <a:solidFill>
            <a:srgbClr val="0967B9"/>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47" name="Freeform 7"/>
            <p:cNvSpPr>
              <a:spLocks/>
            </p:cNvSpPr>
            <p:nvPr/>
          </p:nvSpPr>
          <p:spPr bwMode="auto">
            <a:xfrm>
              <a:off x="3567113" y="2686050"/>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2785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grpSp>
        <p:nvGrpSpPr>
          <p:cNvPr id="5" name="Group 19"/>
          <p:cNvGrpSpPr/>
          <p:nvPr/>
        </p:nvGrpSpPr>
        <p:grpSpPr>
          <a:xfrm>
            <a:off x="4523390" y="3315011"/>
            <a:ext cx="3617185" cy="2252256"/>
            <a:chOff x="3386138" y="2730500"/>
            <a:chExt cx="2368550" cy="1474788"/>
          </a:xfrm>
          <a:solidFill>
            <a:srgbClr val="157EBF"/>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339C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grpSp>
        <p:nvGrpSpPr>
          <p:cNvPr id="6" name="Group 18"/>
          <p:cNvGrpSpPr/>
          <p:nvPr/>
        </p:nvGrpSpPr>
        <p:grpSpPr>
          <a:xfrm>
            <a:off x="4523390" y="2348574"/>
            <a:ext cx="3617185" cy="2266802"/>
            <a:chOff x="3386138" y="2149475"/>
            <a:chExt cx="2368550" cy="1484313"/>
          </a:xfrm>
          <a:solidFill>
            <a:srgbClr val="239B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1B9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grpSp>
        <p:nvGrpSpPr>
          <p:cNvPr id="7" name="Group 17"/>
          <p:cNvGrpSpPr/>
          <p:nvPr/>
        </p:nvGrpSpPr>
        <p:grpSpPr>
          <a:xfrm>
            <a:off x="5105243" y="1283759"/>
            <a:ext cx="2453481" cy="2068002"/>
            <a:chOff x="3767138" y="1466850"/>
            <a:chExt cx="1606551" cy="1354138"/>
          </a:xfrm>
          <a:solidFill>
            <a:srgbClr val="36B8E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25%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25%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25%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25%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6B8E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57EBF"/>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239B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6B8E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0967B9"/>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157EBF"/>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391150"/>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391150"/>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391150"/>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57581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050A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0967B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57EB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239B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6B8E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anim calcmode="lin" valueType="num">
                                      <p:cBhvr>
                                        <p:cTn id="1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anim calcmode="lin" valueType="num">
                                      <p:cBhvr>
                                        <p:cTn id="18"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animEffect transition="in" filter="fade">
                                      <p:cBhvr>
                                        <p:cTn id="23" dur="500"/>
                                        <p:tgtEl>
                                          <p:spTgt spid="14">
                                            <p:txEl>
                                              <p:pRg st="3" end="3"/>
                                            </p:txEl>
                                          </p:spTgt>
                                        </p:tgtEl>
                                      </p:cBhvr>
                                    </p:animEffect>
                                    <p:anim calcmode="lin" valueType="num">
                                      <p:cBhvr>
                                        <p:cTn id="24"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4">
                                            <p:txEl>
                                              <p:pRg st="5" end="5"/>
                                            </p:txEl>
                                          </p:spTgt>
                                        </p:tgtEl>
                                        <p:attrNameLst>
                                          <p:attrName>style.visibility</p:attrName>
                                        </p:attrNameLst>
                                      </p:cBhvr>
                                      <p:to>
                                        <p:strVal val="visible"/>
                                      </p:to>
                                    </p:set>
                                    <p:animEffect transition="in" filter="fade">
                                      <p:cBhvr>
                                        <p:cTn id="29" dur="500"/>
                                        <p:tgtEl>
                                          <p:spTgt spid="14">
                                            <p:txEl>
                                              <p:pRg st="5" end="5"/>
                                            </p:txEl>
                                          </p:spTgt>
                                        </p:tgtEl>
                                      </p:cBhvr>
                                    </p:animEffect>
                                    <p:anim calcmode="lin" valueType="num">
                                      <p:cBhvr>
                                        <p:cTn id="30"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animEffect transition="in" filter="fade">
                                      <p:cBhvr>
                                        <p:cTn id="35" dur="500"/>
                                        <p:tgtEl>
                                          <p:spTgt spid="14">
                                            <p:txEl>
                                              <p:pRg st="7" end="7"/>
                                            </p:txEl>
                                          </p:spTgt>
                                        </p:tgtEl>
                                      </p:cBhvr>
                                    </p:animEffect>
                                    <p:anim calcmode="lin" valueType="num">
                                      <p:cBhvr>
                                        <p:cTn id="36"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4">
                                            <p:txEl>
                                              <p:pRg st="9" end="9"/>
                                            </p:txEl>
                                          </p:spTgt>
                                        </p:tgtEl>
                                        <p:attrNameLst>
                                          <p:attrName>style.visibility</p:attrName>
                                        </p:attrNameLst>
                                      </p:cBhvr>
                                      <p:to>
                                        <p:strVal val="visible"/>
                                      </p:to>
                                    </p:set>
                                    <p:animEffect transition="in" filter="fade">
                                      <p:cBhvr>
                                        <p:cTn id="41" dur="500"/>
                                        <p:tgtEl>
                                          <p:spTgt spid="14">
                                            <p:txEl>
                                              <p:pRg st="9" end="9"/>
                                            </p:txEl>
                                          </p:spTgt>
                                        </p:tgtEl>
                                      </p:cBhvr>
                                    </p:animEffect>
                                    <p:anim calcmode="lin" valueType="num">
                                      <p:cBhvr>
                                        <p:cTn id="42"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fltVal val="0"/>
                                          </p:val>
                                        </p:tav>
                                        <p:tav tm="100000">
                                          <p:val>
                                            <p:strVal val="#ppt_w"/>
                                          </p:val>
                                        </p:tav>
                                      </p:tavLst>
                                    </p:anim>
                                    <p:anim calcmode="lin" valueType="num">
                                      <p:cBhvr>
                                        <p:cTn id="48" dur="1000" fill="hold"/>
                                        <p:tgtEl>
                                          <p:spTgt spid="12"/>
                                        </p:tgtEl>
                                        <p:attrNameLst>
                                          <p:attrName>ppt_h</p:attrName>
                                        </p:attrNameLst>
                                      </p:cBhvr>
                                      <p:tavLst>
                                        <p:tav tm="0">
                                          <p:val>
                                            <p:fltVal val="0"/>
                                          </p:val>
                                        </p:tav>
                                        <p:tav tm="100000">
                                          <p:val>
                                            <p:strVal val="#ppt_h"/>
                                          </p:val>
                                        </p:tav>
                                      </p:tavLst>
                                    </p:anim>
                                    <p:anim calcmode="lin" valueType="num">
                                      <p:cBhvr>
                                        <p:cTn id="49" dur="1000" fill="hold"/>
                                        <p:tgtEl>
                                          <p:spTgt spid="12"/>
                                        </p:tgtEl>
                                        <p:attrNameLst>
                                          <p:attrName>style.rotation</p:attrName>
                                        </p:attrNameLst>
                                      </p:cBhvr>
                                      <p:tavLst>
                                        <p:tav tm="0">
                                          <p:val>
                                            <p:fltVal val="90"/>
                                          </p:val>
                                        </p:tav>
                                        <p:tav tm="100000">
                                          <p:val>
                                            <p:fltVal val="0"/>
                                          </p:val>
                                        </p:tav>
                                      </p:tavLst>
                                    </p:anim>
                                    <p:animEffect transition="in" filter="fade">
                                      <p:cBhvr>
                                        <p:cTn id="50" dur="1000"/>
                                        <p:tgtEl>
                                          <p:spTgt spid="12"/>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31" presetClass="entr" presetSubtype="0"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1000" fill="hold"/>
                                        <p:tgtEl>
                                          <p:spTgt spid="11"/>
                                        </p:tgtEl>
                                        <p:attrNameLst>
                                          <p:attrName>ppt_w</p:attrName>
                                        </p:attrNameLst>
                                      </p:cBhvr>
                                      <p:tavLst>
                                        <p:tav tm="0">
                                          <p:val>
                                            <p:fltVal val="0"/>
                                          </p:val>
                                        </p:tav>
                                        <p:tav tm="100000">
                                          <p:val>
                                            <p:strVal val="#ppt_w"/>
                                          </p:val>
                                        </p:tav>
                                      </p:tavLst>
                                    </p:anim>
                                    <p:anim calcmode="lin" valueType="num">
                                      <p:cBhvr>
                                        <p:cTn id="72" dur="1000" fill="hold"/>
                                        <p:tgtEl>
                                          <p:spTgt spid="11"/>
                                        </p:tgtEl>
                                        <p:attrNameLst>
                                          <p:attrName>ppt_h</p:attrName>
                                        </p:attrNameLst>
                                      </p:cBhvr>
                                      <p:tavLst>
                                        <p:tav tm="0">
                                          <p:val>
                                            <p:fltVal val="0"/>
                                          </p:val>
                                        </p:tav>
                                        <p:tav tm="100000">
                                          <p:val>
                                            <p:strVal val="#ppt_h"/>
                                          </p:val>
                                        </p:tav>
                                      </p:tavLst>
                                    </p:anim>
                                    <p:anim calcmode="lin" valueType="num">
                                      <p:cBhvr>
                                        <p:cTn id="73" dur="1000" fill="hold"/>
                                        <p:tgtEl>
                                          <p:spTgt spid="11"/>
                                        </p:tgtEl>
                                        <p:attrNameLst>
                                          <p:attrName>style.rotation</p:attrName>
                                        </p:attrNameLst>
                                      </p:cBhvr>
                                      <p:tavLst>
                                        <p:tav tm="0">
                                          <p:val>
                                            <p:fltVal val="90"/>
                                          </p:val>
                                        </p:tav>
                                        <p:tav tm="100000">
                                          <p:val>
                                            <p:fltVal val="0"/>
                                          </p:val>
                                        </p:tav>
                                      </p:tavLst>
                                    </p:anim>
                                    <p:animEffect transition="in" filter="fade">
                                      <p:cBhvr>
                                        <p:cTn id="74" dur="1000"/>
                                        <p:tgtEl>
                                          <p:spTgt spid="11"/>
                                        </p:tgtEl>
                                      </p:cBhvr>
                                    </p:animEffect>
                                  </p:childTnLst>
                                </p:cTn>
                              </p:par>
                            </p:childTnLst>
                          </p:cTn>
                        </p:par>
                        <p:par>
                          <p:cTn id="75" fill="hold">
                            <p:stCondLst>
                              <p:cond delay="7000"/>
                            </p:stCondLst>
                            <p:childTnLst>
                              <p:par>
                                <p:cTn id="76" presetID="53" presetClass="entr" presetSubtype="16"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 calcmode="lin" valueType="num">
                                      <p:cBhvr>
                                        <p:cTn id="78" dur="500" fill="hold"/>
                                        <p:tgtEl>
                                          <p:spTgt spid="63"/>
                                        </p:tgtEl>
                                        <p:attrNameLst>
                                          <p:attrName>ppt_w</p:attrName>
                                        </p:attrNameLst>
                                      </p:cBhvr>
                                      <p:tavLst>
                                        <p:tav tm="0">
                                          <p:val>
                                            <p:fltVal val="0"/>
                                          </p:val>
                                        </p:tav>
                                        <p:tav tm="100000">
                                          <p:val>
                                            <p:strVal val="#ppt_w"/>
                                          </p:val>
                                        </p:tav>
                                      </p:tavLst>
                                    </p:anim>
                                    <p:anim calcmode="lin" valueType="num">
                                      <p:cBhvr>
                                        <p:cTn id="79" dur="500" fill="hold"/>
                                        <p:tgtEl>
                                          <p:spTgt spid="63"/>
                                        </p:tgtEl>
                                        <p:attrNameLst>
                                          <p:attrName>ppt_h</p:attrName>
                                        </p:attrNameLst>
                                      </p:cBhvr>
                                      <p:tavLst>
                                        <p:tav tm="0">
                                          <p:val>
                                            <p:fltVal val="0"/>
                                          </p:val>
                                        </p:tav>
                                        <p:tav tm="100000">
                                          <p:val>
                                            <p:strVal val="#ppt_h"/>
                                          </p:val>
                                        </p:tav>
                                      </p:tavLst>
                                    </p:anim>
                                    <p:animEffect transition="in" filter="fade">
                                      <p:cBhvr>
                                        <p:cTn id="80" dur="500"/>
                                        <p:tgtEl>
                                          <p:spTgt spid="63"/>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1000"/>
                                        <p:tgtEl>
                                          <p:spTgt spid="61"/>
                                        </p:tgtEl>
                                      </p:cBhvr>
                                    </p:animEffect>
                                    <p:anim calcmode="lin" valueType="num">
                                      <p:cBhvr>
                                        <p:cTn id="90" dur="1000" fill="hold"/>
                                        <p:tgtEl>
                                          <p:spTgt spid="61"/>
                                        </p:tgtEl>
                                        <p:attrNameLst>
                                          <p:attrName>ppt_x</p:attrName>
                                        </p:attrNameLst>
                                      </p:cBhvr>
                                      <p:tavLst>
                                        <p:tav tm="0">
                                          <p:val>
                                            <p:strVal val="#ppt_x"/>
                                          </p:val>
                                        </p:tav>
                                        <p:tav tm="100000">
                                          <p:val>
                                            <p:strVal val="#ppt_x"/>
                                          </p:val>
                                        </p:tav>
                                      </p:tavLst>
                                    </p:anim>
                                    <p:anim calcmode="lin" valueType="num">
                                      <p:cBhvr>
                                        <p:cTn id="91" dur="1000" fill="hold"/>
                                        <p:tgtEl>
                                          <p:spTgt spid="61"/>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grpId="0" nodeType="afterEffect">
                                  <p:stCondLst>
                                    <p:cond delay="0"/>
                                  </p:stCondLst>
                                  <p:childTnLst>
                                    <p:set>
                                      <p:cBhvr>
                                        <p:cTn id="94" dur="1" fill="hold">
                                          <p:stCondLst>
                                            <p:cond delay="0"/>
                                          </p:stCondLst>
                                        </p:cTn>
                                        <p:tgtEl>
                                          <p:spTgt spid="10"/>
                                        </p:tgtEl>
                                        <p:attrNameLst>
                                          <p:attrName>style.visibility</p:attrName>
                                        </p:attrNameLst>
                                      </p:cBhvr>
                                      <p:to>
                                        <p:strVal val="visible"/>
                                      </p:to>
                                    </p:set>
                                    <p:anim calcmode="lin" valueType="num">
                                      <p:cBhvr>
                                        <p:cTn id="95" dur="1000" fill="hold"/>
                                        <p:tgtEl>
                                          <p:spTgt spid="10"/>
                                        </p:tgtEl>
                                        <p:attrNameLst>
                                          <p:attrName>ppt_w</p:attrName>
                                        </p:attrNameLst>
                                      </p:cBhvr>
                                      <p:tavLst>
                                        <p:tav tm="0">
                                          <p:val>
                                            <p:fltVal val="0"/>
                                          </p:val>
                                        </p:tav>
                                        <p:tav tm="100000">
                                          <p:val>
                                            <p:strVal val="#ppt_w"/>
                                          </p:val>
                                        </p:tav>
                                      </p:tavLst>
                                    </p:anim>
                                    <p:anim calcmode="lin" valueType="num">
                                      <p:cBhvr>
                                        <p:cTn id="96" dur="1000" fill="hold"/>
                                        <p:tgtEl>
                                          <p:spTgt spid="10"/>
                                        </p:tgtEl>
                                        <p:attrNameLst>
                                          <p:attrName>ppt_h</p:attrName>
                                        </p:attrNameLst>
                                      </p:cBhvr>
                                      <p:tavLst>
                                        <p:tav tm="0">
                                          <p:val>
                                            <p:fltVal val="0"/>
                                          </p:val>
                                        </p:tav>
                                        <p:tav tm="100000">
                                          <p:val>
                                            <p:strVal val="#ppt_h"/>
                                          </p:val>
                                        </p:tav>
                                      </p:tavLst>
                                    </p:anim>
                                    <p:anim calcmode="lin" valueType="num">
                                      <p:cBhvr>
                                        <p:cTn id="97" dur="1000" fill="hold"/>
                                        <p:tgtEl>
                                          <p:spTgt spid="10"/>
                                        </p:tgtEl>
                                        <p:attrNameLst>
                                          <p:attrName>style.rotation</p:attrName>
                                        </p:attrNameLst>
                                      </p:cBhvr>
                                      <p:tavLst>
                                        <p:tav tm="0">
                                          <p:val>
                                            <p:fltVal val="90"/>
                                          </p:val>
                                        </p:tav>
                                        <p:tav tm="100000">
                                          <p:val>
                                            <p:fltVal val="0"/>
                                          </p:val>
                                        </p:tav>
                                      </p:tavLst>
                                    </p:anim>
                                    <p:animEffect transition="in" filter="fade">
                                      <p:cBhvr>
                                        <p:cTn id="98" dur="1000"/>
                                        <p:tgtEl>
                                          <p:spTgt spid="10"/>
                                        </p:tgtEl>
                                      </p:cBhvr>
                                    </p:animEffect>
                                  </p:childTnLst>
                                </p:cTn>
                              </p:par>
                            </p:childTnLst>
                          </p:cTn>
                        </p:par>
                        <p:par>
                          <p:cTn id="99" fill="hold">
                            <p:stCondLst>
                              <p:cond delay="9500"/>
                            </p:stCondLst>
                            <p:childTnLst>
                              <p:par>
                                <p:cTn id="100" presetID="53" presetClass="entr" presetSubtype="16" fill="hold" grpId="0"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500" fill="hold"/>
                                        <p:tgtEl>
                                          <p:spTgt spid="65"/>
                                        </p:tgtEl>
                                        <p:attrNameLst>
                                          <p:attrName>ppt_w</p:attrName>
                                        </p:attrNameLst>
                                      </p:cBhvr>
                                      <p:tavLst>
                                        <p:tav tm="0">
                                          <p:val>
                                            <p:fltVal val="0"/>
                                          </p:val>
                                        </p:tav>
                                        <p:tav tm="100000">
                                          <p:val>
                                            <p:strVal val="#ppt_w"/>
                                          </p:val>
                                        </p:tav>
                                      </p:tavLst>
                                    </p:anim>
                                    <p:anim calcmode="lin" valueType="num">
                                      <p:cBhvr>
                                        <p:cTn id="103" dur="500" fill="hold"/>
                                        <p:tgtEl>
                                          <p:spTgt spid="65"/>
                                        </p:tgtEl>
                                        <p:attrNameLst>
                                          <p:attrName>ppt_h</p:attrName>
                                        </p:attrNameLst>
                                      </p:cBhvr>
                                      <p:tavLst>
                                        <p:tav tm="0">
                                          <p:val>
                                            <p:fltVal val="0"/>
                                          </p:val>
                                        </p:tav>
                                        <p:tav tm="100000">
                                          <p:val>
                                            <p:strVal val="#ppt_h"/>
                                          </p:val>
                                        </p:tav>
                                      </p:tavLst>
                                    </p:anim>
                                    <p:animEffect transition="in" filter="fade">
                                      <p:cBhvr>
                                        <p:cTn id="104" dur="500"/>
                                        <p:tgtEl>
                                          <p:spTgt spid="65"/>
                                        </p:tgtEl>
                                      </p:cBhvr>
                                    </p:animEffect>
                                  </p:childTnLst>
                                </p:cTn>
                              </p:par>
                            </p:childTnLst>
                          </p:cTn>
                        </p:par>
                        <p:par>
                          <p:cTn id="105" fill="hold">
                            <p:stCondLst>
                              <p:cond delay="10000"/>
                            </p:stCondLst>
                            <p:childTnLst>
                              <p:par>
                                <p:cTn id="106" presetID="42" presetClass="entr" presetSubtype="0" fill="hold" nodeType="after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1000"/>
                                        <p:tgtEl>
                                          <p:spTgt spid="21"/>
                                        </p:tgtEl>
                                      </p:cBhvr>
                                    </p:animEffect>
                                    <p:anim calcmode="lin" valueType="num">
                                      <p:cBhvr>
                                        <p:cTn id="109" dur="1000" fill="hold"/>
                                        <p:tgtEl>
                                          <p:spTgt spid="21"/>
                                        </p:tgtEl>
                                        <p:attrNameLst>
                                          <p:attrName>ppt_x</p:attrName>
                                        </p:attrNameLst>
                                      </p:cBhvr>
                                      <p:tavLst>
                                        <p:tav tm="0">
                                          <p:val>
                                            <p:strVal val="#ppt_x"/>
                                          </p:val>
                                        </p:tav>
                                        <p:tav tm="100000">
                                          <p:val>
                                            <p:strVal val="#ppt_x"/>
                                          </p:val>
                                        </p:tav>
                                      </p:tavLst>
                                    </p:anim>
                                    <p:anim calcmode="lin" valueType="num">
                                      <p:cBhvr>
                                        <p:cTn id="110" dur="1000" fill="hold"/>
                                        <p:tgtEl>
                                          <p:spTgt spid="21"/>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64"/>
                                        </p:tgtEl>
                                        <p:attrNameLst>
                                          <p:attrName>style.visibility</p:attrName>
                                        </p:attrNameLst>
                                      </p:cBhvr>
                                      <p:to>
                                        <p:strVal val="visible"/>
                                      </p:to>
                                    </p:set>
                                    <p:animEffect transition="in" filter="fade">
                                      <p:cBhvr>
                                        <p:cTn id="113" dur="1000"/>
                                        <p:tgtEl>
                                          <p:spTgt spid="64"/>
                                        </p:tgtEl>
                                      </p:cBhvr>
                                    </p:animEffect>
                                    <p:anim calcmode="lin" valueType="num">
                                      <p:cBhvr>
                                        <p:cTn id="114" dur="1000" fill="hold"/>
                                        <p:tgtEl>
                                          <p:spTgt spid="64"/>
                                        </p:tgtEl>
                                        <p:attrNameLst>
                                          <p:attrName>ppt_x</p:attrName>
                                        </p:attrNameLst>
                                      </p:cBhvr>
                                      <p:tavLst>
                                        <p:tav tm="0">
                                          <p:val>
                                            <p:strVal val="#ppt_x"/>
                                          </p:val>
                                        </p:tav>
                                        <p:tav tm="100000">
                                          <p:val>
                                            <p:strVal val="#ppt_x"/>
                                          </p:val>
                                        </p:tav>
                                      </p:tavLst>
                                    </p:anim>
                                    <p:anim calcmode="lin" valueType="num">
                                      <p:cBhvr>
                                        <p:cTn id="115" dur="1000" fill="hold"/>
                                        <p:tgtEl>
                                          <p:spTgt spid="64"/>
                                        </p:tgtEl>
                                        <p:attrNameLst>
                                          <p:attrName>ppt_y</p:attrName>
                                        </p:attrNameLst>
                                      </p:cBhvr>
                                      <p:tavLst>
                                        <p:tav tm="0">
                                          <p:val>
                                            <p:strVal val="#ppt_y+.1"/>
                                          </p:val>
                                        </p:tav>
                                        <p:tav tm="100000">
                                          <p:val>
                                            <p:strVal val="#ppt_y"/>
                                          </p:val>
                                        </p:tav>
                                      </p:tavLst>
                                    </p:anim>
                                  </p:childTnLst>
                                </p:cTn>
                              </p:par>
                            </p:childTnLst>
                          </p:cTn>
                        </p:par>
                        <p:par>
                          <p:cTn id="116" fill="hold">
                            <p:stCondLst>
                              <p:cond delay="11000"/>
                            </p:stCondLst>
                            <p:childTnLst>
                              <p:par>
                                <p:cTn id="117" presetID="31" presetClass="entr" presetSubtype="0" fill="hold" grpId="0" nodeType="afterEffect">
                                  <p:stCondLst>
                                    <p:cond delay="0"/>
                                  </p:stCondLst>
                                  <p:childTnLst>
                                    <p:set>
                                      <p:cBhvr>
                                        <p:cTn id="118" dur="1" fill="hold">
                                          <p:stCondLst>
                                            <p:cond delay="0"/>
                                          </p:stCondLst>
                                        </p:cTn>
                                        <p:tgtEl>
                                          <p:spTgt spid="9"/>
                                        </p:tgtEl>
                                        <p:attrNameLst>
                                          <p:attrName>style.visibility</p:attrName>
                                        </p:attrNameLst>
                                      </p:cBhvr>
                                      <p:to>
                                        <p:strVal val="visible"/>
                                      </p:to>
                                    </p:set>
                                    <p:anim calcmode="lin" valueType="num">
                                      <p:cBhvr>
                                        <p:cTn id="119" dur="1000" fill="hold"/>
                                        <p:tgtEl>
                                          <p:spTgt spid="9"/>
                                        </p:tgtEl>
                                        <p:attrNameLst>
                                          <p:attrName>ppt_w</p:attrName>
                                        </p:attrNameLst>
                                      </p:cBhvr>
                                      <p:tavLst>
                                        <p:tav tm="0">
                                          <p:val>
                                            <p:fltVal val="0"/>
                                          </p:val>
                                        </p:tav>
                                        <p:tav tm="100000">
                                          <p:val>
                                            <p:strVal val="#ppt_w"/>
                                          </p:val>
                                        </p:tav>
                                      </p:tavLst>
                                    </p:anim>
                                    <p:anim calcmode="lin" valueType="num">
                                      <p:cBhvr>
                                        <p:cTn id="120" dur="1000" fill="hold"/>
                                        <p:tgtEl>
                                          <p:spTgt spid="9"/>
                                        </p:tgtEl>
                                        <p:attrNameLst>
                                          <p:attrName>ppt_h</p:attrName>
                                        </p:attrNameLst>
                                      </p:cBhvr>
                                      <p:tavLst>
                                        <p:tav tm="0">
                                          <p:val>
                                            <p:fltVal val="0"/>
                                          </p:val>
                                        </p:tav>
                                        <p:tav tm="100000">
                                          <p:val>
                                            <p:strVal val="#ppt_h"/>
                                          </p:val>
                                        </p:tav>
                                      </p:tavLst>
                                    </p:anim>
                                    <p:anim calcmode="lin" valueType="num">
                                      <p:cBhvr>
                                        <p:cTn id="121" dur="1000" fill="hold"/>
                                        <p:tgtEl>
                                          <p:spTgt spid="9"/>
                                        </p:tgtEl>
                                        <p:attrNameLst>
                                          <p:attrName>style.rotation</p:attrName>
                                        </p:attrNameLst>
                                      </p:cBhvr>
                                      <p:tavLst>
                                        <p:tav tm="0">
                                          <p:val>
                                            <p:fltVal val="90"/>
                                          </p:val>
                                        </p:tav>
                                        <p:tav tm="100000">
                                          <p:val>
                                            <p:fltVal val="0"/>
                                          </p:val>
                                        </p:tav>
                                      </p:tavLst>
                                    </p:anim>
                                    <p:animEffect transition="in" filter="fade">
                                      <p:cBhvr>
                                        <p:cTn id="122" dur="1000"/>
                                        <p:tgtEl>
                                          <p:spTgt spid="9"/>
                                        </p:tgtEl>
                                      </p:cBhvr>
                                    </p:animEffect>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67"/>
                                        </p:tgtEl>
                                        <p:attrNameLst>
                                          <p:attrName>style.visibility</p:attrName>
                                        </p:attrNameLst>
                                      </p:cBhvr>
                                      <p:to>
                                        <p:strVal val="visible"/>
                                      </p:to>
                                    </p:set>
                                    <p:anim calcmode="lin" valueType="num">
                                      <p:cBhvr>
                                        <p:cTn id="126" dur="500" fill="hold"/>
                                        <p:tgtEl>
                                          <p:spTgt spid="67"/>
                                        </p:tgtEl>
                                        <p:attrNameLst>
                                          <p:attrName>ppt_w</p:attrName>
                                        </p:attrNameLst>
                                      </p:cBhvr>
                                      <p:tavLst>
                                        <p:tav tm="0">
                                          <p:val>
                                            <p:fltVal val="0"/>
                                          </p:val>
                                        </p:tav>
                                        <p:tav tm="100000">
                                          <p:val>
                                            <p:strVal val="#ppt_w"/>
                                          </p:val>
                                        </p:tav>
                                      </p:tavLst>
                                    </p:anim>
                                    <p:anim calcmode="lin" valueType="num">
                                      <p:cBhvr>
                                        <p:cTn id="127" dur="500" fill="hold"/>
                                        <p:tgtEl>
                                          <p:spTgt spid="67"/>
                                        </p:tgtEl>
                                        <p:attrNameLst>
                                          <p:attrName>ppt_h</p:attrName>
                                        </p:attrNameLst>
                                      </p:cBhvr>
                                      <p:tavLst>
                                        <p:tav tm="0">
                                          <p:val>
                                            <p:fltVal val="0"/>
                                          </p:val>
                                        </p:tav>
                                        <p:tav tm="100000">
                                          <p:val>
                                            <p:strVal val="#ppt_h"/>
                                          </p:val>
                                        </p:tav>
                                      </p:tavLst>
                                    </p:anim>
                                    <p:animEffect transition="in" filter="fade">
                                      <p:cBhvr>
                                        <p:cTn id="128" dur="500"/>
                                        <p:tgtEl>
                                          <p:spTgt spid="67"/>
                                        </p:tgtEl>
                                      </p:cBhvr>
                                    </p:animEffect>
                                  </p:childTnLst>
                                </p:cTn>
                              </p:par>
                            </p:childTnLst>
                          </p:cTn>
                        </p:par>
                        <p:par>
                          <p:cTn id="129" fill="hold">
                            <p:stCondLst>
                              <p:cond delay="12500"/>
                            </p:stCondLst>
                            <p:childTnLst>
                              <p:par>
                                <p:cTn id="130" presetID="42" presetClass="entr" presetSubtype="0" fill="hold" nodeType="afterEffect">
                                  <p:stCondLst>
                                    <p:cond delay="0"/>
                                  </p:stCondLst>
                                  <p:childTnLst>
                                    <p:set>
                                      <p:cBhvr>
                                        <p:cTn id="131" dur="1" fill="hold">
                                          <p:stCondLst>
                                            <p:cond delay="0"/>
                                          </p:stCondLst>
                                        </p:cTn>
                                        <p:tgtEl>
                                          <p:spTgt spid="17"/>
                                        </p:tgtEl>
                                        <p:attrNameLst>
                                          <p:attrName>style.visibility</p:attrName>
                                        </p:attrNameLst>
                                      </p:cBhvr>
                                      <p:to>
                                        <p:strVal val="visible"/>
                                      </p:to>
                                    </p:set>
                                    <p:animEffect transition="in" filter="fade">
                                      <p:cBhvr>
                                        <p:cTn id="132" dur="1000"/>
                                        <p:tgtEl>
                                          <p:spTgt spid="17"/>
                                        </p:tgtEl>
                                      </p:cBhvr>
                                    </p:animEffect>
                                    <p:anim calcmode="lin" valueType="num">
                                      <p:cBhvr>
                                        <p:cTn id="133" dur="1000" fill="hold"/>
                                        <p:tgtEl>
                                          <p:spTgt spid="17"/>
                                        </p:tgtEl>
                                        <p:attrNameLst>
                                          <p:attrName>ppt_x</p:attrName>
                                        </p:attrNameLst>
                                      </p:cBhvr>
                                      <p:tavLst>
                                        <p:tav tm="0">
                                          <p:val>
                                            <p:strVal val="#ppt_x"/>
                                          </p:val>
                                        </p:tav>
                                        <p:tav tm="100000">
                                          <p:val>
                                            <p:strVal val="#ppt_x"/>
                                          </p:val>
                                        </p:tav>
                                      </p:tavLst>
                                    </p:anim>
                                    <p:anim calcmode="lin" valueType="num">
                                      <p:cBhvr>
                                        <p:cTn id="134" dur="1000" fill="hold"/>
                                        <p:tgtEl>
                                          <p:spTgt spid="17"/>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66"/>
                                        </p:tgtEl>
                                        <p:attrNameLst>
                                          <p:attrName>style.visibility</p:attrName>
                                        </p:attrNameLst>
                                      </p:cBhvr>
                                      <p:to>
                                        <p:strVal val="visible"/>
                                      </p:to>
                                    </p:set>
                                    <p:animEffect transition="in" filter="fade">
                                      <p:cBhvr>
                                        <p:cTn id="137" dur="1000"/>
                                        <p:tgtEl>
                                          <p:spTgt spid="66"/>
                                        </p:tgtEl>
                                      </p:cBhvr>
                                    </p:animEffect>
                                    <p:anim calcmode="lin" valueType="num">
                                      <p:cBhvr>
                                        <p:cTn id="138" dur="1000" fill="hold"/>
                                        <p:tgtEl>
                                          <p:spTgt spid="66"/>
                                        </p:tgtEl>
                                        <p:attrNameLst>
                                          <p:attrName>ppt_x</p:attrName>
                                        </p:attrNameLst>
                                      </p:cBhvr>
                                      <p:tavLst>
                                        <p:tav tm="0">
                                          <p:val>
                                            <p:strVal val="#ppt_x"/>
                                          </p:val>
                                        </p:tav>
                                        <p:tav tm="100000">
                                          <p:val>
                                            <p:strVal val="#ppt_x"/>
                                          </p:val>
                                        </p:tav>
                                      </p:tavLst>
                                    </p:anim>
                                    <p:anim calcmode="lin" valueType="num">
                                      <p:cBhvr>
                                        <p:cTn id="139" dur="1000" fill="hold"/>
                                        <p:tgtEl>
                                          <p:spTgt spid="66"/>
                                        </p:tgtEl>
                                        <p:attrNameLst>
                                          <p:attrName>ppt_y</p:attrName>
                                        </p:attrNameLst>
                                      </p:cBhvr>
                                      <p:tavLst>
                                        <p:tav tm="0">
                                          <p:val>
                                            <p:strVal val="#ppt_y+.1"/>
                                          </p:val>
                                        </p:tav>
                                        <p:tav tm="100000">
                                          <p:val>
                                            <p:strVal val="#ppt_y"/>
                                          </p:val>
                                        </p:tav>
                                      </p:tavLst>
                                    </p:anim>
                                  </p:childTnLst>
                                </p:cTn>
                              </p:par>
                            </p:childTnLst>
                          </p:cTn>
                        </p:par>
                        <p:par>
                          <p:cTn id="140" fill="hold">
                            <p:stCondLst>
                              <p:cond delay="13500"/>
                            </p:stCondLst>
                            <p:childTnLst>
                              <p:par>
                                <p:cTn id="141" presetID="31" presetClass="entr" presetSubtype="0" fill="hold" grpId="0" nodeType="afterEffect">
                                  <p:stCondLst>
                                    <p:cond delay="0"/>
                                  </p:stCondLst>
                                  <p:childTnLst>
                                    <p:set>
                                      <p:cBhvr>
                                        <p:cTn id="142" dur="1" fill="hold">
                                          <p:stCondLst>
                                            <p:cond delay="0"/>
                                          </p:stCondLst>
                                        </p:cTn>
                                        <p:tgtEl>
                                          <p:spTgt spid="2"/>
                                        </p:tgtEl>
                                        <p:attrNameLst>
                                          <p:attrName>style.visibility</p:attrName>
                                        </p:attrNameLst>
                                      </p:cBhvr>
                                      <p:to>
                                        <p:strVal val="visible"/>
                                      </p:to>
                                    </p:set>
                                    <p:anim calcmode="lin" valueType="num">
                                      <p:cBhvr>
                                        <p:cTn id="143" dur="1000" fill="hold"/>
                                        <p:tgtEl>
                                          <p:spTgt spid="2"/>
                                        </p:tgtEl>
                                        <p:attrNameLst>
                                          <p:attrName>ppt_w</p:attrName>
                                        </p:attrNameLst>
                                      </p:cBhvr>
                                      <p:tavLst>
                                        <p:tav tm="0">
                                          <p:val>
                                            <p:fltVal val="0"/>
                                          </p:val>
                                        </p:tav>
                                        <p:tav tm="100000">
                                          <p:val>
                                            <p:strVal val="#ppt_w"/>
                                          </p:val>
                                        </p:tav>
                                      </p:tavLst>
                                    </p:anim>
                                    <p:anim calcmode="lin" valueType="num">
                                      <p:cBhvr>
                                        <p:cTn id="144" dur="1000" fill="hold"/>
                                        <p:tgtEl>
                                          <p:spTgt spid="2"/>
                                        </p:tgtEl>
                                        <p:attrNameLst>
                                          <p:attrName>ppt_h</p:attrName>
                                        </p:attrNameLst>
                                      </p:cBhvr>
                                      <p:tavLst>
                                        <p:tav tm="0">
                                          <p:val>
                                            <p:fltVal val="0"/>
                                          </p:val>
                                        </p:tav>
                                        <p:tav tm="100000">
                                          <p:val>
                                            <p:strVal val="#ppt_h"/>
                                          </p:val>
                                        </p:tav>
                                      </p:tavLst>
                                    </p:anim>
                                    <p:anim calcmode="lin" valueType="num">
                                      <p:cBhvr>
                                        <p:cTn id="145" dur="1000" fill="hold"/>
                                        <p:tgtEl>
                                          <p:spTgt spid="2"/>
                                        </p:tgtEl>
                                        <p:attrNameLst>
                                          <p:attrName>style.rotation</p:attrName>
                                        </p:attrNameLst>
                                      </p:cBhvr>
                                      <p:tavLst>
                                        <p:tav tm="0">
                                          <p:val>
                                            <p:fltVal val="90"/>
                                          </p:val>
                                        </p:tav>
                                        <p:tav tm="100000">
                                          <p:val>
                                            <p:fltVal val="0"/>
                                          </p:val>
                                        </p:tav>
                                      </p:tavLst>
                                    </p:anim>
                                    <p:animEffect transition="in" filter="fade">
                                      <p:cBhvr>
                                        <p:cTn id="146" dur="1000"/>
                                        <p:tgtEl>
                                          <p:spTgt spid="2"/>
                                        </p:tgtEl>
                                      </p:cBhvr>
                                    </p:animEffect>
                                  </p:childTnLst>
                                </p:cTn>
                              </p:par>
                            </p:childTnLst>
                          </p:cTn>
                        </p:par>
                        <p:par>
                          <p:cTn id="147" fill="hold">
                            <p:stCondLst>
                              <p:cond delay="145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5000"/>
                            </p:stCondLst>
                            <p:childTnLst>
                              <p:par>
                                <p:cTn id="154" presetID="42" presetClass="entr" presetSubtype="0"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Effect transition="in" filter="fade">
                                      <p:cBhvr>
                                        <p:cTn id="156" dur="1000"/>
                                        <p:tgtEl>
                                          <p:spTgt spid="24"/>
                                        </p:tgtEl>
                                      </p:cBhvr>
                                    </p:animEffect>
                                    <p:anim calcmode="lin" valueType="num">
                                      <p:cBhvr>
                                        <p:cTn id="157" dur="1000" fill="hold"/>
                                        <p:tgtEl>
                                          <p:spTgt spid="24"/>
                                        </p:tgtEl>
                                        <p:attrNameLst>
                                          <p:attrName>ppt_x</p:attrName>
                                        </p:attrNameLst>
                                      </p:cBhvr>
                                      <p:tavLst>
                                        <p:tav tm="0">
                                          <p:val>
                                            <p:strVal val="#ppt_x"/>
                                          </p:val>
                                        </p:tav>
                                        <p:tav tm="100000">
                                          <p:val>
                                            <p:strVal val="#ppt_x"/>
                                          </p:val>
                                        </p:tav>
                                      </p:tavLst>
                                    </p:anim>
                                    <p:anim calcmode="lin" valueType="num">
                                      <p:cBhvr>
                                        <p:cTn id="158" dur="1000" fill="hold"/>
                                        <p:tgtEl>
                                          <p:spTgt spid="24"/>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68"/>
                                        </p:tgtEl>
                                        <p:attrNameLst>
                                          <p:attrName>style.visibility</p:attrName>
                                        </p:attrNameLst>
                                      </p:cBhvr>
                                      <p:to>
                                        <p:strVal val="visible"/>
                                      </p:to>
                                    </p:set>
                                    <p:animEffect transition="in" filter="fade">
                                      <p:cBhvr>
                                        <p:cTn id="161" dur="1000"/>
                                        <p:tgtEl>
                                          <p:spTgt spid="68"/>
                                        </p:tgtEl>
                                      </p:cBhvr>
                                    </p:animEffect>
                                    <p:anim calcmode="lin" valueType="num">
                                      <p:cBhvr>
                                        <p:cTn id="162" dur="1000" fill="hold"/>
                                        <p:tgtEl>
                                          <p:spTgt spid="68"/>
                                        </p:tgtEl>
                                        <p:attrNameLst>
                                          <p:attrName>ppt_x</p:attrName>
                                        </p:attrNameLst>
                                      </p:cBhvr>
                                      <p:tavLst>
                                        <p:tav tm="0">
                                          <p:val>
                                            <p:strVal val="#ppt_x"/>
                                          </p:val>
                                        </p:tav>
                                        <p:tav tm="100000">
                                          <p:val>
                                            <p:strVal val="#ppt_x"/>
                                          </p:val>
                                        </p:tav>
                                      </p:tavLst>
                                    </p:anim>
                                    <p:anim calcmode="lin" valueType="num">
                                      <p:cBhvr>
                                        <p:cTn id="163"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44D7F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0967B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82198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157EBF"/>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01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36B8E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36B8E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157EBF"/>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07777"/>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ea typeface="Roboto Light" panose="02000000000000000000" pitchFamily="2" charset="0"/>
                </a:rPr>
                <a:t>Bullet Title</a:t>
              </a:r>
              <a:endParaRPr lang="ru-RU" sz="1400" dirty="0">
                <a:solidFill>
                  <a:srgbClr val="36B8E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07777"/>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ea typeface="Roboto Light" panose="02000000000000000000" pitchFamily="2" charset="0"/>
                </a:rPr>
                <a:t>Bullet Title</a:t>
              </a:r>
              <a:endParaRPr lang="ru-RU" sz="1400" dirty="0">
                <a:solidFill>
                  <a:srgbClr val="157EBF"/>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8319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239BD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0967B9"/>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239B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239BD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0967B9">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0967B9"/>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44D7F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400" dirty="0">
                <a:solidFill>
                  <a:srgbClr val="44D7F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7998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3" name="Group 170">
            <a:extLst>
              <a:ext uri="{FF2B5EF4-FFF2-40B4-BE49-F238E27FC236}">
                <a16:creationId xmlns:a16="http://schemas.microsoft.com/office/drawing/2014/main" id="{AA9247E1-4986-4602-B70E-9F4057E02D19}"/>
              </a:ext>
            </a:extLst>
          </p:cNvPr>
          <p:cNvGrpSpPr>
            <a:grpSpLocks noChangeAspect="1"/>
          </p:cNvGrpSpPr>
          <p:nvPr/>
        </p:nvGrpSpPr>
        <p:grpSpPr>
          <a:xfrm>
            <a:off x="3088352" y="685800"/>
            <a:ext cx="5029200" cy="5946196"/>
            <a:chOff x="3068638" y="1266826"/>
            <a:chExt cx="2803525" cy="3314700"/>
          </a:xfrm>
          <a:solidFill>
            <a:schemeClr val="bg1">
              <a:lumMod val="75000"/>
            </a:schemeClr>
          </a:solidFill>
        </p:grpSpPr>
        <p:sp>
          <p:nvSpPr>
            <p:cNvPr id="64" name="Freeform 5">
              <a:extLst>
                <a:ext uri="{FF2B5EF4-FFF2-40B4-BE49-F238E27FC236}">
                  <a16:creationId xmlns:a16="http://schemas.microsoft.com/office/drawing/2014/main" id="{ECE3047A-EB7E-4394-9FFC-42882C31F15C}"/>
                </a:ext>
              </a:extLst>
            </p:cNvPr>
            <p:cNvSpPr>
              <a:spLocks/>
            </p:cNvSpPr>
            <p:nvPr/>
          </p:nvSpPr>
          <p:spPr bwMode="auto">
            <a:xfrm>
              <a:off x="4075113" y="1714501"/>
              <a:ext cx="147637" cy="231775"/>
            </a:xfrm>
            <a:custGeom>
              <a:avLst/>
              <a:gdLst/>
              <a:ahLst/>
              <a:cxnLst>
                <a:cxn ang="0">
                  <a:pos x="100" y="37"/>
                </a:cxn>
                <a:cxn ang="0">
                  <a:pos x="99" y="52"/>
                </a:cxn>
                <a:cxn ang="0">
                  <a:pos x="94" y="74"/>
                </a:cxn>
                <a:cxn ang="0">
                  <a:pos x="87" y="91"/>
                </a:cxn>
                <a:cxn ang="0">
                  <a:pos x="79" y="107"/>
                </a:cxn>
                <a:cxn ang="0">
                  <a:pos x="66" y="118"/>
                </a:cxn>
                <a:cxn ang="0">
                  <a:pos x="54" y="123"/>
                </a:cxn>
                <a:cxn ang="0">
                  <a:pos x="45" y="132"/>
                </a:cxn>
                <a:cxn ang="0">
                  <a:pos x="42" y="140"/>
                </a:cxn>
                <a:cxn ang="0">
                  <a:pos x="40" y="144"/>
                </a:cxn>
                <a:cxn ang="0">
                  <a:pos x="36" y="143"/>
                </a:cxn>
                <a:cxn ang="0">
                  <a:pos x="30" y="141"/>
                </a:cxn>
                <a:cxn ang="0">
                  <a:pos x="28" y="138"/>
                </a:cxn>
                <a:cxn ang="0">
                  <a:pos x="25" y="137"/>
                </a:cxn>
                <a:cxn ang="0">
                  <a:pos x="22" y="141"/>
                </a:cxn>
                <a:cxn ang="0">
                  <a:pos x="22" y="146"/>
                </a:cxn>
                <a:cxn ang="0">
                  <a:pos x="26" y="149"/>
                </a:cxn>
                <a:cxn ang="0">
                  <a:pos x="26" y="154"/>
                </a:cxn>
                <a:cxn ang="0">
                  <a:pos x="23" y="158"/>
                </a:cxn>
                <a:cxn ang="0">
                  <a:pos x="14" y="158"/>
                </a:cxn>
                <a:cxn ang="0">
                  <a:pos x="7" y="154"/>
                </a:cxn>
                <a:cxn ang="0">
                  <a:pos x="2" y="145"/>
                </a:cxn>
                <a:cxn ang="0">
                  <a:pos x="1" y="133"/>
                </a:cxn>
                <a:cxn ang="0">
                  <a:pos x="5" y="122"/>
                </a:cxn>
                <a:cxn ang="0">
                  <a:pos x="4" y="110"/>
                </a:cxn>
                <a:cxn ang="0">
                  <a:pos x="11" y="91"/>
                </a:cxn>
                <a:cxn ang="0">
                  <a:pos x="23" y="72"/>
                </a:cxn>
                <a:cxn ang="0">
                  <a:pos x="37" y="53"/>
                </a:cxn>
                <a:cxn ang="0">
                  <a:pos x="46" y="37"/>
                </a:cxn>
                <a:cxn ang="0">
                  <a:pos x="56" y="15"/>
                </a:cxn>
                <a:cxn ang="0">
                  <a:pos x="64" y="5"/>
                </a:cxn>
                <a:cxn ang="0">
                  <a:pos x="72" y="0"/>
                </a:cxn>
                <a:cxn ang="0">
                  <a:pos x="77" y="0"/>
                </a:cxn>
                <a:cxn ang="0">
                  <a:pos x="83" y="5"/>
                </a:cxn>
                <a:cxn ang="0">
                  <a:pos x="84" y="10"/>
                </a:cxn>
                <a:cxn ang="0">
                  <a:pos x="83" y="14"/>
                </a:cxn>
                <a:cxn ang="0">
                  <a:pos x="84" y="19"/>
                </a:cxn>
                <a:cxn ang="0">
                  <a:pos x="88" y="20"/>
                </a:cxn>
                <a:cxn ang="0">
                  <a:pos x="93" y="24"/>
                </a:cxn>
                <a:cxn ang="0">
                  <a:pos x="96" y="29"/>
                </a:cxn>
                <a:cxn ang="0">
                  <a:pos x="100" y="37"/>
                </a:cxn>
              </a:cxnLst>
              <a:rect l="0" t="0" r="r" b="b"/>
              <a:pathLst>
                <a:path w="101" h="159">
                  <a:moveTo>
                    <a:pt x="100" y="37"/>
                  </a:moveTo>
                  <a:cubicBezTo>
                    <a:pt x="101" y="40"/>
                    <a:pt x="100" y="49"/>
                    <a:pt x="99" y="52"/>
                  </a:cubicBezTo>
                  <a:cubicBezTo>
                    <a:pt x="98" y="58"/>
                    <a:pt x="96" y="68"/>
                    <a:pt x="94" y="74"/>
                  </a:cubicBezTo>
                  <a:cubicBezTo>
                    <a:pt x="93" y="78"/>
                    <a:pt x="89" y="87"/>
                    <a:pt x="87" y="91"/>
                  </a:cubicBezTo>
                  <a:cubicBezTo>
                    <a:pt x="85" y="95"/>
                    <a:pt x="82" y="104"/>
                    <a:pt x="79" y="107"/>
                  </a:cubicBezTo>
                  <a:cubicBezTo>
                    <a:pt x="77" y="111"/>
                    <a:pt x="70" y="116"/>
                    <a:pt x="66" y="118"/>
                  </a:cubicBezTo>
                  <a:cubicBezTo>
                    <a:pt x="63" y="120"/>
                    <a:pt x="56" y="121"/>
                    <a:pt x="54" y="123"/>
                  </a:cubicBezTo>
                  <a:cubicBezTo>
                    <a:pt x="51" y="125"/>
                    <a:pt x="46" y="130"/>
                    <a:pt x="45" y="132"/>
                  </a:cubicBezTo>
                  <a:cubicBezTo>
                    <a:pt x="44" y="134"/>
                    <a:pt x="43" y="138"/>
                    <a:pt x="42" y="140"/>
                  </a:cubicBezTo>
                  <a:cubicBezTo>
                    <a:pt x="42" y="141"/>
                    <a:pt x="41" y="143"/>
                    <a:pt x="40" y="144"/>
                  </a:cubicBezTo>
                  <a:cubicBezTo>
                    <a:pt x="39" y="145"/>
                    <a:pt x="37" y="144"/>
                    <a:pt x="36" y="143"/>
                  </a:cubicBezTo>
                  <a:cubicBezTo>
                    <a:pt x="34" y="143"/>
                    <a:pt x="31" y="142"/>
                    <a:pt x="30" y="141"/>
                  </a:cubicBezTo>
                  <a:cubicBezTo>
                    <a:pt x="29" y="141"/>
                    <a:pt x="29" y="139"/>
                    <a:pt x="28" y="138"/>
                  </a:cubicBezTo>
                  <a:cubicBezTo>
                    <a:pt x="27" y="138"/>
                    <a:pt x="26" y="137"/>
                    <a:pt x="25" y="137"/>
                  </a:cubicBezTo>
                  <a:cubicBezTo>
                    <a:pt x="24" y="138"/>
                    <a:pt x="22" y="140"/>
                    <a:pt x="22" y="141"/>
                  </a:cubicBezTo>
                  <a:cubicBezTo>
                    <a:pt x="21" y="142"/>
                    <a:pt x="21" y="145"/>
                    <a:pt x="22" y="146"/>
                  </a:cubicBezTo>
                  <a:cubicBezTo>
                    <a:pt x="22" y="147"/>
                    <a:pt x="25" y="148"/>
                    <a:pt x="26" y="149"/>
                  </a:cubicBezTo>
                  <a:cubicBezTo>
                    <a:pt x="26" y="150"/>
                    <a:pt x="27" y="153"/>
                    <a:pt x="26" y="154"/>
                  </a:cubicBezTo>
                  <a:cubicBezTo>
                    <a:pt x="26" y="155"/>
                    <a:pt x="24" y="157"/>
                    <a:pt x="23" y="158"/>
                  </a:cubicBezTo>
                  <a:cubicBezTo>
                    <a:pt x="21" y="159"/>
                    <a:pt x="16" y="159"/>
                    <a:pt x="14" y="158"/>
                  </a:cubicBezTo>
                  <a:cubicBezTo>
                    <a:pt x="12" y="157"/>
                    <a:pt x="8" y="156"/>
                    <a:pt x="7" y="154"/>
                  </a:cubicBezTo>
                  <a:cubicBezTo>
                    <a:pt x="5" y="152"/>
                    <a:pt x="3" y="148"/>
                    <a:pt x="2" y="145"/>
                  </a:cubicBezTo>
                  <a:cubicBezTo>
                    <a:pt x="1" y="142"/>
                    <a:pt x="0" y="136"/>
                    <a:pt x="1" y="133"/>
                  </a:cubicBezTo>
                  <a:cubicBezTo>
                    <a:pt x="1" y="130"/>
                    <a:pt x="5" y="125"/>
                    <a:pt x="5" y="122"/>
                  </a:cubicBezTo>
                  <a:cubicBezTo>
                    <a:pt x="6" y="119"/>
                    <a:pt x="4" y="113"/>
                    <a:pt x="4" y="110"/>
                  </a:cubicBezTo>
                  <a:cubicBezTo>
                    <a:pt x="5" y="105"/>
                    <a:pt x="9" y="95"/>
                    <a:pt x="11" y="91"/>
                  </a:cubicBezTo>
                  <a:cubicBezTo>
                    <a:pt x="13" y="86"/>
                    <a:pt x="20" y="76"/>
                    <a:pt x="23" y="72"/>
                  </a:cubicBezTo>
                  <a:cubicBezTo>
                    <a:pt x="26" y="67"/>
                    <a:pt x="34" y="58"/>
                    <a:pt x="37" y="53"/>
                  </a:cubicBezTo>
                  <a:cubicBezTo>
                    <a:pt x="39" y="49"/>
                    <a:pt x="43" y="41"/>
                    <a:pt x="46" y="37"/>
                  </a:cubicBezTo>
                  <a:cubicBezTo>
                    <a:pt x="48" y="31"/>
                    <a:pt x="53" y="20"/>
                    <a:pt x="56" y="15"/>
                  </a:cubicBezTo>
                  <a:cubicBezTo>
                    <a:pt x="58" y="12"/>
                    <a:pt x="61" y="7"/>
                    <a:pt x="64" y="5"/>
                  </a:cubicBezTo>
                  <a:cubicBezTo>
                    <a:pt x="65" y="4"/>
                    <a:pt x="69" y="0"/>
                    <a:pt x="72" y="0"/>
                  </a:cubicBezTo>
                  <a:cubicBezTo>
                    <a:pt x="73" y="0"/>
                    <a:pt x="76" y="0"/>
                    <a:pt x="77" y="0"/>
                  </a:cubicBezTo>
                  <a:cubicBezTo>
                    <a:pt x="79" y="1"/>
                    <a:pt x="82" y="3"/>
                    <a:pt x="83" y="5"/>
                  </a:cubicBezTo>
                  <a:cubicBezTo>
                    <a:pt x="84" y="6"/>
                    <a:pt x="84" y="8"/>
                    <a:pt x="84" y="10"/>
                  </a:cubicBezTo>
                  <a:cubicBezTo>
                    <a:pt x="84" y="11"/>
                    <a:pt x="83" y="13"/>
                    <a:pt x="83" y="14"/>
                  </a:cubicBezTo>
                  <a:cubicBezTo>
                    <a:pt x="83" y="15"/>
                    <a:pt x="83" y="18"/>
                    <a:pt x="84" y="19"/>
                  </a:cubicBezTo>
                  <a:cubicBezTo>
                    <a:pt x="84" y="20"/>
                    <a:pt x="87" y="19"/>
                    <a:pt x="88" y="20"/>
                  </a:cubicBezTo>
                  <a:cubicBezTo>
                    <a:pt x="89" y="21"/>
                    <a:pt x="92" y="22"/>
                    <a:pt x="93" y="24"/>
                  </a:cubicBezTo>
                  <a:cubicBezTo>
                    <a:pt x="94" y="25"/>
                    <a:pt x="95" y="28"/>
                    <a:pt x="96" y="29"/>
                  </a:cubicBezTo>
                  <a:cubicBezTo>
                    <a:pt x="97" y="31"/>
                    <a:pt x="100" y="35"/>
                    <a:pt x="100" y="37"/>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5" name="Freeform 6">
              <a:extLst>
                <a:ext uri="{FF2B5EF4-FFF2-40B4-BE49-F238E27FC236}">
                  <a16:creationId xmlns:a16="http://schemas.microsoft.com/office/drawing/2014/main" id="{36D02E6B-FFA7-4B65-BA8D-38135BC554B6}"/>
                </a:ext>
              </a:extLst>
            </p:cNvPr>
            <p:cNvSpPr>
              <a:spLocks/>
            </p:cNvSpPr>
            <p:nvPr/>
          </p:nvSpPr>
          <p:spPr bwMode="auto">
            <a:xfrm>
              <a:off x="4346575" y="2540001"/>
              <a:ext cx="34925" cy="53975"/>
            </a:xfrm>
            <a:custGeom>
              <a:avLst/>
              <a:gdLst/>
              <a:ahLst/>
              <a:cxnLst>
                <a:cxn ang="0">
                  <a:pos x="24" y="19"/>
                </a:cxn>
                <a:cxn ang="0">
                  <a:pos x="24" y="21"/>
                </a:cxn>
                <a:cxn ang="0">
                  <a:pos x="21" y="24"/>
                </a:cxn>
                <a:cxn ang="0">
                  <a:pos x="17" y="25"/>
                </a:cxn>
                <a:cxn ang="0">
                  <a:pos x="12" y="27"/>
                </a:cxn>
                <a:cxn ang="0">
                  <a:pos x="8" y="29"/>
                </a:cxn>
                <a:cxn ang="0">
                  <a:pos x="5" y="32"/>
                </a:cxn>
                <a:cxn ang="0">
                  <a:pos x="4" y="34"/>
                </a:cxn>
                <a:cxn ang="0">
                  <a:pos x="1" y="36"/>
                </a:cxn>
                <a:cxn ang="0">
                  <a:pos x="0" y="32"/>
                </a:cxn>
                <a:cxn ang="0">
                  <a:pos x="3" y="28"/>
                </a:cxn>
                <a:cxn ang="0">
                  <a:pos x="4" y="24"/>
                </a:cxn>
                <a:cxn ang="0">
                  <a:pos x="8" y="20"/>
                </a:cxn>
                <a:cxn ang="0">
                  <a:pos x="9" y="15"/>
                </a:cxn>
                <a:cxn ang="0">
                  <a:pos x="7" y="10"/>
                </a:cxn>
                <a:cxn ang="0">
                  <a:pos x="6" y="3"/>
                </a:cxn>
                <a:cxn ang="0">
                  <a:pos x="5" y="0"/>
                </a:cxn>
                <a:cxn ang="0">
                  <a:pos x="8" y="0"/>
                </a:cxn>
                <a:cxn ang="0">
                  <a:pos x="12" y="3"/>
                </a:cxn>
                <a:cxn ang="0">
                  <a:pos x="13" y="8"/>
                </a:cxn>
                <a:cxn ang="0">
                  <a:pos x="16" y="15"/>
                </a:cxn>
                <a:cxn ang="0">
                  <a:pos x="21" y="17"/>
                </a:cxn>
                <a:cxn ang="0">
                  <a:pos x="24" y="19"/>
                </a:cxn>
              </a:cxnLst>
              <a:rect l="0" t="0" r="r" b="b"/>
              <a:pathLst>
                <a:path w="24" h="37">
                  <a:moveTo>
                    <a:pt x="24" y="19"/>
                  </a:moveTo>
                  <a:cubicBezTo>
                    <a:pt x="24" y="20"/>
                    <a:pt x="24" y="21"/>
                    <a:pt x="24" y="21"/>
                  </a:cubicBezTo>
                  <a:cubicBezTo>
                    <a:pt x="23" y="22"/>
                    <a:pt x="22" y="24"/>
                    <a:pt x="21" y="24"/>
                  </a:cubicBezTo>
                  <a:cubicBezTo>
                    <a:pt x="20" y="25"/>
                    <a:pt x="18" y="25"/>
                    <a:pt x="17" y="25"/>
                  </a:cubicBezTo>
                  <a:cubicBezTo>
                    <a:pt x="16" y="26"/>
                    <a:pt x="13" y="26"/>
                    <a:pt x="12" y="27"/>
                  </a:cubicBezTo>
                  <a:cubicBezTo>
                    <a:pt x="11" y="27"/>
                    <a:pt x="9" y="28"/>
                    <a:pt x="8" y="29"/>
                  </a:cubicBezTo>
                  <a:cubicBezTo>
                    <a:pt x="7" y="29"/>
                    <a:pt x="6" y="32"/>
                    <a:pt x="5" y="32"/>
                  </a:cubicBezTo>
                  <a:cubicBezTo>
                    <a:pt x="5" y="33"/>
                    <a:pt x="4" y="34"/>
                    <a:pt x="4" y="34"/>
                  </a:cubicBezTo>
                  <a:cubicBezTo>
                    <a:pt x="3" y="35"/>
                    <a:pt x="2" y="37"/>
                    <a:pt x="1" y="36"/>
                  </a:cubicBezTo>
                  <a:cubicBezTo>
                    <a:pt x="0" y="36"/>
                    <a:pt x="0" y="33"/>
                    <a:pt x="0" y="32"/>
                  </a:cubicBezTo>
                  <a:cubicBezTo>
                    <a:pt x="0" y="31"/>
                    <a:pt x="2" y="29"/>
                    <a:pt x="3" y="28"/>
                  </a:cubicBezTo>
                  <a:cubicBezTo>
                    <a:pt x="3" y="27"/>
                    <a:pt x="4" y="25"/>
                    <a:pt x="4" y="24"/>
                  </a:cubicBezTo>
                  <a:cubicBezTo>
                    <a:pt x="5" y="23"/>
                    <a:pt x="8" y="21"/>
                    <a:pt x="8" y="20"/>
                  </a:cubicBezTo>
                  <a:cubicBezTo>
                    <a:pt x="9" y="19"/>
                    <a:pt x="9" y="17"/>
                    <a:pt x="9" y="15"/>
                  </a:cubicBezTo>
                  <a:cubicBezTo>
                    <a:pt x="9" y="14"/>
                    <a:pt x="8" y="11"/>
                    <a:pt x="7" y="10"/>
                  </a:cubicBezTo>
                  <a:cubicBezTo>
                    <a:pt x="7" y="8"/>
                    <a:pt x="6" y="5"/>
                    <a:pt x="6" y="3"/>
                  </a:cubicBezTo>
                  <a:cubicBezTo>
                    <a:pt x="6" y="3"/>
                    <a:pt x="4" y="1"/>
                    <a:pt x="5" y="0"/>
                  </a:cubicBezTo>
                  <a:cubicBezTo>
                    <a:pt x="5" y="0"/>
                    <a:pt x="7" y="0"/>
                    <a:pt x="8" y="0"/>
                  </a:cubicBezTo>
                  <a:cubicBezTo>
                    <a:pt x="9" y="1"/>
                    <a:pt x="11" y="2"/>
                    <a:pt x="12" y="3"/>
                  </a:cubicBezTo>
                  <a:cubicBezTo>
                    <a:pt x="13" y="4"/>
                    <a:pt x="12" y="7"/>
                    <a:pt x="13" y="8"/>
                  </a:cubicBezTo>
                  <a:cubicBezTo>
                    <a:pt x="13" y="10"/>
                    <a:pt x="15" y="13"/>
                    <a:pt x="16" y="15"/>
                  </a:cubicBezTo>
                  <a:cubicBezTo>
                    <a:pt x="17" y="16"/>
                    <a:pt x="20" y="17"/>
                    <a:pt x="21" y="17"/>
                  </a:cubicBezTo>
                  <a:cubicBezTo>
                    <a:pt x="22" y="18"/>
                    <a:pt x="23" y="18"/>
                    <a:pt x="24"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6" name="Freeform 7">
              <a:extLst>
                <a:ext uri="{FF2B5EF4-FFF2-40B4-BE49-F238E27FC236}">
                  <a16:creationId xmlns:a16="http://schemas.microsoft.com/office/drawing/2014/main" id="{26789043-82BE-4B8E-97E0-5D9061BD18D7}"/>
                </a:ext>
              </a:extLst>
            </p:cNvPr>
            <p:cNvSpPr>
              <a:spLocks/>
            </p:cNvSpPr>
            <p:nvPr/>
          </p:nvSpPr>
          <p:spPr bwMode="auto">
            <a:xfrm>
              <a:off x="3981450" y="1966913"/>
              <a:ext cx="517525" cy="703263"/>
            </a:xfrm>
            <a:custGeom>
              <a:avLst/>
              <a:gdLst/>
              <a:ahLst/>
              <a:cxnLst>
                <a:cxn ang="0">
                  <a:pos x="344" y="223"/>
                </a:cxn>
                <a:cxn ang="0">
                  <a:pos x="327" y="238"/>
                </a:cxn>
                <a:cxn ang="0">
                  <a:pos x="312" y="262"/>
                </a:cxn>
                <a:cxn ang="0">
                  <a:pos x="290" y="278"/>
                </a:cxn>
                <a:cxn ang="0">
                  <a:pos x="271" y="272"/>
                </a:cxn>
                <a:cxn ang="0">
                  <a:pos x="252" y="264"/>
                </a:cxn>
                <a:cxn ang="0">
                  <a:pos x="231" y="265"/>
                </a:cxn>
                <a:cxn ang="0">
                  <a:pos x="214" y="283"/>
                </a:cxn>
                <a:cxn ang="0">
                  <a:pos x="225" y="317"/>
                </a:cxn>
                <a:cxn ang="0">
                  <a:pos x="234" y="332"/>
                </a:cxn>
                <a:cxn ang="0">
                  <a:pos x="240" y="358"/>
                </a:cxn>
                <a:cxn ang="0">
                  <a:pos x="250" y="379"/>
                </a:cxn>
                <a:cxn ang="0">
                  <a:pos x="238" y="394"/>
                </a:cxn>
                <a:cxn ang="0">
                  <a:pos x="240" y="406"/>
                </a:cxn>
                <a:cxn ang="0">
                  <a:pos x="228" y="411"/>
                </a:cxn>
                <a:cxn ang="0">
                  <a:pos x="240" y="429"/>
                </a:cxn>
                <a:cxn ang="0">
                  <a:pos x="247" y="437"/>
                </a:cxn>
                <a:cxn ang="0">
                  <a:pos x="238" y="453"/>
                </a:cxn>
                <a:cxn ang="0">
                  <a:pos x="216" y="475"/>
                </a:cxn>
                <a:cxn ang="0">
                  <a:pos x="189" y="473"/>
                </a:cxn>
                <a:cxn ang="0">
                  <a:pos x="163" y="466"/>
                </a:cxn>
                <a:cxn ang="0">
                  <a:pos x="135" y="452"/>
                </a:cxn>
                <a:cxn ang="0">
                  <a:pos x="105" y="439"/>
                </a:cxn>
                <a:cxn ang="0">
                  <a:pos x="75" y="429"/>
                </a:cxn>
                <a:cxn ang="0">
                  <a:pos x="55" y="412"/>
                </a:cxn>
                <a:cxn ang="0">
                  <a:pos x="38" y="402"/>
                </a:cxn>
                <a:cxn ang="0">
                  <a:pos x="21" y="397"/>
                </a:cxn>
                <a:cxn ang="0">
                  <a:pos x="1" y="396"/>
                </a:cxn>
                <a:cxn ang="0">
                  <a:pos x="8" y="368"/>
                </a:cxn>
                <a:cxn ang="0">
                  <a:pos x="20" y="305"/>
                </a:cxn>
                <a:cxn ang="0">
                  <a:pos x="26" y="259"/>
                </a:cxn>
                <a:cxn ang="0">
                  <a:pos x="31" y="211"/>
                </a:cxn>
                <a:cxn ang="0">
                  <a:pos x="38" y="163"/>
                </a:cxn>
                <a:cxn ang="0">
                  <a:pos x="65" y="89"/>
                </a:cxn>
                <a:cxn ang="0">
                  <a:pos x="72" y="21"/>
                </a:cxn>
                <a:cxn ang="0">
                  <a:pos x="95" y="1"/>
                </a:cxn>
                <a:cxn ang="0">
                  <a:pos x="113" y="15"/>
                </a:cxn>
                <a:cxn ang="0">
                  <a:pos x="120" y="48"/>
                </a:cxn>
                <a:cxn ang="0">
                  <a:pos x="166" y="58"/>
                </a:cxn>
                <a:cxn ang="0">
                  <a:pos x="188" y="35"/>
                </a:cxn>
                <a:cxn ang="0">
                  <a:pos x="207" y="23"/>
                </a:cxn>
                <a:cxn ang="0">
                  <a:pos x="232" y="33"/>
                </a:cxn>
                <a:cxn ang="0">
                  <a:pos x="245" y="58"/>
                </a:cxn>
                <a:cxn ang="0">
                  <a:pos x="258" y="79"/>
                </a:cxn>
                <a:cxn ang="0">
                  <a:pos x="268" y="106"/>
                </a:cxn>
                <a:cxn ang="0">
                  <a:pos x="262" y="141"/>
                </a:cxn>
                <a:cxn ang="0">
                  <a:pos x="266" y="170"/>
                </a:cxn>
                <a:cxn ang="0">
                  <a:pos x="289" y="186"/>
                </a:cxn>
                <a:cxn ang="0">
                  <a:pos x="298" y="180"/>
                </a:cxn>
                <a:cxn ang="0">
                  <a:pos x="310" y="169"/>
                </a:cxn>
                <a:cxn ang="0">
                  <a:pos x="328" y="181"/>
                </a:cxn>
                <a:cxn ang="0">
                  <a:pos x="348" y="191"/>
                </a:cxn>
                <a:cxn ang="0">
                  <a:pos x="355" y="214"/>
                </a:cxn>
              </a:cxnLst>
              <a:rect l="0" t="0" r="r" b="b"/>
              <a:pathLst>
                <a:path w="355" h="481">
                  <a:moveTo>
                    <a:pt x="355" y="214"/>
                  </a:moveTo>
                  <a:cubicBezTo>
                    <a:pt x="355" y="216"/>
                    <a:pt x="354" y="221"/>
                    <a:pt x="352" y="222"/>
                  </a:cubicBezTo>
                  <a:cubicBezTo>
                    <a:pt x="351" y="224"/>
                    <a:pt x="346" y="222"/>
                    <a:pt x="344" y="223"/>
                  </a:cubicBezTo>
                  <a:cubicBezTo>
                    <a:pt x="342" y="223"/>
                    <a:pt x="338" y="225"/>
                    <a:pt x="336" y="226"/>
                  </a:cubicBezTo>
                  <a:cubicBezTo>
                    <a:pt x="334" y="227"/>
                    <a:pt x="330" y="228"/>
                    <a:pt x="328" y="230"/>
                  </a:cubicBezTo>
                  <a:cubicBezTo>
                    <a:pt x="327" y="232"/>
                    <a:pt x="327" y="236"/>
                    <a:pt x="327" y="238"/>
                  </a:cubicBezTo>
                  <a:cubicBezTo>
                    <a:pt x="327" y="240"/>
                    <a:pt x="326" y="245"/>
                    <a:pt x="326" y="247"/>
                  </a:cubicBezTo>
                  <a:cubicBezTo>
                    <a:pt x="325" y="250"/>
                    <a:pt x="322" y="255"/>
                    <a:pt x="320" y="257"/>
                  </a:cubicBezTo>
                  <a:cubicBezTo>
                    <a:pt x="318" y="259"/>
                    <a:pt x="314" y="261"/>
                    <a:pt x="312" y="262"/>
                  </a:cubicBezTo>
                  <a:cubicBezTo>
                    <a:pt x="310" y="264"/>
                    <a:pt x="307" y="268"/>
                    <a:pt x="305" y="269"/>
                  </a:cubicBezTo>
                  <a:cubicBezTo>
                    <a:pt x="303" y="269"/>
                    <a:pt x="299" y="268"/>
                    <a:pt x="297" y="269"/>
                  </a:cubicBezTo>
                  <a:cubicBezTo>
                    <a:pt x="295" y="270"/>
                    <a:pt x="292" y="276"/>
                    <a:pt x="290" y="278"/>
                  </a:cubicBezTo>
                  <a:cubicBezTo>
                    <a:pt x="288" y="279"/>
                    <a:pt x="284" y="283"/>
                    <a:pt x="281" y="283"/>
                  </a:cubicBezTo>
                  <a:cubicBezTo>
                    <a:pt x="278" y="284"/>
                    <a:pt x="273" y="280"/>
                    <a:pt x="271" y="278"/>
                  </a:cubicBezTo>
                  <a:cubicBezTo>
                    <a:pt x="271" y="277"/>
                    <a:pt x="272" y="273"/>
                    <a:pt x="271" y="272"/>
                  </a:cubicBezTo>
                  <a:cubicBezTo>
                    <a:pt x="269" y="270"/>
                    <a:pt x="264" y="272"/>
                    <a:pt x="262" y="271"/>
                  </a:cubicBezTo>
                  <a:cubicBezTo>
                    <a:pt x="261" y="270"/>
                    <a:pt x="259" y="269"/>
                    <a:pt x="259" y="269"/>
                  </a:cubicBezTo>
                  <a:cubicBezTo>
                    <a:pt x="257" y="268"/>
                    <a:pt x="254" y="264"/>
                    <a:pt x="252" y="264"/>
                  </a:cubicBezTo>
                  <a:cubicBezTo>
                    <a:pt x="250" y="264"/>
                    <a:pt x="248" y="267"/>
                    <a:pt x="246" y="267"/>
                  </a:cubicBezTo>
                  <a:cubicBezTo>
                    <a:pt x="244" y="268"/>
                    <a:pt x="239" y="268"/>
                    <a:pt x="237" y="267"/>
                  </a:cubicBezTo>
                  <a:cubicBezTo>
                    <a:pt x="235" y="267"/>
                    <a:pt x="233" y="265"/>
                    <a:pt x="231" y="265"/>
                  </a:cubicBezTo>
                  <a:cubicBezTo>
                    <a:pt x="229" y="266"/>
                    <a:pt x="226" y="269"/>
                    <a:pt x="224" y="271"/>
                  </a:cubicBezTo>
                  <a:cubicBezTo>
                    <a:pt x="223" y="272"/>
                    <a:pt x="222" y="276"/>
                    <a:pt x="221" y="278"/>
                  </a:cubicBezTo>
                  <a:cubicBezTo>
                    <a:pt x="220" y="280"/>
                    <a:pt x="215" y="281"/>
                    <a:pt x="214" y="283"/>
                  </a:cubicBezTo>
                  <a:cubicBezTo>
                    <a:pt x="213" y="286"/>
                    <a:pt x="215" y="291"/>
                    <a:pt x="216" y="294"/>
                  </a:cubicBezTo>
                  <a:cubicBezTo>
                    <a:pt x="217" y="298"/>
                    <a:pt x="220" y="304"/>
                    <a:pt x="222" y="308"/>
                  </a:cubicBezTo>
                  <a:cubicBezTo>
                    <a:pt x="223" y="310"/>
                    <a:pt x="225" y="315"/>
                    <a:pt x="225" y="317"/>
                  </a:cubicBezTo>
                  <a:cubicBezTo>
                    <a:pt x="226" y="319"/>
                    <a:pt x="225" y="323"/>
                    <a:pt x="226" y="325"/>
                  </a:cubicBezTo>
                  <a:cubicBezTo>
                    <a:pt x="226" y="326"/>
                    <a:pt x="228" y="328"/>
                    <a:pt x="229" y="329"/>
                  </a:cubicBezTo>
                  <a:cubicBezTo>
                    <a:pt x="230" y="330"/>
                    <a:pt x="233" y="331"/>
                    <a:pt x="234" y="332"/>
                  </a:cubicBezTo>
                  <a:cubicBezTo>
                    <a:pt x="235" y="333"/>
                    <a:pt x="236" y="337"/>
                    <a:pt x="237" y="338"/>
                  </a:cubicBezTo>
                  <a:cubicBezTo>
                    <a:pt x="237" y="340"/>
                    <a:pt x="237" y="345"/>
                    <a:pt x="238" y="347"/>
                  </a:cubicBezTo>
                  <a:cubicBezTo>
                    <a:pt x="238" y="350"/>
                    <a:pt x="239" y="356"/>
                    <a:pt x="240" y="358"/>
                  </a:cubicBezTo>
                  <a:cubicBezTo>
                    <a:pt x="240" y="360"/>
                    <a:pt x="242" y="363"/>
                    <a:pt x="243" y="365"/>
                  </a:cubicBezTo>
                  <a:cubicBezTo>
                    <a:pt x="244" y="366"/>
                    <a:pt x="247" y="369"/>
                    <a:pt x="248" y="371"/>
                  </a:cubicBezTo>
                  <a:cubicBezTo>
                    <a:pt x="249" y="373"/>
                    <a:pt x="250" y="377"/>
                    <a:pt x="250" y="379"/>
                  </a:cubicBezTo>
                  <a:cubicBezTo>
                    <a:pt x="249" y="380"/>
                    <a:pt x="247" y="382"/>
                    <a:pt x="246" y="383"/>
                  </a:cubicBezTo>
                  <a:cubicBezTo>
                    <a:pt x="245" y="384"/>
                    <a:pt x="243" y="388"/>
                    <a:pt x="242" y="389"/>
                  </a:cubicBezTo>
                  <a:cubicBezTo>
                    <a:pt x="241" y="390"/>
                    <a:pt x="239" y="393"/>
                    <a:pt x="238" y="394"/>
                  </a:cubicBezTo>
                  <a:cubicBezTo>
                    <a:pt x="238" y="395"/>
                    <a:pt x="238" y="397"/>
                    <a:pt x="238" y="398"/>
                  </a:cubicBezTo>
                  <a:cubicBezTo>
                    <a:pt x="239" y="400"/>
                    <a:pt x="242" y="402"/>
                    <a:pt x="242" y="403"/>
                  </a:cubicBezTo>
                  <a:cubicBezTo>
                    <a:pt x="242" y="404"/>
                    <a:pt x="240" y="406"/>
                    <a:pt x="240" y="406"/>
                  </a:cubicBezTo>
                  <a:cubicBezTo>
                    <a:pt x="239" y="407"/>
                    <a:pt x="237" y="408"/>
                    <a:pt x="236" y="408"/>
                  </a:cubicBezTo>
                  <a:cubicBezTo>
                    <a:pt x="235" y="408"/>
                    <a:pt x="232" y="407"/>
                    <a:pt x="231" y="408"/>
                  </a:cubicBezTo>
                  <a:cubicBezTo>
                    <a:pt x="230" y="408"/>
                    <a:pt x="228" y="409"/>
                    <a:pt x="228" y="411"/>
                  </a:cubicBezTo>
                  <a:cubicBezTo>
                    <a:pt x="228" y="412"/>
                    <a:pt x="229" y="416"/>
                    <a:pt x="230" y="417"/>
                  </a:cubicBezTo>
                  <a:cubicBezTo>
                    <a:pt x="231" y="419"/>
                    <a:pt x="233" y="421"/>
                    <a:pt x="234" y="423"/>
                  </a:cubicBezTo>
                  <a:cubicBezTo>
                    <a:pt x="236" y="424"/>
                    <a:pt x="238" y="428"/>
                    <a:pt x="240" y="429"/>
                  </a:cubicBezTo>
                  <a:cubicBezTo>
                    <a:pt x="242" y="430"/>
                    <a:pt x="246" y="430"/>
                    <a:pt x="248" y="431"/>
                  </a:cubicBezTo>
                  <a:cubicBezTo>
                    <a:pt x="248" y="432"/>
                    <a:pt x="249" y="433"/>
                    <a:pt x="249" y="433"/>
                  </a:cubicBezTo>
                  <a:cubicBezTo>
                    <a:pt x="250" y="434"/>
                    <a:pt x="248" y="436"/>
                    <a:pt x="247" y="437"/>
                  </a:cubicBezTo>
                  <a:cubicBezTo>
                    <a:pt x="246" y="438"/>
                    <a:pt x="244" y="442"/>
                    <a:pt x="243" y="444"/>
                  </a:cubicBezTo>
                  <a:cubicBezTo>
                    <a:pt x="243" y="445"/>
                    <a:pt x="244" y="449"/>
                    <a:pt x="243" y="450"/>
                  </a:cubicBezTo>
                  <a:cubicBezTo>
                    <a:pt x="242" y="451"/>
                    <a:pt x="239" y="452"/>
                    <a:pt x="238" y="453"/>
                  </a:cubicBezTo>
                  <a:cubicBezTo>
                    <a:pt x="236" y="453"/>
                    <a:pt x="231" y="454"/>
                    <a:pt x="230" y="455"/>
                  </a:cubicBezTo>
                  <a:cubicBezTo>
                    <a:pt x="227" y="457"/>
                    <a:pt x="226" y="463"/>
                    <a:pt x="224" y="465"/>
                  </a:cubicBezTo>
                  <a:cubicBezTo>
                    <a:pt x="222" y="468"/>
                    <a:pt x="218" y="472"/>
                    <a:pt x="216" y="475"/>
                  </a:cubicBezTo>
                  <a:cubicBezTo>
                    <a:pt x="216" y="476"/>
                    <a:pt x="214" y="479"/>
                    <a:pt x="213" y="480"/>
                  </a:cubicBezTo>
                  <a:cubicBezTo>
                    <a:pt x="209" y="481"/>
                    <a:pt x="201" y="479"/>
                    <a:pt x="197" y="478"/>
                  </a:cubicBezTo>
                  <a:cubicBezTo>
                    <a:pt x="195" y="477"/>
                    <a:pt x="191" y="473"/>
                    <a:pt x="189" y="473"/>
                  </a:cubicBezTo>
                  <a:cubicBezTo>
                    <a:pt x="187" y="472"/>
                    <a:pt x="183" y="473"/>
                    <a:pt x="181" y="473"/>
                  </a:cubicBezTo>
                  <a:cubicBezTo>
                    <a:pt x="179" y="472"/>
                    <a:pt x="176" y="471"/>
                    <a:pt x="174" y="470"/>
                  </a:cubicBezTo>
                  <a:cubicBezTo>
                    <a:pt x="171" y="469"/>
                    <a:pt x="165" y="467"/>
                    <a:pt x="163" y="466"/>
                  </a:cubicBezTo>
                  <a:cubicBezTo>
                    <a:pt x="160" y="464"/>
                    <a:pt x="156" y="460"/>
                    <a:pt x="154" y="458"/>
                  </a:cubicBezTo>
                  <a:cubicBezTo>
                    <a:pt x="152" y="457"/>
                    <a:pt x="148" y="457"/>
                    <a:pt x="146" y="456"/>
                  </a:cubicBezTo>
                  <a:cubicBezTo>
                    <a:pt x="143" y="455"/>
                    <a:pt x="138" y="454"/>
                    <a:pt x="135" y="452"/>
                  </a:cubicBezTo>
                  <a:cubicBezTo>
                    <a:pt x="133" y="450"/>
                    <a:pt x="130" y="446"/>
                    <a:pt x="128" y="444"/>
                  </a:cubicBezTo>
                  <a:cubicBezTo>
                    <a:pt x="125" y="443"/>
                    <a:pt x="120" y="441"/>
                    <a:pt x="117" y="440"/>
                  </a:cubicBezTo>
                  <a:cubicBezTo>
                    <a:pt x="114" y="440"/>
                    <a:pt x="108" y="439"/>
                    <a:pt x="105" y="439"/>
                  </a:cubicBezTo>
                  <a:cubicBezTo>
                    <a:pt x="103" y="438"/>
                    <a:pt x="98" y="435"/>
                    <a:pt x="96" y="434"/>
                  </a:cubicBezTo>
                  <a:cubicBezTo>
                    <a:pt x="93" y="433"/>
                    <a:pt x="89" y="433"/>
                    <a:pt x="87" y="432"/>
                  </a:cubicBezTo>
                  <a:cubicBezTo>
                    <a:pt x="84" y="432"/>
                    <a:pt x="78" y="430"/>
                    <a:pt x="75" y="429"/>
                  </a:cubicBezTo>
                  <a:cubicBezTo>
                    <a:pt x="73" y="428"/>
                    <a:pt x="70" y="427"/>
                    <a:pt x="68" y="426"/>
                  </a:cubicBezTo>
                  <a:cubicBezTo>
                    <a:pt x="66" y="425"/>
                    <a:pt x="63" y="423"/>
                    <a:pt x="62" y="421"/>
                  </a:cubicBezTo>
                  <a:cubicBezTo>
                    <a:pt x="60" y="419"/>
                    <a:pt x="56" y="414"/>
                    <a:pt x="55" y="412"/>
                  </a:cubicBezTo>
                  <a:cubicBezTo>
                    <a:pt x="54" y="410"/>
                    <a:pt x="53" y="406"/>
                    <a:pt x="52" y="405"/>
                  </a:cubicBezTo>
                  <a:cubicBezTo>
                    <a:pt x="50" y="403"/>
                    <a:pt x="45" y="400"/>
                    <a:pt x="43" y="400"/>
                  </a:cubicBezTo>
                  <a:cubicBezTo>
                    <a:pt x="41" y="400"/>
                    <a:pt x="39" y="402"/>
                    <a:pt x="38" y="402"/>
                  </a:cubicBezTo>
                  <a:cubicBezTo>
                    <a:pt x="36" y="402"/>
                    <a:pt x="33" y="401"/>
                    <a:pt x="32" y="400"/>
                  </a:cubicBezTo>
                  <a:cubicBezTo>
                    <a:pt x="31" y="400"/>
                    <a:pt x="28" y="399"/>
                    <a:pt x="27" y="398"/>
                  </a:cubicBezTo>
                  <a:cubicBezTo>
                    <a:pt x="25" y="398"/>
                    <a:pt x="23" y="397"/>
                    <a:pt x="21" y="397"/>
                  </a:cubicBezTo>
                  <a:cubicBezTo>
                    <a:pt x="18" y="398"/>
                    <a:pt x="14" y="401"/>
                    <a:pt x="11" y="402"/>
                  </a:cubicBezTo>
                  <a:cubicBezTo>
                    <a:pt x="9" y="402"/>
                    <a:pt x="6" y="401"/>
                    <a:pt x="5" y="400"/>
                  </a:cubicBezTo>
                  <a:cubicBezTo>
                    <a:pt x="3" y="399"/>
                    <a:pt x="1" y="397"/>
                    <a:pt x="1" y="396"/>
                  </a:cubicBezTo>
                  <a:cubicBezTo>
                    <a:pt x="0" y="394"/>
                    <a:pt x="1" y="390"/>
                    <a:pt x="2" y="388"/>
                  </a:cubicBezTo>
                  <a:cubicBezTo>
                    <a:pt x="3" y="386"/>
                    <a:pt x="8" y="382"/>
                    <a:pt x="8" y="379"/>
                  </a:cubicBezTo>
                  <a:cubicBezTo>
                    <a:pt x="9" y="377"/>
                    <a:pt x="8" y="371"/>
                    <a:pt x="8" y="368"/>
                  </a:cubicBezTo>
                  <a:cubicBezTo>
                    <a:pt x="8" y="364"/>
                    <a:pt x="8" y="355"/>
                    <a:pt x="8" y="351"/>
                  </a:cubicBezTo>
                  <a:cubicBezTo>
                    <a:pt x="9" y="346"/>
                    <a:pt x="13" y="338"/>
                    <a:pt x="14" y="333"/>
                  </a:cubicBezTo>
                  <a:cubicBezTo>
                    <a:pt x="16" y="326"/>
                    <a:pt x="18" y="312"/>
                    <a:pt x="20" y="305"/>
                  </a:cubicBezTo>
                  <a:cubicBezTo>
                    <a:pt x="21" y="301"/>
                    <a:pt x="23" y="293"/>
                    <a:pt x="23" y="288"/>
                  </a:cubicBezTo>
                  <a:cubicBezTo>
                    <a:pt x="24" y="284"/>
                    <a:pt x="22" y="276"/>
                    <a:pt x="23" y="272"/>
                  </a:cubicBezTo>
                  <a:cubicBezTo>
                    <a:pt x="23" y="269"/>
                    <a:pt x="26" y="262"/>
                    <a:pt x="26" y="259"/>
                  </a:cubicBezTo>
                  <a:cubicBezTo>
                    <a:pt x="27" y="255"/>
                    <a:pt x="27" y="248"/>
                    <a:pt x="27" y="244"/>
                  </a:cubicBezTo>
                  <a:cubicBezTo>
                    <a:pt x="27" y="238"/>
                    <a:pt x="26" y="226"/>
                    <a:pt x="27" y="221"/>
                  </a:cubicBezTo>
                  <a:cubicBezTo>
                    <a:pt x="27" y="218"/>
                    <a:pt x="30" y="213"/>
                    <a:pt x="31" y="211"/>
                  </a:cubicBezTo>
                  <a:cubicBezTo>
                    <a:pt x="32" y="208"/>
                    <a:pt x="33" y="202"/>
                    <a:pt x="33" y="198"/>
                  </a:cubicBezTo>
                  <a:cubicBezTo>
                    <a:pt x="34" y="195"/>
                    <a:pt x="35" y="187"/>
                    <a:pt x="36" y="183"/>
                  </a:cubicBezTo>
                  <a:cubicBezTo>
                    <a:pt x="37" y="178"/>
                    <a:pt x="37" y="168"/>
                    <a:pt x="38" y="163"/>
                  </a:cubicBezTo>
                  <a:cubicBezTo>
                    <a:pt x="39" y="158"/>
                    <a:pt x="44" y="149"/>
                    <a:pt x="46" y="144"/>
                  </a:cubicBezTo>
                  <a:cubicBezTo>
                    <a:pt x="48" y="138"/>
                    <a:pt x="53" y="126"/>
                    <a:pt x="56" y="120"/>
                  </a:cubicBezTo>
                  <a:cubicBezTo>
                    <a:pt x="58" y="113"/>
                    <a:pt x="63" y="97"/>
                    <a:pt x="65" y="89"/>
                  </a:cubicBezTo>
                  <a:cubicBezTo>
                    <a:pt x="67" y="80"/>
                    <a:pt x="71" y="62"/>
                    <a:pt x="72" y="53"/>
                  </a:cubicBezTo>
                  <a:cubicBezTo>
                    <a:pt x="73" y="49"/>
                    <a:pt x="73" y="42"/>
                    <a:pt x="73" y="39"/>
                  </a:cubicBezTo>
                  <a:cubicBezTo>
                    <a:pt x="73" y="35"/>
                    <a:pt x="71" y="26"/>
                    <a:pt x="72" y="21"/>
                  </a:cubicBezTo>
                  <a:cubicBezTo>
                    <a:pt x="72" y="18"/>
                    <a:pt x="75" y="9"/>
                    <a:pt x="76" y="9"/>
                  </a:cubicBezTo>
                  <a:cubicBezTo>
                    <a:pt x="76" y="8"/>
                    <a:pt x="81" y="4"/>
                    <a:pt x="83" y="3"/>
                  </a:cubicBezTo>
                  <a:cubicBezTo>
                    <a:pt x="86" y="2"/>
                    <a:pt x="92" y="1"/>
                    <a:pt x="95" y="1"/>
                  </a:cubicBezTo>
                  <a:cubicBezTo>
                    <a:pt x="97" y="1"/>
                    <a:pt x="103" y="0"/>
                    <a:pt x="106" y="1"/>
                  </a:cubicBezTo>
                  <a:cubicBezTo>
                    <a:pt x="108" y="2"/>
                    <a:pt x="113" y="5"/>
                    <a:pt x="114" y="7"/>
                  </a:cubicBezTo>
                  <a:cubicBezTo>
                    <a:pt x="115" y="9"/>
                    <a:pt x="114" y="13"/>
                    <a:pt x="113" y="15"/>
                  </a:cubicBezTo>
                  <a:cubicBezTo>
                    <a:pt x="113" y="18"/>
                    <a:pt x="108" y="22"/>
                    <a:pt x="107" y="24"/>
                  </a:cubicBezTo>
                  <a:cubicBezTo>
                    <a:pt x="106" y="27"/>
                    <a:pt x="105" y="34"/>
                    <a:pt x="106" y="37"/>
                  </a:cubicBezTo>
                  <a:cubicBezTo>
                    <a:pt x="108" y="41"/>
                    <a:pt x="116" y="46"/>
                    <a:pt x="120" y="48"/>
                  </a:cubicBezTo>
                  <a:cubicBezTo>
                    <a:pt x="122" y="50"/>
                    <a:pt x="127" y="55"/>
                    <a:pt x="130" y="56"/>
                  </a:cubicBezTo>
                  <a:cubicBezTo>
                    <a:pt x="135" y="58"/>
                    <a:pt x="146" y="60"/>
                    <a:pt x="151" y="60"/>
                  </a:cubicBezTo>
                  <a:cubicBezTo>
                    <a:pt x="155" y="60"/>
                    <a:pt x="163" y="59"/>
                    <a:pt x="166" y="58"/>
                  </a:cubicBezTo>
                  <a:cubicBezTo>
                    <a:pt x="170" y="56"/>
                    <a:pt x="177" y="53"/>
                    <a:pt x="179" y="50"/>
                  </a:cubicBezTo>
                  <a:cubicBezTo>
                    <a:pt x="180" y="49"/>
                    <a:pt x="180" y="45"/>
                    <a:pt x="181" y="44"/>
                  </a:cubicBezTo>
                  <a:cubicBezTo>
                    <a:pt x="182" y="41"/>
                    <a:pt x="186" y="37"/>
                    <a:pt x="188" y="35"/>
                  </a:cubicBezTo>
                  <a:cubicBezTo>
                    <a:pt x="189" y="33"/>
                    <a:pt x="192" y="29"/>
                    <a:pt x="194" y="28"/>
                  </a:cubicBezTo>
                  <a:cubicBezTo>
                    <a:pt x="195" y="27"/>
                    <a:pt x="199" y="26"/>
                    <a:pt x="201" y="26"/>
                  </a:cubicBezTo>
                  <a:cubicBezTo>
                    <a:pt x="203" y="25"/>
                    <a:pt x="205" y="24"/>
                    <a:pt x="207" y="23"/>
                  </a:cubicBezTo>
                  <a:cubicBezTo>
                    <a:pt x="210" y="23"/>
                    <a:pt x="215" y="25"/>
                    <a:pt x="218" y="26"/>
                  </a:cubicBezTo>
                  <a:cubicBezTo>
                    <a:pt x="220" y="26"/>
                    <a:pt x="225" y="25"/>
                    <a:pt x="227" y="26"/>
                  </a:cubicBezTo>
                  <a:cubicBezTo>
                    <a:pt x="229" y="27"/>
                    <a:pt x="231" y="31"/>
                    <a:pt x="232" y="33"/>
                  </a:cubicBezTo>
                  <a:cubicBezTo>
                    <a:pt x="233" y="35"/>
                    <a:pt x="233" y="40"/>
                    <a:pt x="234" y="42"/>
                  </a:cubicBezTo>
                  <a:cubicBezTo>
                    <a:pt x="234" y="45"/>
                    <a:pt x="236" y="50"/>
                    <a:pt x="238" y="52"/>
                  </a:cubicBezTo>
                  <a:cubicBezTo>
                    <a:pt x="239" y="53"/>
                    <a:pt x="243" y="56"/>
                    <a:pt x="245" y="58"/>
                  </a:cubicBezTo>
                  <a:cubicBezTo>
                    <a:pt x="246" y="60"/>
                    <a:pt x="248" y="64"/>
                    <a:pt x="249" y="67"/>
                  </a:cubicBezTo>
                  <a:cubicBezTo>
                    <a:pt x="249" y="68"/>
                    <a:pt x="250" y="71"/>
                    <a:pt x="250" y="72"/>
                  </a:cubicBezTo>
                  <a:cubicBezTo>
                    <a:pt x="252" y="74"/>
                    <a:pt x="257" y="77"/>
                    <a:pt x="258" y="79"/>
                  </a:cubicBezTo>
                  <a:cubicBezTo>
                    <a:pt x="260" y="82"/>
                    <a:pt x="264" y="87"/>
                    <a:pt x="265" y="91"/>
                  </a:cubicBezTo>
                  <a:cubicBezTo>
                    <a:pt x="266" y="92"/>
                    <a:pt x="266" y="95"/>
                    <a:pt x="266" y="96"/>
                  </a:cubicBezTo>
                  <a:cubicBezTo>
                    <a:pt x="266" y="99"/>
                    <a:pt x="268" y="104"/>
                    <a:pt x="268" y="106"/>
                  </a:cubicBezTo>
                  <a:cubicBezTo>
                    <a:pt x="268" y="110"/>
                    <a:pt x="269" y="117"/>
                    <a:pt x="268" y="121"/>
                  </a:cubicBezTo>
                  <a:cubicBezTo>
                    <a:pt x="267" y="123"/>
                    <a:pt x="264" y="127"/>
                    <a:pt x="263" y="129"/>
                  </a:cubicBezTo>
                  <a:cubicBezTo>
                    <a:pt x="262" y="132"/>
                    <a:pt x="262" y="138"/>
                    <a:pt x="262" y="141"/>
                  </a:cubicBezTo>
                  <a:cubicBezTo>
                    <a:pt x="262" y="143"/>
                    <a:pt x="263" y="148"/>
                    <a:pt x="263" y="151"/>
                  </a:cubicBezTo>
                  <a:cubicBezTo>
                    <a:pt x="263" y="154"/>
                    <a:pt x="260" y="160"/>
                    <a:pt x="261" y="163"/>
                  </a:cubicBezTo>
                  <a:cubicBezTo>
                    <a:pt x="261" y="165"/>
                    <a:pt x="265" y="169"/>
                    <a:pt x="266" y="170"/>
                  </a:cubicBezTo>
                  <a:cubicBezTo>
                    <a:pt x="268" y="172"/>
                    <a:pt x="272" y="174"/>
                    <a:pt x="273" y="175"/>
                  </a:cubicBezTo>
                  <a:cubicBezTo>
                    <a:pt x="276" y="177"/>
                    <a:pt x="278" y="183"/>
                    <a:pt x="281" y="185"/>
                  </a:cubicBezTo>
                  <a:cubicBezTo>
                    <a:pt x="283" y="186"/>
                    <a:pt x="287" y="187"/>
                    <a:pt x="289" y="186"/>
                  </a:cubicBezTo>
                  <a:cubicBezTo>
                    <a:pt x="290" y="186"/>
                    <a:pt x="292" y="184"/>
                    <a:pt x="293" y="184"/>
                  </a:cubicBezTo>
                  <a:cubicBezTo>
                    <a:pt x="294" y="184"/>
                    <a:pt x="297" y="185"/>
                    <a:pt x="297" y="184"/>
                  </a:cubicBezTo>
                  <a:cubicBezTo>
                    <a:pt x="298" y="184"/>
                    <a:pt x="298" y="181"/>
                    <a:pt x="298" y="180"/>
                  </a:cubicBezTo>
                  <a:cubicBezTo>
                    <a:pt x="299" y="179"/>
                    <a:pt x="301" y="177"/>
                    <a:pt x="302" y="176"/>
                  </a:cubicBezTo>
                  <a:cubicBezTo>
                    <a:pt x="303" y="176"/>
                    <a:pt x="305" y="174"/>
                    <a:pt x="306" y="174"/>
                  </a:cubicBezTo>
                  <a:cubicBezTo>
                    <a:pt x="307" y="173"/>
                    <a:pt x="309" y="170"/>
                    <a:pt x="310" y="169"/>
                  </a:cubicBezTo>
                  <a:cubicBezTo>
                    <a:pt x="312" y="169"/>
                    <a:pt x="315" y="171"/>
                    <a:pt x="316" y="172"/>
                  </a:cubicBezTo>
                  <a:cubicBezTo>
                    <a:pt x="318" y="174"/>
                    <a:pt x="320" y="177"/>
                    <a:pt x="322" y="178"/>
                  </a:cubicBezTo>
                  <a:cubicBezTo>
                    <a:pt x="323" y="179"/>
                    <a:pt x="326" y="181"/>
                    <a:pt x="328" y="181"/>
                  </a:cubicBezTo>
                  <a:cubicBezTo>
                    <a:pt x="330" y="181"/>
                    <a:pt x="333" y="180"/>
                    <a:pt x="335" y="180"/>
                  </a:cubicBezTo>
                  <a:cubicBezTo>
                    <a:pt x="337" y="180"/>
                    <a:pt x="341" y="182"/>
                    <a:pt x="343" y="183"/>
                  </a:cubicBezTo>
                  <a:cubicBezTo>
                    <a:pt x="345" y="185"/>
                    <a:pt x="348" y="189"/>
                    <a:pt x="348" y="191"/>
                  </a:cubicBezTo>
                  <a:cubicBezTo>
                    <a:pt x="349" y="194"/>
                    <a:pt x="347" y="199"/>
                    <a:pt x="347" y="201"/>
                  </a:cubicBezTo>
                  <a:cubicBezTo>
                    <a:pt x="347" y="203"/>
                    <a:pt x="349" y="207"/>
                    <a:pt x="350" y="209"/>
                  </a:cubicBezTo>
                  <a:cubicBezTo>
                    <a:pt x="351" y="210"/>
                    <a:pt x="354" y="212"/>
                    <a:pt x="355" y="214"/>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7" name="Freeform 8">
              <a:extLst>
                <a:ext uri="{FF2B5EF4-FFF2-40B4-BE49-F238E27FC236}">
                  <a16:creationId xmlns:a16="http://schemas.microsoft.com/office/drawing/2014/main" id="{5E3CFBC4-535D-42E4-B73E-AA8657517C99}"/>
                </a:ext>
              </a:extLst>
            </p:cNvPr>
            <p:cNvSpPr>
              <a:spLocks/>
            </p:cNvSpPr>
            <p:nvPr/>
          </p:nvSpPr>
          <p:spPr bwMode="auto">
            <a:xfrm>
              <a:off x="3916363" y="2560638"/>
              <a:ext cx="587375" cy="346075"/>
            </a:xfrm>
            <a:custGeom>
              <a:avLst/>
              <a:gdLst/>
              <a:ahLst/>
              <a:cxnLst>
                <a:cxn ang="0">
                  <a:pos x="122" y="205"/>
                </a:cxn>
                <a:cxn ang="0">
                  <a:pos x="112" y="192"/>
                </a:cxn>
                <a:cxn ang="0">
                  <a:pos x="87" y="194"/>
                </a:cxn>
                <a:cxn ang="0">
                  <a:pos x="59" y="203"/>
                </a:cxn>
                <a:cxn ang="0">
                  <a:pos x="37" y="208"/>
                </a:cxn>
                <a:cxn ang="0">
                  <a:pos x="24" y="219"/>
                </a:cxn>
                <a:cxn ang="0">
                  <a:pos x="9" y="210"/>
                </a:cxn>
                <a:cxn ang="0">
                  <a:pos x="28" y="201"/>
                </a:cxn>
                <a:cxn ang="0">
                  <a:pos x="36" y="184"/>
                </a:cxn>
                <a:cxn ang="0">
                  <a:pos x="32" y="164"/>
                </a:cxn>
                <a:cxn ang="0">
                  <a:pos x="54" y="138"/>
                </a:cxn>
                <a:cxn ang="0">
                  <a:pos x="41" y="124"/>
                </a:cxn>
                <a:cxn ang="0">
                  <a:pos x="4" y="115"/>
                </a:cxn>
                <a:cxn ang="0">
                  <a:pos x="19" y="78"/>
                </a:cxn>
                <a:cxn ang="0">
                  <a:pos x="35" y="23"/>
                </a:cxn>
                <a:cxn ang="0">
                  <a:pos x="45" y="4"/>
                </a:cxn>
                <a:cxn ang="0">
                  <a:pos x="75" y="2"/>
                </a:cxn>
                <a:cxn ang="0">
                  <a:pos x="100" y="19"/>
                </a:cxn>
                <a:cxn ang="0">
                  <a:pos x="124" y="29"/>
                </a:cxn>
                <a:cxn ang="0">
                  <a:pos x="157" y="39"/>
                </a:cxn>
                <a:cxn ang="0">
                  <a:pos x="178" y="51"/>
                </a:cxn>
                <a:cxn ang="0">
                  <a:pos x="200" y="65"/>
                </a:cxn>
                <a:cxn ang="0">
                  <a:pos x="235" y="75"/>
                </a:cxn>
                <a:cxn ang="0">
                  <a:pos x="249" y="94"/>
                </a:cxn>
                <a:cxn ang="0">
                  <a:pos x="269" y="106"/>
                </a:cxn>
                <a:cxn ang="0">
                  <a:pos x="290" y="101"/>
                </a:cxn>
                <a:cxn ang="0">
                  <a:pos x="316" y="119"/>
                </a:cxn>
                <a:cxn ang="0">
                  <a:pos x="342" y="129"/>
                </a:cxn>
                <a:cxn ang="0">
                  <a:pos x="374" y="127"/>
                </a:cxn>
                <a:cxn ang="0">
                  <a:pos x="401" y="142"/>
                </a:cxn>
                <a:cxn ang="0">
                  <a:pos x="393" y="151"/>
                </a:cxn>
                <a:cxn ang="0">
                  <a:pos x="372" y="189"/>
                </a:cxn>
                <a:cxn ang="0">
                  <a:pos x="356" y="226"/>
                </a:cxn>
                <a:cxn ang="0">
                  <a:pos x="323" y="234"/>
                </a:cxn>
                <a:cxn ang="0">
                  <a:pos x="328" y="221"/>
                </a:cxn>
                <a:cxn ang="0">
                  <a:pos x="318" y="206"/>
                </a:cxn>
                <a:cxn ang="0">
                  <a:pos x="291" y="204"/>
                </a:cxn>
                <a:cxn ang="0">
                  <a:pos x="280" y="194"/>
                </a:cxn>
                <a:cxn ang="0">
                  <a:pos x="283" y="177"/>
                </a:cxn>
                <a:cxn ang="0">
                  <a:pos x="272" y="161"/>
                </a:cxn>
                <a:cxn ang="0">
                  <a:pos x="279" y="148"/>
                </a:cxn>
                <a:cxn ang="0">
                  <a:pos x="259" y="154"/>
                </a:cxn>
                <a:cxn ang="0">
                  <a:pos x="244" y="148"/>
                </a:cxn>
                <a:cxn ang="0">
                  <a:pos x="219" y="155"/>
                </a:cxn>
                <a:cxn ang="0">
                  <a:pos x="198" y="174"/>
                </a:cxn>
                <a:cxn ang="0">
                  <a:pos x="175" y="184"/>
                </a:cxn>
                <a:cxn ang="0">
                  <a:pos x="147" y="198"/>
                </a:cxn>
              </a:cxnLst>
              <a:rect l="0" t="0" r="r" b="b"/>
              <a:pathLst>
                <a:path w="402" h="237">
                  <a:moveTo>
                    <a:pt x="139" y="201"/>
                  </a:moveTo>
                  <a:cubicBezTo>
                    <a:pt x="137" y="201"/>
                    <a:pt x="133" y="200"/>
                    <a:pt x="131" y="200"/>
                  </a:cubicBezTo>
                  <a:cubicBezTo>
                    <a:pt x="129" y="201"/>
                    <a:pt x="125" y="204"/>
                    <a:pt x="122" y="205"/>
                  </a:cubicBezTo>
                  <a:cubicBezTo>
                    <a:pt x="121" y="206"/>
                    <a:pt x="117" y="208"/>
                    <a:pt x="115" y="207"/>
                  </a:cubicBezTo>
                  <a:cubicBezTo>
                    <a:pt x="113" y="206"/>
                    <a:pt x="111" y="201"/>
                    <a:pt x="111" y="199"/>
                  </a:cubicBezTo>
                  <a:cubicBezTo>
                    <a:pt x="111" y="197"/>
                    <a:pt x="113" y="194"/>
                    <a:pt x="112" y="192"/>
                  </a:cubicBezTo>
                  <a:cubicBezTo>
                    <a:pt x="111" y="190"/>
                    <a:pt x="106" y="189"/>
                    <a:pt x="104" y="189"/>
                  </a:cubicBezTo>
                  <a:cubicBezTo>
                    <a:pt x="101" y="189"/>
                    <a:pt x="96" y="188"/>
                    <a:pt x="94" y="189"/>
                  </a:cubicBezTo>
                  <a:cubicBezTo>
                    <a:pt x="92" y="190"/>
                    <a:pt x="89" y="193"/>
                    <a:pt x="87" y="194"/>
                  </a:cubicBezTo>
                  <a:cubicBezTo>
                    <a:pt x="85" y="195"/>
                    <a:pt x="79" y="198"/>
                    <a:pt x="77" y="199"/>
                  </a:cubicBezTo>
                  <a:cubicBezTo>
                    <a:pt x="74" y="200"/>
                    <a:pt x="69" y="201"/>
                    <a:pt x="66" y="202"/>
                  </a:cubicBezTo>
                  <a:cubicBezTo>
                    <a:pt x="64" y="202"/>
                    <a:pt x="60" y="203"/>
                    <a:pt x="59" y="203"/>
                  </a:cubicBezTo>
                  <a:cubicBezTo>
                    <a:pt x="56" y="204"/>
                    <a:pt x="51" y="202"/>
                    <a:pt x="48" y="203"/>
                  </a:cubicBezTo>
                  <a:cubicBezTo>
                    <a:pt x="47" y="204"/>
                    <a:pt x="45" y="206"/>
                    <a:pt x="44" y="206"/>
                  </a:cubicBezTo>
                  <a:cubicBezTo>
                    <a:pt x="43" y="207"/>
                    <a:pt x="39" y="208"/>
                    <a:pt x="37" y="208"/>
                  </a:cubicBezTo>
                  <a:cubicBezTo>
                    <a:pt x="36" y="209"/>
                    <a:pt x="34" y="208"/>
                    <a:pt x="33" y="209"/>
                  </a:cubicBezTo>
                  <a:cubicBezTo>
                    <a:pt x="31" y="209"/>
                    <a:pt x="28" y="212"/>
                    <a:pt x="27" y="214"/>
                  </a:cubicBezTo>
                  <a:cubicBezTo>
                    <a:pt x="26" y="215"/>
                    <a:pt x="25" y="218"/>
                    <a:pt x="24" y="219"/>
                  </a:cubicBezTo>
                  <a:cubicBezTo>
                    <a:pt x="22" y="220"/>
                    <a:pt x="17" y="220"/>
                    <a:pt x="14" y="220"/>
                  </a:cubicBezTo>
                  <a:cubicBezTo>
                    <a:pt x="13" y="220"/>
                    <a:pt x="10" y="219"/>
                    <a:pt x="9" y="218"/>
                  </a:cubicBezTo>
                  <a:cubicBezTo>
                    <a:pt x="8" y="216"/>
                    <a:pt x="8" y="212"/>
                    <a:pt x="9" y="210"/>
                  </a:cubicBezTo>
                  <a:cubicBezTo>
                    <a:pt x="9" y="209"/>
                    <a:pt x="12" y="207"/>
                    <a:pt x="13" y="206"/>
                  </a:cubicBezTo>
                  <a:cubicBezTo>
                    <a:pt x="14" y="205"/>
                    <a:pt x="18" y="205"/>
                    <a:pt x="19" y="204"/>
                  </a:cubicBezTo>
                  <a:cubicBezTo>
                    <a:pt x="22" y="203"/>
                    <a:pt x="26" y="202"/>
                    <a:pt x="28" y="201"/>
                  </a:cubicBezTo>
                  <a:cubicBezTo>
                    <a:pt x="29" y="200"/>
                    <a:pt x="31" y="198"/>
                    <a:pt x="32" y="196"/>
                  </a:cubicBezTo>
                  <a:cubicBezTo>
                    <a:pt x="32" y="195"/>
                    <a:pt x="31" y="191"/>
                    <a:pt x="32" y="189"/>
                  </a:cubicBezTo>
                  <a:cubicBezTo>
                    <a:pt x="33" y="187"/>
                    <a:pt x="36" y="185"/>
                    <a:pt x="36" y="184"/>
                  </a:cubicBezTo>
                  <a:cubicBezTo>
                    <a:pt x="37" y="182"/>
                    <a:pt x="39" y="179"/>
                    <a:pt x="39" y="177"/>
                  </a:cubicBezTo>
                  <a:cubicBezTo>
                    <a:pt x="39" y="175"/>
                    <a:pt x="39" y="173"/>
                    <a:pt x="38" y="171"/>
                  </a:cubicBezTo>
                  <a:cubicBezTo>
                    <a:pt x="37" y="169"/>
                    <a:pt x="33" y="166"/>
                    <a:pt x="32" y="164"/>
                  </a:cubicBezTo>
                  <a:cubicBezTo>
                    <a:pt x="32" y="161"/>
                    <a:pt x="34" y="156"/>
                    <a:pt x="36" y="154"/>
                  </a:cubicBezTo>
                  <a:cubicBezTo>
                    <a:pt x="38" y="152"/>
                    <a:pt x="45" y="150"/>
                    <a:pt x="47" y="148"/>
                  </a:cubicBezTo>
                  <a:cubicBezTo>
                    <a:pt x="49" y="146"/>
                    <a:pt x="53" y="141"/>
                    <a:pt x="54" y="138"/>
                  </a:cubicBezTo>
                  <a:cubicBezTo>
                    <a:pt x="55" y="135"/>
                    <a:pt x="55" y="129"/>
                    <a:pt x="54" y="126"/>
                  </a:cubicBezTo>
                  <a:cubicBezTo>
                    <a:pt x="53" y="125"/>
                    <a:pt x="51" y="123"/>
                    <a:pt x="49" y="122"/>
                  </a:cubicBezTo>
                  <a:cubicBezTo>
                    <a:pt x="47" y="122"/>
                    <a:pt x="43" y="123"/>
                    <a:pt x="41" y="124"/>
                  </a:cubicBezTo>
                  <a:cubicBezTo>
                    <a:pt x="39" y="124"/>
                    <a:pt x="35" y="126"/>
                    <a:pt x="33" y="126"/>
                  </a:cubicBezTo>
                  <a:cubicBezTo>
                    <a:pt x="29" y="126"/>
                    <a:pt x="22" y="124"/>
                    <a:pt x="19" y="123"/>
                  </a:cubicBezTo>
                  <a:cubicBezTo>
                    <a:pt x="15" y="121"/>
                    <a:pt x="7" y="117"/>
                    <a:pt x="4" y="115"/>
                  </a:cubicBezTo>
                  <a:cubicBezTo>
                    <a:pt x="3" y="114"/>
                    <a:pt x="1" y="113"/>
                    <a:pt x="0" y="112"/>
                  </a:cubicBezTo>
                  <a:cubicBezTo>
                    <a:pt x="4" y="106"/>
                    <a:pt x="8" y="100"/>
                    <a:pt x="10" y="96"/>
                  </a:cubicBezTo>
                  <a:cubicBezTo>
                    <a:pt x="12" y="92"/>
                    <a:pt x="17" y="83"/>
                    <a:pt x="19" y="78"/>
                  </a:cubicBezTo>
                  <a:cubicBezTo>
                    <a:pt x="21" y="73"/>
                    <a:pt x="25" y="61"/>
                    <a:pt x="27" y="56"/>
                  </a:cubicBezTo>
                  <a:cubicBezTo>
                    <a:pt x="28" y="52"/>
                    <a:pt x="29" y="43"/>
                    <a:pt x="31" y="39"/>
                  </a:cubicBezTo>
                  <a:cubicBezTo>
                    <a:pt x="32" y="35"/>
                    <a:pt x="34" y="27"/>
                    <a:pt x="35" y="23"/>
                  </a:cubicBezTo>
                  <a:cubicBezTo>
                    <a:pt x="36" y="21"/>
                    <a:pt x="37" y="17"/>
                    <a:pt x="37" y="15"/>
                  </a:cubicBezTo>
                  <a:cubicBezTo>
                    <a:pt x="38" y="13"/>
                    <a:pt x="40" y="9"/>
                    <a:pt x="41" y="7"/>
                  </a:cubicBezTo>
                  <a:cubicBezTo>
                    <a:pt x="42" y="6"/>
                    <a:pt x="43" y="4"/>
                    <a:pt x="45" y="4"/>
                  </a:cubicBezTo>
                  <a:cubicBezTo>
                    <a:pt x="47" y="3"/>
                    <a:pt x="51" y="1"/>
                    <a:pt x="53" y="1"/>
                  </a:cubicBezTo>
                  <a:cubicBezTo>
                    <a:pt x="56" y="0"/>
                    <a:pt x="61" y="0"/>
                    <a:pt x="63" y="1"/>
                  </a:cubicBezTo>
                  <a:cubicBezTo>
                    <a:pt x="66" y="1"/>
                    <a:pt x="72" y="2"/>
                    <a:pt x="75" y="2"/>
                  </a:cubicBezTo>
                  <a:cubicBezTo>
                    <a:pt x="77" y="2"/>
                    <a:pt x="82" y="3"/>
                    <a:pt x="84" y="3"/>
                  </a:cubicBezTo>
                  <a:cubicBezTo>
                    <a:pt x="86" y="4"/>
                    <a:pt x="91" y="8"/>
                    <a:pt x="93" y="10"/>
                  </a:cubicBezTo>
                  <a:cubicBezTo>
                    <a:pt x="95" y="12"/>
                    <a:pt x="98" y="17"/>
                    <a:pt x="100" y="19"/>
                  </a:cubicBezTo>
                  <a:cubicBezTo>
                    <a:pt x="101" y="21"/>
                    <a:pt x="105" y="25"/>
                    <a:pt x="108" y="26"/>
                  </a:cubicBezTo>
                  <a:cubicBezTo>
                    <a:pt x="110" y="27"/>
                    <a:pt x="115" y="28"/>
                    <a:pt x="117" y="28"/>
                  </a:cubicBezTo>
                  <a:cubicBezTo>
                    <a:pt x="119" y="28"/>
                    <a:pt x="122" y="28"/>
                    <a:pt x="124" y="29"/>
                  </a:cubicBezTo>
                  <a:cubicBezTo>
                    <a:pt x="126" y="29"/>
                    <a:pt x="131" y="31"/>
                    <a:pt x="133" y="32"/>
                  </a:cubicBezTo>
                  <a:cubicBezTo>
                    <a:pt x="136" y="33"/>
                    <a:pt x="141" y="36"/>
                    <a:pt x="144" y="36"/>
                  </a:cubicBezTo>
                  <a:cubicBezTo>
                    <a:pt x="147" y="37"/>
                    <a:pt x="154" y="39"/>
                    <a:pt x="157" y="39"/>
                  </a:cubicBezTo>
                  <a:cubicBezTo>
                    <a:pt x="159" y="40"/>
                    <a:pt x="164" y="40"/>
                    <a:pt x="166" y="41"/>
                  </a:cubicBezTo>
                  <a:cubicBezTo>
                    <a:pt x="168" y="42"/>
                    <a:pt x="171" y="44"/>
                    <a:pt x="173" y="45"/>
                  </a:cubicBezTo>
                  <a:cubicBezTo>
                    <a:pt x="174" y="47"/>
                    <a:pt x="176" y="50"/>
                    <a:pt x="178" y="51"/>
                  </a:cubicBezTo>
                  <a:cubicBezTo>
                    <a:pt x="180" y="52"/>
                    <a:pt x="183" y="52"/>
                    <a:pt x="185" y="53"/>
                  </a:cubicBezTo>
                  <a:cubicBezTo>
                    <a:pt x="187" y="54"/>
                    <a:pt x="192" y="54"/>
                    <a:pt x="194" y="56"/>
                  </a:cubicBezTo>
                  <a:cubicBezTo>
                    <a:pt x="196" y="58"/>
                    <a:pt x="198" y="63"/>
                    <a:pt x="200" y="65"/>
                  </a:cubicBezTo>
                  <a:cubicBezTo>
                    <a:pt x="203" y="68"/>
                    <a:pt x="211" y="70"/>
                    <a:pt x="215" y="70"/>
                  </a:cubicBezTo>
                  <a:cubicBezTo>
                    <a:pt x="218" y="71"/>
                    <a:pt x="224" y="70"/>
                    <a:pt x="227" y="70"/>
                  </a:cubicBezTo>
                  <a:cubicBezTo>
                    <a:pt x="229" y="71"/>
                    <a:pt x="233" y="74"/>
                    <a:pt x="235" y="75"/>
                  </a:cubicBezTo>
                  <a:cubicBezTo>
                    <a:pt x="236" y="76"/>
                    <a:pt x="240" y="77"/>
                    <a:pt x="240" y="78"/>
                  </a:cubicBezTo>
                  <a:cubicBezTo>
                    <a:pt x="242" y="80"/>
                    <a:pt x="242" y="84"/>
                    <a:pt x="242" y="86"/>
                  </a:cubicBezTo>
                  <a:cubicBezTo>
                    <a:pt x="244" y="88"/>
                    <a:pt x="247" y="93"/>
                    <a:pt x="249" y="94"/>
                  </a:cubicBezTo>
                  <a:cubicBezTo>
                    <a:pt x="250" y="96"/>
                    <a:pt x="255" y="97"/>
                    <a:pt x="257" y="97"/>
                  </a:cubicBezTo>
                  <a:cubicBezTo>
                    <a:pt x="258" y="98"/>
                    <a:pt x="262" y="98"/>
                    <a:pt x="263" y="99"/>
                  </a:cubicBezTo>
                  <a:cubicBezTo>
                    <a:pt x="265" y="100"/>
                    <a:pt x="267" y="105"/>
                    <a:pt x="269" y="106"/>
                  </a:cubicBezTo>
                  <a:cubicBezTo>
                    <a:pt x="271" y="107"/>
                    <a:pt x="276" y="107"/>
                    <a:pt x="277" y="107"/>
                  </a:cubicBezTo>
                  <a:cubicBezTo>
                    <a:pt x="278" y="107"/>
                    <a:pt x="282" y="104"/>
                    <a:pt x="283" y="103"/>
                  </a:cubicBezTo>
                  <a:cubicBezTo>
                    <a:pt x="285" y="102"/>
                    <a:pt x="289" y="101"/>
                    <a:pt x="290" y="101"/>
                  </a:cubicBezTo>
                  <a:cubicBezTo>
                    <a:pt x="293" y="100"/>
                    <a:pt x="298" y="102"/>
                    <a:pt x="300" y="103"/>
                  </a:cubicBezTo>
                  <a:cubicBezTo>
                    <a:pt x="303" y="104"/>
                    <a:pt x="306" y="108"/>
                    <a:pt x="307" y="109"/>
                  </a:cubicBezTo>
                  <a:cubicBezTo>
                    <a:pt x="310" y="112"/>
                    <a:pt x="314" y="117"/>
                    <a:pt x="316" y="119"/>
                  </a:cubicBezTo>
                  <a:cubicBezTo>
                    <a:pt x="318" y="121"/>
                    <a:pt x="322" y="125"/>
                    <a:pt x="325" y="126"/>
                  </a:cubicBezTo>
                  <a:cubicBezTo>
                    <a:pt x="327" y="127"/>
                    <a:pt x="331" y="129"/>
                    <a:pt x="333" y="129"/>
                  </a:cubicBezTo>
                  <a:cubicBezTo>
                    <a:pt x="335" y="130"/>
                    <a:pt x="339" y="129"/>
                    <a:pt x="342" y="129"/>
                  </a:cubicBezTo>
                  <a:cubicBezTo>
                    <a:pt x="344" y="129"/>
                    <a:pt x="347" y="127"/>
                    <a:pt x="349" y="127"/>
                  </a:cubicBezTo>
                  <a:cubicBezTo>
                    <a:pt x="352" y="126"/>
                    <a:pt x="357" y="126"/>
                    <a:pt x="359" y="126"/>
                  </a:cubicBezTo>
                  <a:cubicBezTo>
                    <a:pt x="363" y="126"/>
                    <a:pt x="370" y="126"/>
                    <a:pt x="374" y="127"/>
                  </a:cubicBezTo>
                  <a:cubicBezTo>
                    <a:pt x="377" y="127"/>
                    <a:pt x="384" y="128"/>
                    <a:pt x="387" y="129"/>
                  </a:cubicBezTo>
                  <a:cubicBezTo>
                    <a:pt x="389" y="130"/>
                    <a:pt x="394" y="134"/>
                    <a:pt x="395" y="136"/>
                  </a:cubicBezTo>
                  <a:cubicBezTo>
                    <a:pt x="397" y="137"/>
                    <a:pt x="400" y="140"/>
                    <a:pt x="401" y="142"/>
                  </a:cubicBezTo>
                  <a:cubicBezTo>
                    <a:pt x="401" y="145"/>
                    <a:pt x="401" y="149"/>
                    <a:pt x="402" y="152"/>
                  </a:cubicBezTo>
                  <a:cubicBezTo>
                    <a:pt x="402" y="152"/>
                    <a:pt x="402" y="152"/>
                    <a:pt x="402" y="152"/>
                  </a:cubicBezTo>
                  <a:cubicBezTo>
                    <a:pt x="399" y="151"/>
                    <a:pt x="395" y="150"/>
                    <a:pt x="393" y="151"/>
                  </a:cubicBezTo>
                  <a:cubicBezTo>
                    <a:pt x="390" y="152"/>
                    <a:pt x="385" y="156"/>
                    <a:pt x="383" y="158"/>
                  </a:cubicBezTo>
                  <a:cubicBezTo>
                    <a:pt x="381" y="161"/>
                    <a:pt x="377" y="168"/>
                    <a:pt x="376" y="172"/>
                  </a:cubicBezTo>
                  <a:cubicBezTo>
                    <a:pt x="374" y="176"/>
                    <a:pt x="373" y="185"/>
                    <a:pt x="372" y="189"/>
                  </a:cubicBezTo>
                  <a:cubicBezTo>
                    <a:pt x="370" y="193"/>
                    <a:pt x="368" y="203"/>
                    <a:pt x="366" y="207"/>
                  </a:cubicBezTo>
                  <a:cubicBezTo>
                    <a:pt x="365" y="209"/>
                    <a:pt x="364" y="213"/>
                    <a:pt x="363" y="215"/>
                  </a:cubicBezTo>
                  <a:cubicBezTo>
                    <a:pt x="361" y="218"/>
                    <a:pt x="358" y="224"/>
                    <a:pt x="356" y="226"/>
                  </a:cubicBezTo>
                  <a:cubicBezTo>
                    <a:pt x="354" y="228"/>
                    <a:pt x="349" y="231"/>
                    <a:pt x="346" y="233"/>
                  </a:cubicBezTo>
                  <a:cubicBezTo>
                    <a:pt x="343" y="234"/>
                    <a:pt x="337" y="236"/>
                    <a:pt x="334" y="237"/>
                  </a:cubicBezTo>
                  <a:cubicBezTo>
                    <a:pt x="331" y="237"/>
                    <a:pt x="325" y="236"/>
                    <a:pt x="323" y="234"/>
                  </a:cubicBezTo>
                  <a:cubicBezTo>
                    <a:pt x="321" y="233"/>
                    <a:pt x="320" y="229"/>
                    <a:pt x="320" y="228"/>
                  </a:cubicBezTo>
                  <a:cubicBezTo>
                    <a:pt x="321" y="226"/>
                    <a:pt x="323" y="223"/>
                    <a:pt x="325" y="222"/>
                  </a:cubicBezTo>
                  <a:cubicBezTo>
                    <a:pt x="326" y="221"/>
                    <a:pt x="328" y="222"/>
                    <a:pt x="328" y="221"/>
                  </a:cubicBezTo>
                  <a:cubicBezTo>
                    <a:pt x="330" y="220"/>
                    <a:pt x="330" y="217"/>
                    <a:pt x="329" y="215"/>
                  </a:cubicBezTo>
                  <a:cubicBezTo>
                    <a:pt x="329" y="213"/>
                    <a:pt x="326" y="210"/>
                    <a:pt x="324" y="209"/>
                  </a:cubicBezTo>
                  <a:cubicBezTo>
                    <a:pt x="323" y="208"/>
                    <a:pt x="319" y="206"/>
                    <a:pt x="318" y="206"/>
                  </a:cubicBezTo>
                  <a:cubicBezTo>
                    <a:pt x="316" y="205"/>
                    <a:pt x="311" y="204"/>
                    <a:pt x="309" y="204"/>
                  </a:cubicBezTo>
                  <a:cubicBezTo>
                    <a:pt x="307" y="204"/>
                    <a:pt x="301" y="206"/>
                    <a:pt x="299" y="206"/>
                  </a:cubicBezTo>
                  <a:cubicBezTo>
                    <a:pt x="297" y="206"/>
                    <a:pt x="293" y="204"/>
                    <a:pt x="291" y="204"/>
                  </a:cubicBezTo>
                  <a:cubicBezTo>
                    <a:pt x="290" y="204"/>
                    <a:pt x="287" y="204"/>
                    <a:pt x="286" y="204"/>
                  </a:cubicBezTo>
                  <a:cubicBezTo>
                    <a:pt x="285" y="203"/>
                    <a:pt x="284" y="202"/>
                    <a:pt x="284" y="201"/>
                  </a:cubicBezTo>
                  <a:cubicBezTo>
                    <a:pt x="283" y="199"/>
                    <a:pt x="281" y="196"/>
                    <a:pt x="280" y="194"/>
                  </a:cubicBezTo>
                  <a:cubicBezTo>
                    <a:pt x="280" y="193"/>
                    <a:pt x="279" y="190"/>
                    <a:pt x="280" y="189"/>
                  </a:cubicBezTo>
                  <a:cubicBezTo>
                    <a:pt x="280" y="188"/>
                    <a:pt x="282" y="186"/>
                    <a:pt x="282" y="185"/>
                  </a:cubicBezTo>
                  <a:cubicBezTo>
                    <a:pt x="283" y="183"/>
                    <a:pt x="283" y="179"/>
                    <a:pt x="283" y="177"/>
                  </a:cubicBezTo>
                  <a:cubicBezTo>
                    <a:pt x="282" y="175"/>
                    <a:pt x="276" y="173"/>
                    <a:pt x="275" y="172"/>
                  </a:cubicBezTo>
                  <a:cubicBezTo>
                    <a:pt x="273" y="170"/>
                    <a:pt x="271" y="167"/>
                    <a:pt x="271" y="165"/>
                  </a:cubicBezTo>
                  <a:cubicBezTo>
                    <a:pt x="271" y="164"/>
                    <a:pt x="272" y="161"/>
                    <a:pt x="272" y="161"/>
                  </a:cubicBezTo>
                  <a:cubicBezTo>
                    <a:pt x="273" y="159"/>
                    <a:pt x="277" y="160"/>
                    <a:pt x="279" y="159"/>
                  </a:cubicBezTo>
                  <a:cubicBezTo>
                    <a:pt x="280" y="157"/>
                    <a:pt x="282" y="154"/>
                    <a:pt x="282" y="152"/>
                  </a:cubicBezTo>
                  <a:cubicBezTo>
                    <a:pt x="282" y="151"/>
                    <a:pt x="280" y="149"/>
                    <a:pt x="279" y="148"/>
                  </a:cubicBezTo>
                  <a:cubicBezTo>
                    <a:pt x="277" y="147"/>
                    <a:pt x="274" y="148"/>
                    <a:pt x="272" y="148"/>
                  </a:cubicBezTo>
                  <a:cubicBezTo>
                    <a:pt x="270" y="149"/>
                    <a:pt x="266" y="149"/>
                    <a:pt x="264" y="150"/>
                  </a:cubicBezTo>
                  <a:cubicBezTo>
                    <a:pt x="263" y="151"/>
                    <a:pt x="260" y="153"/>
                    <a:pt x="259" y="154"/>
                  </a:cubicBezTo>
                  <a:cubicBezTo>
                    <a:pt x="257" y="154"/>
                    <a:pt x="254" y="155"/>
                    <a:pt x="253" y="154"/>
                  </a:cubicBezTo>
                  <a:cubicBezTo>
                    <a:pt x="252" y="153"/>
                    <a:pt x="253" y="149"/>
                    <a:pt x="252" y="148"/>
                  </a:cubicBezTo>
                  <a:cubicBezTo>
                    <a:pt x="250" y="147"/>
                    <a:pt x="246" y="148"/>
                    <a:pt x="244" y="148"/>
                  </a:cubicBezTo>
                  <a:cubicBezTo>
                    <a:pt x="241" y="148"/>
                    <a:pt x="235" y="149"/>
                    <a:pt x="232" y="149"/>
                  </a:cubicBezTo>
                  <a:cubicBezTo>
                    <a:pt x="230" y="150"/>
                    <a:pt x="226" y="151"/>
                    <a:pt x="225" y="152"/>
                  </a:cubicBezTo>
                  <a:cubicBezTo>
                    <a:pt x="223" y="153"/>
                    <a:pt x="220" y="154"/>
                    <a:pt x="219" y="155"/>
                  </a:cubicBezTo>
                  <a:cubicBezTo>
                    <a:pt x="218" y="157"/>
                    <a:pt x="219" y="161"/>
                    <a:pt x="218" y="162"/>
                  </a:cubicBezTo>
                  <a:cubicBezTo>
                    <a:pt x="217" y="165"/>
                    <a:pt x="212" y="169"/>
                    <a:pt x="210" y="170"/>
                  </a:cubicBezTo>
                  <a:cubicBezTo>
                    <a:pt x="207" y="172"/>
                    <a:pt x="201" y="173"/>
                    <a:pt x="198" y="174"/>
                  </a:cubicBezTo>
                  <a:cubicBezTo>
                    <a:pt x="196" y="174"/>
                    <a:pt x="190" y="174"/>
                    <a:pt x="187" y="174"/>
                  </a:cubicBezTo>
                  <a:cubicBezTo>
                    <a:pt x="185" y="175"/>
                    <a:pt x="182" y="177"/>
                    <a:pt x="180" y="178"/>
                  </a:cubicBezTo>
                  <a:cubicBezTo>
                    <a:pt x="179" y="180"/>
                    <a:pt x="177" y="183"/>
                    <a:pt x="175" y="184"/>
                  </a:cubicBezTo>
                  <a:cubicBezTo>
                    <a:pt x="173" y="186"/>
                    <a:pt x="169" y="190"/>
                    <a:pt x="166" y="191"/>
                  </a:cubicBezTo>
                  <a:cubicBezTo>
                    <a:pt x="164" y="192"/>
                    <a:pt x="158" y="194"/>
                    <a:pt x="156" y="195"/>
                  </a:cubicBezTo>
                  <a:cubicBezTo>
                    <a:pt x="154" y="196"/>
                    <a:pt x="149" y="197"/>
                    <a:pt x="147" y="198"/>
                  </a:cubicBezTo>
                  <a:cubicBezTo>
                    <a:pt x="145" y="198"/>
                    <a:pt x="142" y="201"/>
                    <a:pt x="140" y="201"/>
                  </a:cubicBezTo>
                  <a:cubicBezTo>
                    <a:pt x="140" y="201"/>
                    <a:pt x="139" y="201"/>
                    <a:pt x="139" y="20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8" name="Freeform 9">
              <a:extLst>
                <a:ext uri="{FF2B5EF4-FFF2-40B4-BE49-F238E27FC236}">
                  <a16:creationId xmlns:a16="http://schemas.microsoft.com/office/drawing/2014/main" id="{642E12A6-856E-4DC4-9163-DBE1739C528F}"/>
                </a:ext>
              </a:extLst>
            </p:cNvPr>
            <p:cNvSpPr>
              <a:spLocks/>
            </p:cNvSpPr>
            <p:nvPr/>
          </p:nvSpPr>
          <p:spPr bwMode="auto">
            <a:xfrm>
              <a:off x="4119563" y="2776538"/>
              <a:ext cx="615950" cy="404813"/>
            </a:xfrm>
            <a:custGeom>
              <a:avLst/>
              <a:gdLst/>
              <a:ahLst/>
              <a:cxnLst>
                <a:cxn ang="0">
                  <a:pos x="411" y="274"/>
                </a:cxn>
                <a:cxn ang="0">
                  <a:pos x="386" y="262"/>
                </a:cxn>
                <a:cxn ang="0">
                  <a:pos x="350" y="244"/>
                </a:cxn>
                <a:cxn ang="0">
                  <a:pos x="320" y="255"/>
                </a:cxn>
                <a:cxn ang="0">
                  <a:pos x="295" y="252"/>
                </a:cxn>
                <a:cxn ang="0">
                  <a:pos x="265" y="265"/>
                </a:cxn>
                <a:cxn ang="0">
                  <a:pos x="238" y="250"/>
                </a:cxn>
                <a:cxn ang="0">
                  <a:pos x="213" y="261"/>
                </a:cxn>
                <a:cxn ang="0">
                  <a:pos x="201" y="260"/>
                </a:cxn>
                <a:cxn ang="0">
                  <a:pos x="182" y="239"/>
                </a:cxn>
                <a:cxn ang="0">
                  <a:pos x="146" y="234"/>
                </a:cxn>
                <a:cxn ang="0">
                  <a:pos x="128" y="253"/>
                </a:cxn>
                <a:cxn ang="0">
                  <a:pos x="103" y="253"/>
                </a:cxn>
                <a:cxn ang="0">
                  <a:pos x="82" y="265"/>
                </a:cxn>
                <a:cxn ang="0">
                  <a:pos x="54" y="277"/>
                </a:cxn>
                <a:cxn ang="0">
                  <a:pos x="33" y="252"/>
                </a:cxn>
                <a:cxn ang="0">
                  <a:pos x="33" y="231"/>
                </a:cxn>
                <a:cxn ang="0">
                  <a:pos x="41" y="212"/>
                </a:cxn>
                <a:cxn ang="0">
                  <a:pos x="54" y="195"/>
                </a:cxn>
                <a:cxn ang="0">
                  <a:pos x="62" y="171"/>
                </a:cxn>
                <a:cxn ang="0">
                  <a:pos x="78" y="159"/>
                </a:cxn>
                <a:cxn ang="0">
                  <a:pos x="68" y="147"/>
                </a:cxn>
                <a:cxn ang="0">
                  <a:pos x="39" y="154"/>
                </a:cxn>
                <a:cxn ang="0">
                  <a:pos x="8" y="133"/>
                </a:cxn>
                <a:cxn ang="0">
                  <a:pos x="19" y="120"/>
                </a:cxn>
                <a:cxn ang="0">
                  <a:pos x="36" y="126"/>
                </a:cxn>
                <a:cxn ang="0">
                  <a:pos x="43" y="108"/>
                </a:cxn>
                <a:cxn ang="0">
                  <a:pos x="22" y="78"/>
                </a:cxn>
                <a:cxn ang="0">
                  <a:pos x="0" y="54"/>
                </a:cxn>
                <a:cxn ang="0">
                  <a:pos x="17" y="48"/>
                </a:cxn>
                <a:cxn ang="0">
                  <a:pos x="41" y="31"/>
                </a:cxn>
                <a:cxn ang="0">
                  <a:pos x="71" y="23"/>
                </a:cxn>
                <a:cxn ang="0">
                  <a:pos x="86" y="5"/>
                </a:cxn>
                <a:cxn ang="0">
                  <a:pos x="113" y="1"/>
                </a:cxn>
                <a:cxn ang="0">
                  <a:pos x="125" y="3"/>
                </a:cxn>
                <a:cxn ang="0">
                  <a:pos x="143" y="5"/>
                </a:cxn>
                <a:cxn ang="0">
                  <a:pos x="132" y="18"/>
                </a:cxn>
                <a:cxn ang="0">
                  <a:pos x="143" y="38"/>
                </a:cxn>
                <a:cxn ang="0">
                  <a:pos x="145" y="54"/>
                </a:cxn>
                <a:cxn ang="0">
                  <a:pos x="160" y="59"/>
                </a:cxn>
                <a:cxn ang="0">
                  <a:pos x="185" y="62"/>
                </a:cxn>
                <a:cxn ang="0">
                  <a:pos x="186" y="75"/>
                </a:cxn>
                <a:cxn ang="0">
                  <a:pos x="195" y="90"/>
                </a:cxn>
                <a:cxn ang="0">
                  <a:pos x="224" y="68"/>
                </a:cxn>
                <a:cxn ang="0">
                  <a:pos x="237" y="25"/>
                </a:cxn>
                <a:cxn ang="0">
                  <a:pos x="263" y="5"/>
                </a:cxn>
                <a:cxn ang="0">
                  <a:pos x="289" y="10"/>
                </a:cxn>
                <a:cxn ang="0">
                  <a:pos x="314" y="32"/>
                </a:cxn>
                <a:cxn ang="0">
                  <a:pos x="310" y="44"/>
                </a:cxn>
                <a:cxn ang="0">
                  <a:pos x="325" y="66"/>
                </a:cxn>
                <a:cxn ang="0">
                  <a:pos x="323" y="85"/>
                </a:cxn>
                <a:cxn ang="0">
                  <a:pos x="334" y="110"/>
                </a:cxn>
                <a:cxn ang="0">
                  <a:pos x="362" y="128"/>
                </a:cxn>
                <a:cxn ang="0">
                  <a:pos x="359" y="149"/>
                </a:cxn>
                <a:cxn ang="0">
                  <a:pos x="350" y="172"/>
                </a:cxn>
                <a:cxn ang="0">
                  <a:pos x="376" y="163"/>
                </a:cxn>
                <a:cxn ang="0">
                  <a:pos x="384" y="145"/>
                </a:cxn>
                <a:cxn ang="0">
                  <a:pos x="394" y="162"/>
                </a:cxn>
                <a:cxn ang="0">
                  <a:pos x="397" y="211"/>
                </a:cxn>
                <a:cxn ang="0">
                  <a:pos x="412" y="236"/>
                </a:cxn>
              </a:cxnLst>
              <a:rect l="0" t="0" r="r" b="b"/>
              <a:pathLst>
                <a:path w="422" h="278">
                  <a:moveTo>
                    <a:pt x="422" y="258"/>
                  </a:moveTo>
                  <a:cubicBezTo>
                    <a:pt x="422" y="261"/>
                    <a:pt x="422" y="267"/>
                    <a:pt x="420" y="270"/>
                  </a:cubicBezTo>
                  <a:cubicBezTo>
                    <a:pt x="419" y="272"/>
                    <a:pt x="414" y="274"/>
                    <a:pt x="411" y="274"/>
                  </a:cubicBezTo>
                  <a:cubicBezTo>
                    <a:pt x="409" y="274"/>
                    <a:pt x="406" y="273"/>
                    <a:pt x="404" y="272"/>
                  </a:cubicBezTo>
                  <a:cubicBezTo>
                    <a:pt x="402" y="272"/>
                    <a:pt x="398" y="270"/>
                    <a:pt x="397" y="270"/>
                  </a:cubicBezTo>
                  <a:cubicBezTo>
                    <a:pt x="394" y="268"/>
                    <a:pt x="389" y="264"/>
                    <a:pt x="386" y="262"/>
                  </a:cubicBezTo>
                  <a:cubicBezTo>
                    <a:pt x="384" y="260"/>
                    <a:pt x="381" y="256"/>
                    <a:pt x="379" y="255"/>
                  </a:cubicBezTo>
                  <a:cubicBezTo>
                    <a:pt x="375" y="252"/>
                    <a:pt x="368" y="249"/>
                    <a:pt x="365" y="248"/>
                  </a:cubicBezTo>
                  <a:cubicBezTo>
                    <a:pt x="361" y="247"/>
                    <a:pt x="354" y="245"/>
                    <a:pt x="350" y="244"/>
                  </a:cubicBezTo>
                  <a:cubicBezTo>
                    <a:pt x="347" y="244"/>
                    <a:pt x="340" y="243"/>
                    <a:pt x="337" y="243"/>
                  </a:cubicBezTo>
                  <a:cubicBezTo>
                    <a:pt x="335" y="244"/>
                    <a:pt x="331" y="248"/>
                    <a:pt x="329" y="249"/>
                  </a:cubicBezTo>
                  <a:cubicBezTo>
                    <a:pt x="327" y="251"/>
                    <a:pt x="323" y="254"/>
                    <a:pt x="320" y="255"/>
                  </a:cubicBezTo>
                  <a:cubicBezTo>
                    <a:pt x="318" y="255"/>
                    <a:pt x="314" y="257"/>
                    <a:pt x="312" y="256"/>
                  </a:cubicBezTo>
                  <a:cubicBezTo>
                    <a:pt x="310" y="256"/>
                    <a:pt x="306" y="253"/>
                    <a:pt x="303" y="253"/>
                  </a:cubicBezTo>
                  <a:cubicBezTo>
                    <a:pt x="301" y="252"/>
                    <a:pt x="297" y="252"/>
                    <a:pt x="295" y="252"/>
                  </a:cubicBezTo>
                  <a:cubicBezTo>
                    <a:pt x="292" y="252"/>
                    <a:pt x="287" y="253"/>
                    <a:pt x="285" y="255"/>
                  </a:cubicBezTo>
                  <a:cubicBezTo>
                    <a:pt x="283" y="256"/>
                    <a:pt x="280" y="261"/>
                    <a:pt x="278" y="262"/>
                  </a:cubicBezTo>
                  <a:cubicBezTo>
                    <a:pt x="275" y="264"/>
                    <a:pt x="268" y="265"/>
                    <a:pt x="265" y="265"/>
                  </a:cubicBezTo>
                  <a:cubicBezTo>
                    <a:pt x="263" y="265"/>
                    <a:pt x="258" y="263"/>
                    <a:pt x="256" y="262"/>
                  </a:cubicBezTo>
                  <a:cubicBezTo>
                    <a:pt x="253" y="261"/>
                    <a:pt x="248" y="258"/>
                    <a:pt x="246" y="256"/>
                  </a:cubicBezTo>
                  <a:cubicBezTo>
                    <a:pt x="244" y="255"/>
                    <a:pt x="241" y="251"/>
                    <a:pt x="238" y="250"/>
                  </a:cubicBezTo>
                  <a:cubicBezTo>
                    <a:pt x="236" y="250"/>
                    <a:pt x="232" y="253"/>
                    <a:pt x="231" y="254"/>
                  </a:cubicBezTo>
                  <a:cubicBezTo>
                    <a:pt x="229" y="255"/>
                    <a:pt x="226" y="261"/>
                    <a:pt x="224" y="262"/>
                  </a:cubicBezTo>
                  <a:cubicBezTo>
                    <a:pt x="222" y="263"/>
                    <a:pt x="216" y="261"/>
                    <a:pt x="213" y="261"/>
                  </a:cubicBezTo>
                  <a:cubicBezTo>
                    <a:pt x="211" y="261"/>
                    <a:pt x="206" y="260"/>
                    <a:pt x="204" y="261"/>
                  </a:cubicBezTo>
                  <a:cubicBezTo>
                    <a:pt x="204" y="261"/>
                    <a:pt x="204" y="261"/>
                    <a:pt x="204" y="261"/>
                  </a:cubicBezTo>
                  <a:cubicBezTo>
                    <a:pt x="203" y="260"/>
                    <a:pt x="201" y="260"/>
                    <a:pt x="201" y="260"/>
                  </a:cubicBezTo>
                  <a:cubicBezTo>
                    <a:pt x="198" y="259"/>
                    <a:pt x="193" y="257"/>
                    <a:pt x="191" y="256"/>
                  </a:cubicBezTo>
                  <a:cubicBezTo>
                    <a:pt x="189" y="254"/>
                    <a:pt x="186" y="251"/>
                    <a:pt x="184" y="248"/>
                  </a:cubicBezTo>
                  <a:cubicBezTo>
                    <a:pt x="183" y="246"/>
                    <a:pt x="184" y="241"/>
                    <a:pt x="182" y="239"/>
                  </a:cubicBezTo>
                  <a:cubicBezTo>
                    <a:pt x="181" y="236"/>
                    <a:pt x="175" y="233"/>
                    <a:pt x="172" y="232"/>
                  </a:cubicBezTo>
                  <a:cubicBezTo>
                    <a:pt x="169" y="231"/>
                    <a:pt x="162" y="232"/>
                    <a:pt x="159" y="232"/>
                  </a:cubicBezTo>
                  <a:cubicBezTo>
                    <a:pt x="155" y="232"/>
                    <a:pt x="149" y="233"/>
                    <a:pt x="146" y="234"/>
                  </a:cubicBezTo>
                  <a:cubicBezTo>
                    <a:pt x="143" y="236"/>
                    <a:pt x="141" y="242"/>
                    <a:pt x="139" y="245"/>
                  </a:cubicBezTo>
                  <a:cubicBezTo>
                    <a:pt x="137" y="247"/>
                    <a:pt x="135" y="251"/>
                    <a:pt x="133" y="252"/>
                  </a:cubicBezTo>
                  <a:cubicBezTo>
                    <a:pt x="132" y="253"/>
                    <a:pt x="129" y="253"/>
                    <a:pt x="128" y="253"/>
                  </a:cubicBezTo>
                  <a:cubicBezTo>
                    <a:pt x="126" y="253"/>
                    <a:pt x="122" y="251"/>
                    <a:pt x="121" y="251"/>
                  </a:cubicBezTo>
                  <a:cubicBezTo>
                    <a:pt x="119" y="251"/>
                    <a:pt x="115" y="253"/>
                    <a:pt x="113" y="253"/>
                  </a:cubicBezTo>
                  <a:cubicBezTo>
                    <a:pt x="110" y="254"/>
                    <a:pt x="105" y="253"/>
                    <a:pt x="103" y="253"/>
                  </a:cubicBezTo>
                  <a:cubicBezTo>
                    <a:pt x="101" y="253"/>
                    <a:pt x="98" y="254"/>
                    <a:pt x="96" y="254"/>
                  </a:cubicBezTo>
                  <a:cubicBezTo>
                    <a:pt x="94" y="255"/>
                    <a:pt x="90" y="256"/>
                    <a:pt x="88" y="257"/>
                  </a:cubicBezTo>
                  <a:cubicBezTo>
                    <a:pt x="86" y="259"/>
                    <a:pt x="83" y="263"/>
                    <a:pt x="82" y="265"/>
                  </a:cubicBezTo>
                  <a:cubicBezTo>
                    <a:pt x="81" y="267"/>
                    <a:pt x="78" y="270"/>
                    <a:pt x="76" y="271"/>
                  </a:cubicBezTo>
                  <a:cubicBezTo>
                    <a:pt x="74" y="273"/>
                    <a:pt x="69" y="275"/>
                    <a:pt x="66" y="275"/>
                  </a:cubicBezTo>
                  <a:cubicBezTo>
                    <a:pt x="63" y="276"/>
                    <a:pt x="57" y="278"/>
                    <a:pt x="54" y="277"/>
                  </a:cubicBezTo>
                  <a:cubicBezTo>
                    <a:pt x="51" y="276"/>
                    <a:pt x="46" y="270"/>
                    <a:pt x="44" y="268"/>
                  </a:cubicBezTo>
                  <a:cubicBezTo>
                    <a:pt x="42" y="266"/>
                    <a:pt x="37" y="261"/>
                    <a:pt x="35" y="259"/>
                  </a:cubicBezTo>
                  <a:cubicBezTo>
                    <a:pt x="34" y="257"/>
                    <a:pt x="34" y="253"/>
                    <a:pt x="33" y="252"/>
                  </a:cubicBezTo>
                  <a:cubicBezTo>
                    <a:pt x="31" y="249"/>
                    <a:pt x="26" y="246"/>
                    <a:pt x="25" y="244"/>
                  </a:cubicBezTo>
                  <a:cubicBezTo>
                    <a:pt x="24" y="241"/>
                    <a:pt x="25" y="236"/>
                    <a:pt x="26" y="234"/>
                  </a:cubicBezTo>
                  <a:cubicBezTo>
                    <a:pt x="28" y="233"/>
                    <a:pt x="31" y="232"/>
                    <a:pt x="33" y="231"/>
                  </a:cubicBezTo>
                  <a:cubicBezTo>
                    <a:pt x="34" y="230"/>
                    <a:pt x="38" y="228"/>
                    <a:pt x="38" y="226"/>
                  </a:cubicBezTo>
                  <a:cubicBezTo>
                    <a:pt x="39" y="224"/>
                    <a:pt x="37" y="219"/>
                    <a:pt x="37" y="217"/>
                  </a:cubicBezTo>
                  <a:cubicBezTo>
                    <a:pt x="38" y="216"/>
                    <a:pt x="40" y="213"/>
                    <a:pt x="41" y="212"/>
                  </a:cubicBezTo>
                  <a:cubicBezTo>
                    <a:pt x="42" y="211"/>
                    <a:pt x="45" y="209"/>
                    <a:pt x="46" y="208"/>
                  </a:cubicBezTo>
                  <a:cubicBezTo>
                    <a:pt x="47" y="206"/>
                    <a:pt x="49" y="203"/>
                    <a:pt x="50" y="201"/>
                  </a:cubicBezTo>
                  <a:cubicBezTo>
                    <a:pt x="51" y="199"/>
                    <a:pt x="53" y="197"/>
                    <a:pt x="54" y="195"/>
                  </a:cubicBezTo>
                  <a:cubicBezTo>
                    <a:pt x="55" y="193"/>
                    <a:pt x="55" y="188"/>
                    <a:pt x="55" y="185"/>
                  </a:cubicBezTo>
                  <a:cubicBezTo>
                    <a:pt x="55" y="183"/>
                    <a:pt x="54" y="179"/>
                    <a:pt x="55" y="177"/>
                  </a:cubicBezTo>
                  <a:cubicBezTo>
                    <a:pt x="56" y="175"/>
                    <a:pt x="60" y="173"/>
                    <a:pt x="62" y="171"/>
                  </a:cubicBezTo>
                  <a:cubicBezTo>
                    <a:pt x="63" y="170"/>
                    <a:pt x="66" y="166"/>
                    <a:pt x="68" y="165"/>
                  </a:cubicBezTo>
                  <a:cubicBezTo>
                    <a:pt x="70" y="164"/>
                    <a:pt x="72" y="164"/>
                    <a:pt x="73" y="164"/>
                  </a:cubicBezTo>
                  <a:cubicBezTo>
                    <a:pt x="75" y="163"/>
                    <a:pt x="77" y="161"/>
                    <a:pt x="78" y="159"/>
                  </a:cubicBezTo>
                  <a:cubicBezTo>
                    <a:pt x="78" y="158"/>
                    <a:pt x="79" y="155"/>
                    <a:pt x="79" y="153"/>
                  </a:cubicBezTo>
                  <a:cubicBezTo>
                    <a:pt x="79" y="151"/>
                    <a:pt x="79" y="147"/>
                    <a:pt x="77" y="146"/>
                  </a:cubicBezTo>
                  <a:cubicBezTo>
                    <a:pt x="75" y="145"/>
                    <a:pt x="70" y="147"/>
                    <a:pt x="68" y="147"/>
                  </a:cubicBezTo>
                  <a:cubicBezTo>
                    <a:pt x="67" y="148"/>
                    <a:pt x="64" y="151"/>
                    <a:pt x="62" y="152"/>
                  </a:cubicBezTo>
                  <a:cubicBezTo>
                    <a:pt x="60" y="153"/>
                    <a:pt x="56" y="154"/>
                    <a:pt x="54" y="154"/>
                  </a:cubicBezTo>
                  <a:cubicBezTo>
                    <a:pt x="50" y="155"/>
                    <a:pt x="43" y="154"/>
                    <a:pt x="39" y="154"/>
                  </a:cubicBezTo>
                  <a:cubicBezTo>
                    <a:pt x="36" y="153"/>
                    <a:pt x="29" y="149"/>
                    <a:pt x="26" y="147"/>
                  </a:cubicBezTo>
                  <a:cubicBezTo>
                    <a:pt x="23" y="146"/>
                    <a:pt x="17" y="143"/>
                    <a:pt x="14" y="141"/>
                  </a:cubicBezTo>
                  <a:cubicBezTo>
                    <a:pt x="12" y="140"/>
                    <a:pt x="9" y="136"/>
                    <a:pt x="8" y="133"/>
                  </a:cubicBezTo>
                  <a:cubicBezTo>
                    <a:pt x="8" y="132"/>
                    <a:pt x="8" y="129"/>
                    <a:pt x="9" y="128"/>
                  </a:cubicBezTo>
                  <a:cubicBezTo>
                    <a:pt x="10" y="127"/>
                    <a:pt x="14" y="126"/>
                    <a:pt x="15" y="124"/>
                  </a:cubicBezTo>
                  <a:cubicBezTo>
                    <a:pt x="16" y="123"/>
                    <a:pt x="17" y="121"/>
                    <a:pt x="19" y="120"/>
                  </a:cubicBezTo>
                  <a:cubicBezTo>
                    <a:pt x="19" y="120"/>
                    <a:pt x="22" y="119"/>
                    <a:pt x="23" y="119"/>
                  </a:cubicBezTo>
                  <a:cubicBezTo>
                    <a:pt x="24" y="119"/>
                    <a:pt x="28" y="120"/>
                    <a:pt x="30" y="120"/>
                  </a:cubicBezTo>
                  <a:cubicBezTo>
                    <a:pt x="32" y="121"/>
                    <a:pt x="34" y="125"/>
                    <a:pt x="36" y="126"/>
                  </a:cubicBezTo>
                  <a:cubicBezTo>
                    <a:pt x="37" y="126"/>
                    <a:pt x="40" y="126"/>
                    <a:pt x="42" y="126"/>
                  </a:cubicBezTo>
                  <a:cubicBezTo>
                    <a:pt x="43" y="125"/>
                    <a:pt x="44" y="124"/>
                    <a:pt x="44" y="123"/>
                  </a:cubicBezTo>
                  <a:cubicBezTo>
                    <a:pt x="46" y="119"/>
                    <a:pt x="45" y="111"/>
                    <a:pt x="43" y="108"/>
                  </a:cubicBezTo>
                  <a:cubicBezTo>
                    <a:pt x="42" y="104"/>
                    <a:pt x="35" y="99"/>
                    <a:pt x="34" y="95"/>
                  </a:cubicBezTo>
                  <a:cubicBezTo>
                    <a:pt x="32" y="93"/>
                    <a:pt x="34" y="86"/>
                    <a:pt x="32" y="83"/>
                  </a:cubicBezTo>
                  <a:cubicBezTo>
                    <a:pt x="31" y="81"/>
                    <a:pt x="25" y="80"/>
                    <a:pt x="22" y="78"/>
                  </a:cubicBezTo>
                  <a:cubicBezTo>
                    <a:pt x="19" y="76"/>
                    <a:pt x="14" y="72"/>
                    <a:pt x="11" y="70"/>
                  </a:cubicBezTo>
                  <a:cubicBezTo>
                    <a:pt x="8" y="68"/>
                    <a:pt x="3" y="64"/>
                    <a:pt x="1" y="61"/>
                  </a:cubicBezTo>
                  <a:cubicBezTo>
                    <a:pt x="1" y="59"/>
                    <a:pt x="0" y="57"/>
                    <a:pt x="0" y="54"/>
                  </a:cubicBezTo>
                  <a:cubicBezTo>
                    <a:pt x="0" y="54"/>
                    <a:pt x="1" y="54"/>
                    <a:pt x="1" y="54"/>
                  </a:cubicBezTo>
                  <a:cubicBezTo>
                    <a:pt x="3" y="54"/>
                    <a:pt x="6" y="51"/>
                    <a:pt x="8" y="51"/>
                  </a:cubicBezTo>
                  <a:cubicBezTo>
                    <a:pt x="10" y="50"/>
                    <a:pt x="15" y="49"/>
                    <a:pt x="17" y="48"/>
                  </a:cubicBezTo>
                  <a:cubicBezTo>
                    <a:pt x="19" y="47"/>
                    <a:pt x="25" y="45"/>
                    <a:pt x="27" y="44"/>
                  </a:cubicBezTo>
                  <a:cubicBezTo>
                    <a:pt x="30" y="43"/>
                    <a:pt x="34" y="39"/>
                    <a:pt x="36" y="37"/>
                  </a:cubicBezTo>
                  <a:cubicBezTo>
                    <a:pt x="38" y="36"/>
                    <a:pt x="40" y="33"/>
                    <a:pt x="41" y="31"/>
                  </a:cubicBezTo>
                  <a:cubicBezTo>
                    <a:pt x="43" y="30"/>
                    <a:pt x="46" y="28"/>
                    <a:pt x="48" y="27"/>
                  </a:cubicBezTo>
                  <a:cubicBezTo>
                    <a:pt x="51" y="27"/>
                    <a:pt x="57" y="27"/>
                    <a:pt x="59" y="27"/>
                  </a:cubicBezTo>
                  <a:cubicBezTo>
                    <a:pt x="62" y="26"/>
                    <a:pt x="68" y="25"/>
                    <a:pt x="71" y="23"/>
                  </a:cubicBezTo>
                  <a:cubicBezTo>
                    <a:pt x="73" y="22"/>
                    <a:pt x="78" y="18"/>
                    <a:pt x="79" y="15"/>
                  </a:cubicBezTo>
                  <a:cubicBezTo>
                    <a:pt x="80" y="14"/>
                    <a:pt x="79" y="10"/>
                    <a:pt x="80" y="8"/>
                  </a:cubicBezTo>
                  <a:cubicBezTo>
                    <a:pt x="81" y="7"/>
                    <a:pt x="84" y="6"/>
                    <a:pt x="86" y="5"/>
                  </a:cubicBezTo>
                  <a:cubicBezTo>
                    <a:pt x="87" y="4"/>
                    <a:pt x="91" y="3"/>
                    <a:pt x="93" y="2"/>
                  </a:cubicBezTo>
                  <a:cubicBezTo>
                    <a:pt x="96" y="2"/>
                    <a:pt x="102" y="1"/>
                    <a:pt x="105" y="1"/>
                  </a:cubicBezTo>
                  <a:cubicBezTo>
                    <a:pt x="107" y="1"/>
                    <a:pt x="111" y="0"/>
                    <a:pt x="113" y="1"/>
                  </a:cubicBezTo>
                  <a:cubicBezTo>
                    <a:pt x="114" y="2"/>
                    <a:pt x="113" y="6"/>
                    <a:pt x="114" y="7"/>
                  </a:cubicBezTo>
                  <a:cubicBezTo>
                    <a:pt x="115" y="8"/>
                    <a:pt x="118" y="7"/>
                    <a:pt x="120" y="7"/>
                  </a:cubicBezTo>
                  <a:cubicBezTo>
                    <a:pt x="121" y="6"/>
                    <a:pt x="124" y="4"/>
                    <a:pt x="125" y="3"/>
                  </a:cubicBezTo>
                  <a:cubicBezTo>
                    <a:pt x="127" y="2"/>
                    <a:pt x="131" y="2"/>
                    <a:pt x="133" y="1"/>
                  </a:cubicBezTo>
                  <a:cubicBezTo>
                    <a:pt x="135" y="1"/>
                    <a:pt x="138" y="0"/>
                    <a:pt x="140" y="1"/>
                  </a:cubicBezTo>
                  <a:cubicBezTo>
                    <a:pt x="141" y="2"/>
                    <a:pt x="143" y="4"/>
                    <a:pt x="143" y="5"/>
                  </a:cubicBezTo>
                  <a:cubicBezTo>
                    <a:pt x="143" y="7"/>
                    <a:pt x="141" y="10"/>
                    <a:pt x="140" y="12"/>
                  </a:cubicBezTo>
                  <a:cubicBezTo>
                    <a:pt x="138" y="13"/>
                    <a:pt x="134" y="12"/>
                    <a:pt x="133" y="14"/>
                  </a:cubicBezTo>
                  <a:cubicBezTo>
                    <a:pt x="133" y="14"/>
                    <a:pt x="132" y="17"/>
                    <a:pt x="132" y="18"/>
                  </a:cubicBezTo>
                  <a:cubicBezTo>
                    <a:pt x="132" y="20"/>
                    <a:pt x="134" y="23"/>
                    <a:pt x="136" y="25"/>
                  </a:cubicBezTo>
                  <a:cubicBezTo>
                    <a:pt x="137" y="26"/>
                    <a:pt x="143" y="28"/>
                    <a:pt x="144" y="30"/>
                  </a:cubicBezTo>
                  <a:cubicBezTo>
                    <a:pt x="144" y="32"/>
                    <a:pt x="144" y="36"/>
                    <a:pt x="143" y="38"/>
                  </a:cubicBezTo>
                  <a:cubicBezTo>
                    <a:pt x="143" y="39"/>
                    <a:pt x="141" y="41"/>
                    <a:pt x="141" y="42"/>
                  </a:cubicBezTo>
                  <a:cubicBezTo>
                    <a:pt x="140" y="43"/>
                    <a:pt x="141" y="46"/>
                    <a:pt x="141" y="47"/>
                  </a:cubicBezTo>
                  <a:cubicBezTo>
                    <a:pt x="142" y="49"/>
                    <a:pt x="144" y="52"/>
                    <a:pt x="145" y="54"/>
                  </a:cubicBezTo>
                  <a:cubicBezTo>
                    <a:pt x="145" y="55"/>
                    <a:pt x="146" y="56"/>
                    <a:pt x="147" y="57"/>
                  </a:cubicBezTo>
                  <a:cubicBezTo>
                    <a:pt x="148" y="57"/>
                    <a:pt x="151" y="57"/>
                    <a:pt x="152" y="57"/>
                  </a:cubicBezTo>
                  <a:cubicBezTo>
                    <a:pt x="154" y="57"/>
                    <a:pt x="158" y="59"/>
                    <a:pt x="160" y="59"/>
                  </a:cubicBezTo>
                  <a:cubicBezTo>
                    <a:pt x="162" y="59"/>
                    <a:pt x="168" y="57"/>
                    <a:pt x="170" y="57"/>
                  </a:cubicBezTo>
                  <a:cubicBezTo>
                    <a:pt x="172" y="57"/>
                    <a:pt x="177" y="58"/>
                    <a:pt x="179" y="59"/>
                  </a:cubicBezTo>
                  <a:cubicBezTo>
                    <a:pt x="180" y="59"/>
                    <a:pt x="184" y="61"/>
                    <a:pt x="185" y="62"/>
                  </a:cubicBezTo>
                  <a:cubicBezTo>
                    <a:pt x="187" y="63"/>
                    <a:pt x="190" y="66"/>
                    <a:pt x="190" y="68"/>
                  </a:cubicBezTo>
                  <a:cubicBezTo>
                    <a:pt x="191" y="70"/>
                    <a:pt x="191" y="73"/>
                    <a:pt x="189" y="74"/>
                  </a:cubicBezTo>
                  <a:cubicBezTo>
                    <a:pt x="189" y="75"/>
                    <a:pt x="187" y="74"/>
                    <a:pt x="186" y="75"/>
                  </a:cubicBezTo>
                  <a:cubicBezTo>
                    <a:pt x="184" y="76"/>
                    <a:pt x="182" y="79"/>
                    <a:pt x="181" y="81"/>
                  </a:cubicBezTo>
                  <a:cubicBezTo>
                    <a:pt x="181" y="82"/>
                    <a:pt x="182" y="86"/>
                    <a:pt x="184" y="87"/>
                  </a:cubicBezTo>
                  <a:cubicBezTo>
                    <a:pt x="186" y="89"/>
                    <a:pt x="192" y="90"/>
                    <a:pt x="195" y="90"/>
                  </a:cubicBezTo>
                  <a:cubicBezTo>
                    <a:pt x="198" y="89"/>
                    <a:pt x="204" y="87"/>
                    <a:pt x="207" y="86"/>
                  </a:cubicBezTo>
                  <a:cubicBezTo>
                    <a:pt x="210" y="84"/>
                    <a:pt x="215" y="81"/>
                    <a:pt x="217" y="79"/>
                  </a:cubicBezTo>
                  <a:cubicBezTo>
                    <a:pt x="219" y="77"/>
                    <a:pt x="222" y="71"/>
                    <a:pt x="224" y="68"/>
                  </a:cubicBezTo>
                  <a:cubicBezTo>
                    <a:pt x="225" y="66"/>
                    <a:pt x="226" y="62"/>
                    <a:pt x="227" y="60"/>
                  </a:cubicBezTo>
                  <a:cubicBezTo>
                    <a:pt x="229" y="56"/>
                    <a:pt x="231" y="46"/>
                    <a:pt x="233" y="42"/>
                  </a:cubicBezTo>
                  <a:cubicBezTo>
                    <a:pt x="234" y="38"/>
                    <a:pt x="235" y="29"/>
                    <a:pt x="237" y="25"/>
                  </a:cubicBezTo>
                  <a:cubicBezTo>
                    <a:pt x="238" y="21"/>
                    <a:pt x="242" y="14"/>
                    <a:pt x="244" y="11"/>
                  </a:cubicBezTo>
                  <a:cubicBezTo>
                    <a:pt x="246" y="9"/>
                    <a:pt x="251" y="5"/>
                    <a:pt x="254" y="4"/>
                  </a:cubicBezTo>
                  <a:cubicBezTo>
                    <a:pt x="256" y="3"/>
                    <a:pt x="260" y="4"/>
                    <a:pt x="263" y="5"/>
                  </a:cubicBezTo>
                  <a:cubicBezTo>
                    <a:pt x="264" y="6"/>
                    <a:pt x="267" y="10"/>
                    <a:pt x="269" y="10"/>
                  </a:cubicBezTo>
                  <a:cubicBezTo>
                    <a:pt x="272" y="11"/>
                    <a:pt x="278" y="9"/>
                    <a:pt x="280" y="9"/>
                  </a:cubicBezTo>
                  <a:cubicBezTo>
                    <a:pt x="283" y="9"/>
                    <a:pt x="287" y="9"/>
                    <a:pt x="289" y="10"/>
                  </a:cubicBezTo>
                  <a:cubicBezTo>
                    <a:pt x="291" y="11"/>
                    <a:pt x="295" y="15"/>
                    <a:pt x="296" y="17"/>
                  </a:cubicBezTo>
                  <a:cubicBezTo>
                    <a:pt x="298" y="19"/>
                    <a:pt x="302" y="25"/>
                    <a:pt x="304" y="27"/>
                  </a:cubicBezTo>
                  <a:cubicBezTo>
                    <a:pt x="307" y="29"/>
                    <a:pt x="312" y="32"/>
                    <a:pt x="314" y="32"/>
                  </a:cubicBezTo>
                  <a:cubicBezTo>
                    <a:pt x="315" y="32"/>
                    <a:pt x="315" y="32"/>
                    <a:pt x="315" y="32"/>
                  </a:cubicBezTo>
                  <a:cubicBezTo>
                    <a:pt x="314" y="34"/>
                    <a:pt x="313" y="36"/>
                    <a:pt x="312" y="37"/>
                  </a:cubicBezTo>
                  <a:cubicBezTo>
                    <a:pt x="312" y="39"/>
                    <a:pt x="310" y="42"/>
                    <a:pt x="310" y="44"/>
                  </a:cubicBezTo>
                  <a:cubicBezTo>
                    <a:pt x="310" y="47"/>
                    <a:pt x="310" y="53"/>
                    <a:pt x="311" y="56"/>
                  </a:cubicBezTo>
                  <a:cubicBezTo>
                    <a:pt x="312" y="58"/>
                    <a:pt x="315" y="61"/>
                    <a:pt x="316" y="62"/>
                  </a:cubicBezTo>
                  <a:cubicBezTo>
                    <a:pt x="318" y="63"/>
                    <a:pt x="323" y="65"/>
                    <a:pt x="325" y="66"/>
                  </a:cubicBezTo>
                  <a:cubicBezTo>
                    <a:pt x="326" y="67"/>
                    <a:pt x="329" y="69"/>
                    <a:pt x="329" y="70"/>
                  </a:cubicBezTo>
                  <a:cubicBezTo>
                    <a:pt x="330" y="73"/>
                    <a:pt x="330" y="78"/>
                    <a:pt x="329" y="81"/>
                  </a:cubicBezTo>
                  <a:cubicBezTo>
                    <a:pt x="328" y="82"/>
                    <a:pt x="324" y="83"/>
                    <a:pt x="323" y="85"/>
                  </a:cubicBezTo>
                  <a:cubicBezTo>
                    <a:pt x="322" y="87"/>
                    <a:pt x="321" y="91"/>
                    <a:pt x="321" y="94"/>
                  </a:cubicBezTo>
                  <a:cubicBezTo>
                    <a:pt x="322" y="96"/>
                    <a:pt x="323" y="100"/>
                    <a:pt x="324" y="102"/>
                  </a:cubicBezTo>
                  <a:cubicBezTo>
                    <a:pt x="326" y="104"/>
                    <a:pt x="331" y="108"/>
                    <a:pt x="334" y="110"/>
                  </a:cubicBezTo>
                  <a:cubicBezTo>
                    <a:pt x="337" y="111"/>
                    <a:pt x="342" y="115"/>
                    <a:pt x="345" y="117"/>
                  </a:cubicBezTo>
                  <a:cubicBezTo>
                    <a:pt x="347" y="118"/>
                    <a:pt x="352" y="120"/>
                    <a:pt x="354" y="121"/>
                  </a:cubicBezTo>
                  <a:cubicBezTo>
                    <a:pt x="356" y="122"/>
                    <a:pt x="361" y="125"/>
                    <a:pt x="362" y="128"/>
                  </a:cubicBezTo>
                  <a:cubicBezTo>
                    <a:pt x="364" y="130"/>
                    <a:pt x="365" y="135"/>
                    <a:pt x="365" y="138"/>
                  </a:cubicBezTo>
                  <a:cubicBezTo>
                    <a:pt x="365" y="139"/>
                    <a:pt x="364" y="142"/>
                    <a:pt x="364" y="143"/>
                  </a:cubicBezTo>
                  <a:cubicBezTo>
                    <a:pt x="363" y="145"/>
                    <a:pt x="360" y="148"/>
                    <a:pt x="359" y="149"/>
                  </a:cubicBezTo>
                  <a:cubicBezTo>
                    <a:pt x="357" y="152"/>
                    <a:pt x="353" y="156"/>
                    <a:pt x="352" y="159"/>
                  </a:cubicBezTo>
                  <a:cubicBezTo>
                    <a:pt x="350" y="161"/>
                    <a:pt x="347" y="165"/>
                    <a:pt x="348" y="168"/>
                  </a:cubicBezTo>
                  <a:cubicBezTo>
                    <a:pt x="348" y="169"/>
                    <a:pt x="350" y="171"/>
                    <a:pt x="350" y="172"/>
                  </a:cubicBezTo>
                  <a:cubicBezTo>
                    <a:pt x="353" y="173"/>
                    <a:pt x="358" y="174"/>
                    <a:pt x="361" y="174"/>
                  </a:cubicBezTo>
                  <a:cubicBezTo>
                    <a:pt x="363" y="174"/>
                    <a:pt x="368" y="172"/>
                    <a:pt x="371" y="171"/>
                  </a:cubicBezTo>
                  <a:cubicBezTo>
                    <a:pt x="373" y="169"/>
                    <a:pt x="375" y="165"/>
                    <a:pt x="376" y="163"/>
                  </a:cubicBezTo>
                  <a:cubicBezTo>
                    <a:pt x="377" y="161"/>
                    <a:pt x="377" y="157"/>
                    <a:pt x="378" y="155"/>
                  </a:cubicBezTo>
                  <a:cubicBezTo>
                    <a:pt x="378" y="153"/>
                    <a:pt x="380" y="150"/>
                    <a:pt x="381" y="148"/>
                  </a:cubicBezTo>
                  <a:cubicBezTo>
                    <a:pt x="382" y="148"/>
                    <a:pt x="383" y="146"/>
                    <a:pt x="384" y="145"/>
                  </a:cubicBezTo>
                  <a:cubicBezTo>
                    <a:pt x="385" y="145"/>
                    <a:pt x="388" y="145"/>
                    <a:pt x="389" y="146"/>
                  </a:cubicBezTo>
                  <a:cubicBezTo>
                    <a:pt x="391" y="147"/>
                    <a:pt x="392" y="150"/>
                    <a:pt x="393" y="151"/>
                  </a:cubicBezTo>
                  <a:cubicBezTo>
                    <a:pt x="394" y="154"/>
                    <a:pt x="394" y="159"/>
                    <a:pt x="394" y="162"/>
                  </a:cubicBezTo>
                  <a:cubicBezTo>
                    <a:pt x="395" y="166"/>
                    <a:pt x="393" y="174"/>
                    <a:pt x="393" y="178"/>
                  </a:cubicBezTo>
                  <a:cubicBezTo>
                    <a:pt x="393" y="184"/>
                    <a:pt x="393" y="195"/>
                    <a:pt x="394" y="200"/>
                  </a:cubicBezTo>
                  <a:cubicBezTo>
                    <a:pt x="394" y="203"/>
                    <a:pt x="396" y="208"/>
                    <a:pt x="397" y="211"/>
                  </a:cubicBezTo>
                  <a:cubicBezTo>
                    <a:pt x="397" y="213"/>
                    <a:pt x="396" y="219"/>
                    <a:pt x="397" y="221"/>
                  </a:cubicBezTo>
                  <a:cubicBezTo>
                    <a:pt x="398" y="223"/>
                    <a:pt x="401" y="227"/>
                    <a:pt x="403" y="229"/>
                  </a:cubicBezTo>
                  <a:cubicBezTo>
                    <a:pt x="405" y="231"/>
                    <a:pt x="410" y="234"/>
                    <a:pt x="412" y="236"/>
                  </a:cubicBezTo>
                  <a:cubicBezTo>
                    <a:pt x="414" y="238"/>
                    <a:pt x="418" y="243"/>
                    <a:pt x="419" y="246"/>
                  </a:cubicBezTo>
                  <a:cubicBezTo>
                    <a:pt x="421" y="249"/>
                    <a:pt x="422" y="255"/>
                    <a:pt x="422" y="258"/>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9" name="Freeform 10">
              <a:extLst>
                <a:ext uri="{FF2B5EF4-FFF2-40B4-BE49-F238E27FC236}">
                  <a16:creationId xmlns:a16="http://schemas.microsoft.com/office/drawing/2014/main" id="{363A4E50-7E23-47E3-BC89-9F35842622FB}"/>
                </a:ext>
              </a:extLst>
            </p:cNvPr>
            <p:cNvSpPr>
              <a:spLocks/>
            </p:cNvSpPr>
            <p:nvPr/>
          </p:nvSpPr>
          <p:spPr bwMode="auto">
            <a:xfrm>
              <a:off x="5302250" y="1266826"/>
              <a:ext cx="42862" cy="22225"/>
            </a:xfrm>
            <a:custGeom>
              <a:avLst/>
              <a:gdLst/>
              <a:ahLst/>
              <a:cxnLst>
                <a:cxn ang="0">
                  <a:pos x="27" y="7"/>
                </a:cxn>
                <a:cxn ang="0">
                  <a:pos x="30" y="12"/>
                </a:cxn>
                <a:cxn ang="0">
                  <a:pos x="28" y="15"/>
                </a:cxn>
                <a:cxn ang="0">
                  <a:pos x="24" y="15"/>
                </a:cxn>
                <a:cxn ang="0">
                  <a:pos x="19" y="15"/>
                </a:cxn>
                <a:cxn ang="0">
                  <a:pos x="15" y="12"/>
                </a:cxn>
                <a:cxn ang="0">
                  <a:pos x="8" y="13"/>
                </a:cxn>
                <a:cxn ang="0">
                  <a:pos x="1" y="13"/>
                </a:cxn>
                <a:cxn ang="0">
                  <a:pos x="1" y="7"/>
                </a:cxn>
                <a:cxn ang="0">
                  <a:pos x="6" y="1"/>
                </a:cxn>
                <a:cxn ang="0">
                  <a:pos x="15" y="1"/>
                </a:cxn>
                <a:cxn ang="0">
                  <a:pos x="20" y="5"/>
                </a:cxn>
                <a:cxn ang="0">
                  <a:pos x="27" y="7"/>
                </a:cxn>
              </a:cxnLst>
              <a:rect l="0" t="0" r="r" b="b"/>
              <a:pathLst>
                <a:path w="30" h="15">
                  <a:moveTo>
                    <a:pt x="27" y="7"/>
                  </a:moveTo>
                  <a:cubicBezTo>
                    <a:pt x="28" y="8"/>
                    <a:pt x="30" y="11"/>
                    <a:pt x="30" y="12"/>
                  </a:cubicBezTo>
                  <a:cubicBezTo>
                    <a:pt x="30" y="13"/>
                    <a:pt x="29" y="14"/>
                    <a:pt x="28" y="15"/>
                  </a:cubicBezTo>
                  <a:cubicBezTo>
                    <a:pt x="27" y="15"/>
                    <a:pt x="25" y="15"/>
                    <a:pt x="24" y="15"/>
                  </a:cubicBezTo>
                  <a:cubicBezTo>
                    <a:pt x="23" y="15"/>
                    <a:pt x="20" y="15"/>
                    <a:pt x="19" y="15"/>
                  </a:cubicBezTo>
                  <a:cubicBezTo>
                    <a:pt x="18" y="14"/>
                    <a:pt x="16" y="12"/>
                    <a:pt x="15" y="12"/>
                  </a:cubicBezTo>
                  <a:cubicBezTo>
                    <a:pt x="13" y="11"/>
                    <a:pt x="10" y="13"/>
                    <a:pt x="8" y="13"/>
                  </a:cubicBezTo>
                  <a:cubicBezTo>
                    <a:pt x="7" y="14"/>
                    <a:pt x="3" y="14"/>
                    <a:pt x="1" y="13"/>
                  </a:cubicBezTo>
                  <a:cubicBezTo>
                    <a:pt x="0" y="12"/>
                    <a:pt x="1" y="8"/>
                    <a:pt x="1" y="7"/>
                  </a:cubicBezTo>
                  <a:cubicBezTo>
                    <a:pt x="2" y="5"/>
                    <a:pt x="4" y="2"/>
                    <a:pt x="6" y="1"/>
                  </a:cubicBezTo>
                  <a:cubicBezTo>
                    <a:pt x="8" y="0"/>
                    <a:pt x="13" y="0"/>
                    <a:pt x="15" y="1"/>
                  </a:cubicBezTo>
                  <a:cubicBezTo>
                    <a:pt x="17" y="2"/>
                    <a:pt x="19" y="5"/>
                    <a:pt x="20" y="5"/>
                  </a:cubicBezTo>
                  <a:cubicBezTo>
                    <a:pt x="22" y="6"/>
                    <a:pt x="26" y="6"/>
                    <a:pt x="27" y="7"/>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0" name="Freeform 11">
              <a:extLst>
                <a:ext uri="{FF2B5EF4-FFF2-40B4-BE49-F238E27FC236}">
                  <a16:creationId xmlns:a16="http://schemas.microsoft.com/office/drawing/2014/main" id="{AA9D9CF3-A3C3-4A4C-AB1A-2D8C55BD2D7B}"/>
                </a:ext>
              </a:extLst>
            </p:cNvPr>
            <p:cNvSpPr>
              <a:spLocks/>
            </p:cNvSpPr>
            <p:nvPr/>
          </p:nvSpPr>
          <p:spPr bwMode="auto">
            <a:xfrm>
              <a:off x="5395913" y="1266826"/>
              <a:ext cx="33337" cy="22225"/>
            </a:xfrm>
            <a:custGeom>
              <a:avLst/>
              <a:gdLst/>
              <a:ahLst/>
              <a:cxnLst>
                <a:cxn ang="0">
                  <a:pos x="22" y="2"/>
                </a:cxn>
                <a:cxn ang="0">
                  <a:pos x="20" y="8"/>
                </a:cxn>
                <a:cxn ang="0">
                  <a:pos x="13" y="10"/>
                </a:cxn>
                <a:cxn ang="0">
                  <a:pos x="7" y="15"/>
                </a:cxn>
                <a:cxn ang="0">
                  <a:pos x="4" y="15"/>
                </a:cxn>
                <a:cxn ang="0">
                  <a:pos x="0" y="12"/>
                </a:cxn>
                <a:cxn ang="0">
                  <a:pos x="5" y="5"/>
                </a:cxn>
                <a:cxn ang="0">
                  <a:pos x="11" y="2"/>
                </a:cxn>
                <a:cxn ang="0">
                  <a:pos x="22" y="2"/>
                </a:cxn>
              </a:cxnLst>
              <a:rect l="0" t="0" r="r" b="b"/>
              <a:pathLst>
                <a:path w="23" h="15">
                  <a:moveTo>
                    <a:pt x="22" y="2"/>
                  </a:moveTo>
                  <a:cubicBezTo>
                    <a:pt x="23" y="4"/>
                    <a:pt x="21" y="7"/>
                    <a:pt x="20" y="8"/>
                  </a:cubicBezTo>
                  <a:cubicBezTo>
                    <a:pt x="19" y="10"/>
                    <a:pt x="15" y="9"/>
                    <a:pt x="13" y="10"/>
                  </a:cubicBezTo>
                  <a:cubicBezTo>
                    <a:pt x="11" y="11"/>
                    <a:pt x="9" y="14"/>
                    <a:pt x="7" y="15"/>
                  </a:cubicBezTo>
                  <a:cubicBezTo>
                    <a:pt x="6" y="15"/>
                    <a:pt x="4" y="15"/>
                    <a:pt x="4" y="15"/>
                  </a:cubicBezTo>
                  <a:cubicBezTo>
                    <a:pt x="3" y="15"/>
                    <a:pt x="1" y="13"/>
                    <a:pt x="0" y="12"/>
                  </a:cubicBezTo>
                  <a:cubicBezTo>
                    <a:pt x="0" y="10"/>
                    <a:pt x="3" y="6"/>
                    <a:pt x="5" y="5"/>
                  </a:cubicBezTo>
                  <a:cubicBezTo>
                    <a:pt x="6" y="4"/>
                    <a:pt x="9" y="2"/>
                    <a:pt x="11" y="2"/>
                  </a:cubicBezTo>
                  <a:cubicBezTo>
                    <a:pt x="13" y="1"/>
                    <a:pt x="20" y="0"/>
                    <a:pt x="22"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1" name="Freeform 12">
              <a:extLst>
                <a:ext uri="{FF2B5EF4-FFF2-40B4-BE49-F238E27FC236}">
                  <a16:creationId xmlns:a16="http://schemas.microsoft.com/office/drawing/2014/main" id="{42A422F3-4486-419A-8624-B8B47796F7A0}"/>
                </a:ext>
              </a:extLst>
            </p:cNvPr>
            <p:cNvSpPr>
              <a:spLocks/>
            </p:cNvSpPr>
            <p:nvPr/>
          </p:nvSpPr>
          <p:spPr bwMode="auto">
            <a:xfrm>
              <a:off x="5116513" y="1365251"/>
              <a:ext cx="755650" cy="752475"/>
            </a:xfrm>
            <a:custGeom>
              <a:avLst/>
              <a:gdLst/>
              <a:ahLst/>
              <a:cxnLst>
                <a:cxn ang="0">
                  <a:pos x="513" y="375"/>
                </a:cxn>
                <a:cxn ang="0">
                  <a:pos x="505" y="415"/>
                </a:cxn>
                <a:cxn ang="0">
                  <a:pos x="479" y="459"/>
                </a:cxn>
                <a:cxn ang="0">
                  <a:pos x="465" y="476"/>
                </a:cxn>
                <a:cxn ang="0">
                  <a:pos x="463" y="510"/>
                </a:cxn>
                <a:cxn ang="0">
                  <a:pos x="446" y="495"/>
                </a:cxn>
                <a:cxn ang="0">
                  <a:pos x="424" y="483"/>
                </a:cxn>
                <a:cxn ang="0">
                  <a:pos x="432" y="458"/>
                </a:cxn>
                <a:cxn ang="0">
                  <a:pos x="432" y="448"/>
                </a:cxn>
                <a:cxn ang="0">
                  <a:pos x="410" y="425"/>
                </a:cxn>
                <a:cxn ang="0">
                  <a:pos x="388" y="392"/>
                </a:cxn>
                <a:cxn ang="0">
                  <a:pos x="349" y="354"/>
                </a:cxn>
                <a:cxn ang="0">
                  <a:pos x="317" y="323"/>
                </a:cxn>
                <a:cxn ang="0">
                  <a:pos x="284" y="293"/>
                </a:cxn>
                <a:cxn ang="0">
                  <a:pos x="264" y="287"/>
                </a:cxn>
                <a:cxn ang="0">
                  <a:pos x="247" y="288"/>
                </a:cxn>
                <a:cxn ang="0">
                  <a:pos x="220" y="277"/>
                </a:cxn>
                <a:cxn ang="0">
                  <a:pos x="184" y="235"/>
                </a:cxn>
                <a:cxn ang="0">
                  <a:pos x="162" y="224"/>
                </a:cxn>
                <a:cxn ang="0">
                  <a:pos x="139" y="220"/>
                </a:cxn>
                <a:cxn ang="0">
                  <a:pos x="107" y="250"/>
                </a:cxn>
                <a:cxn ang="0">
                  <a:pos x="88" y="302"/>
                </a:cxn>
                <a:cxn ang="0">
                  <a:pos x="71" y="309"/>
                </a:cxn>
                <a:cxn ang="0">
                  <a:pos x="57" y="300"/>
                </a:cxn>
                <a:cxn ang="0">
                  <a:pos x="32" y="289"/>
                </a:cxn>
                <a:cxn ang="0">
                  <a:pos x="5" y="282"/>
                </a:cxn>
                <a:cxn ang="0">
                  <a:pos x="7" y="245"/>
                </a:cxn>
                <a:cxn ang="0">
                  <a:pos x="25" y="219"/>
                </a:cxn>
                <a:cxn ang="0">
                  <a:pos x="23" y="193"/>
                </a:cxn>
                <a:cxn ang="0">
                  <a:pos x="38" y="171"/>
                </a:cxn>
                <a:cxn ang="0">
                  <a:pos x="52" y="147"/>
                </a:cxn>
                <a:cxn ang="0">
                  <a:pos x="56" y="121"/>
                </a:cxn>
                <a:cxn ang="0">
                  <a:pos x="60" y="111"/>
                </a:cxn>
                <a:cxn ang="0">
                  <a:pos x="76" y="129"/>
                </a:cxn>
                <a:cxn ang="0">
                  <a:pos x="87" y="122"/>
                </a:cxn>
                <a:cxn ang="0">
                  <a:pos x="73" y="114"/>
                </a:cxn>
                <a:cxn ang="0">
                  <a:pos x="45" y="98"/>
                </a:cxn>
                <a:cxn ang="0">
                  <a:pos x="36" y="95"/>
                </a:cxn>
                <a:cxn ang="0">
                  <a:pos x="29" y="80"/>
                </a:cxn>
                <a:cxn ang="0">
                  <a:pos x="15" y="73"/>
                </a:cxn>
                <a:cxn ang="0">
                  <a:pos x="8" y="63"/>
                </a:cxn>
                <a:cxn ang="0">
                  <a:pos x="19" y="62"/>
                </a:cxn>
                <a:cxn ang="0">
                  <a:pos x="36" y="66"/>
                </a:cxn>
                <a:cxn ang="0">
                  <a:pos x="21" y="56"/>
                </a:cxn>
                <a:cxn ang="0">
                  <a:pos x="41" y="48"/>
                </a:cxn>
                <a:cxn ang="0">
                  <a:pos x="93" y="50"/>
                </a:cxn>
                <a:cxn ang="0">
                  <a:pos x="150" y="37"/>
                </a:cxn>
                <a:cxn ang="0">
                  <a:pos x="214" y="23"/>
                </a:cxn>
                <a:cxn ang="0">
                  <a:pos x="264" y="0"/>
                </a:cxn>
                <a:cxn ang="0">
                  <a:pos x="308" y="4"/>
                </a:cxn>
                <a:cxn ang="0">
                  <a:pos x="333" y="18"/>
                </a:cxn>
                <a:cxn ang="0">
                  <a:pos x="343" y="54"/>
                </a:cxn>
                <a:cxn ang="0">
                  <a:pos x="369" y="105"/>
                </a:cxn>
                <a:cxn ang="0">
                  <a:pos x="408" y="126"/>
                </a:cxn>
                <a:cxn ang="0">
                  <a:pos x="445" y="133"/>
                </a:cxn>
                <a:cxn ang="0">
                  <a:pos x="453" y="166"/>
                </a:cxn>
                <a:cxn ang="0">
                  <a:pos x="494" y="184"/>
                </a:cxn>
                <a:cxn ang="0">
                  <a:pos x="509" y="200"/>
                </a:cxn>
                <a:cxn ang="0">
                  <a:pos x="505" y="241"/>
                </a:cxn>
                <a:cxn ang="0">
                  <a:pos x="502" y="275"/>
                </a:cxn>
                <a:cxn ang="0">
                  <a:pos x="518" y="348"/>
                </a:cxn>
              </a:cxnLst>
              <a:rect l="0" t="0" r="r" b="b"/>
              <a:pathLst>
                <a:path w="518" h="516">
                  <a:moveTo>
                    <a:pt x="518" y="348"/>
                  </a:moveTo>
                  <a:cubicBezTo>
                    <a:pt x="518" y="353"/>
                    <a:pt x="517" y="363"/>
                    <a:pt x="516" y="368"/>
                  </a:cubicBezTo>
                  <a:cubicBezTo>
                    <a:pt x="515" y="370"/>
                    <a:pt x="514" y="374"/>
                    <a:pt x="513" y="375"/>
                  </a:cubicBezTo>
                  <a:cubicBezTo>
                    <a:pt x="512" y="377"/>
                    <a:pt x="508" y="379"/>
                    <a:pt x="507" y="381"/>
                  </a:cubicBezTo>
                  <a:cubicBezTo>
                    <a:pt x="505" y="384"/>
                    <a:pt x="503" y="392"/>
                    <a:pt x="503" y="396"/>
                  </a:cubicBezTo>
                  <a:cubicBezTo>
                    <a:pt x="503" y="401"/>
                    <a:pt x="506" y="410"/>
                    <a:pt x="505" y="415"/>
                  </a:cubicBezTo>
                  <a:cubicBezTo>
                    <a:pt x="505" y="419"/>
                    <a:pt x="501" y="427"/>
                    <a:pt x="499" y="431"/>
                  </a:cubicBezTo>
                  <a:cubicBezTo>
                    <a:pt x="498" y="434"/>
                    <a:pt x="495" y="441"/>
                    <a:pt x="493" y="444"/>
                  </a:cubicBezTo>
                  <a:cubicBezTo>
                    <a:pt x="490" y="448"/>
                    <a:pt x="483" y="456"/>
                    <a:pt x="479" y="459"/>
                  </a:cubicBezTo>
                  <a:cubicBezTo>
                    <a:pt x="478" y="461"/>
                    <a:pt x="474" y="465"/>
                    <a:pt x="472" y="467"/>
                  </a:cubicBezTo>
                  <a:cubicBezTo>
                    <a:pt x="471" y="467"/>
                    <a:pt x="468" y="467"/>
                    <a:pt x="467" y="468"/>
                  </a:cubicBezTo>
                  <a:cubicBezTo>
                    <a:pt x="466" y="470"/>
                    <a:pt x="465" y="474"/>
                    <a:pt x="465" y="476"/>
                  </a:cubicBezTo>
                  <a:cubicBezTo>
                    <a:pt x="464" y="478"/>
                    <a:pt x="465" y="482"/>
                    <a:pt x="465" y="484"/>
                  </a:cubicBezTo>
                  <a:cubicBezTo>
                    <a:pt x="465" y="487"/>
                    <a:pt x="462" y="493"/>
                    <a:pt x="462" y="496"/>
                  </a:cubicBezTo>
                  <a:cubicBezTo>
                    <a:pt x="461" y="499"/>
                    <a:pt x="464" y="506"/>
                    <a:pt x="463" y="510"/>
                  </a:cubicBezTo>
                  <a:cubicBezTo>
                    <a:pt x="463" y="511"/>
                    <a:pt x="461" y="514"/>
                    <a:pt x="460" y="516"/>
                  </a:cubicBezTo>
                  <a:cubicBezTo>
                    <a:pt x="458" y="512"/>
                    <a:pt x="454" y="508"/>
                    <a:pt x="452" y="506"/>
                  </a:cubicBezTo>
                  <a:cubicBezTo>
                    <a:pt x="450" y="503"/>
                    <a:pt x="448" y="497"/>
                    <a:pt x="446" y="495"/>
                  </a:cubicBezTo>
                  <a:cubicBezTo>
                    <a:pt x="444" y="493"/>
                    <a:pt x="440" y="489"/>
                    <a:pt x="438" y="488"/>
                  </a:cubicBezTo>
                  <a:cubicBezTo>
                    <a:pt x="436" y="487"/>
                    <a:pt x="433" y="487"/>
                    <a:pt x="432" y="487"/>
                  </a:cubicBezTo>
                  <a:cubicBezTo>
                    <a:pt x="430" y="486"/>
                    <a:pt x="425" y="485"/>
                    <a:pt x="424" y="483"/>
                  </a:cubicBezTo>
                  <a:cubicBezTo>
                    <a:pt x="423" y="481"/>
                    <a:pt x="424" y="478"/>
                    <a:pt x="424" y="476"/>
                  </a:cubicBezTo>
                  <a:cubicBezTo>
                    <a:pt x="425" y="473"/>
                    <a:pt x="426" y="466"/>
                    <a:pt x="427" y="464"/>
                  </a:cubicBezTo>
                  <a:cubicBezTo>
                    <a:pt x="428" y="462"/>
                    <a:pt x="431" y="459"/>
                    <a:pt x="432" y="458"/>
                  </a:cubicBezTo>
                  <a:cubicBezTo>
                    <a:pt x="434" y="456"/>
                    <a:pt x="437" y="454"/>
                    <a:pt x="437" y="452"/>
                  </a:cubicBezTo>
                  <a:cubicBezTo>
                    <a:pt x="438" y="451"/>
                    <a:pt x="438" y="448"/>
                    <a:pt x="437" y="448"/>
                  </a:cubicBezTo>
                  <a:cubicBezTo>
                    <a:pt x="436" y="447"/>
                    <a:pt x="433" y="448"/>
                    <a:pt x="432" y="448"/>
                  </a:cubicBezTo>
                  <a:cubicBezTo>
                    <a:pt x="430" y="447"/>
                    <a:pt x="427" y="444"/>
                    <a:pt x="425" y="443"/>
                  </a:cubicBezTo>
                  <a:cubicBezTo>
                    <a:pt x="424" y="442"/>
                    <a:pt x="421" y="440"/>
                    <a:pt x="419" y="438"/>
                  </a:cubicBezTo>
                  <a:cubicBezTo>
                    <a:pt x="417" y="435"/>
                    <a:pt x="412" y="429"/>
                    <a:pt x="410" y="425"/>
                  </a:cubicBezTo>
                  <a:cubicBezTo>
                    <a:pt x="408" y="423"/>
                    <a:pt x="407" y="418"/>
                    <a:pt x="406" y="416"/>
                  </a:cubicBezTo>
                  <a:cubicBezTo>
                    <a:pt x="404" y="413"/>
                    <a:pt x="400" y="410"/>
                    <a:pt x="398" y="408"/>
                  </a:cubicBezTo>
                  <a:cubicBezTo>
                    <a:pt x="395" y="404"/>
                    <a:pt x="391" y="396"/>
                    <a:pt x="388" y="392"/>
                  </a:cubicBezTo>
                  <a:cubicBezTo>
                    <a:pt x="385" y="389"/>
                    <a:pt x="380" y="384"/>
                    <a:pt x="377" y="382"/>
                  </a:cubicBezTo>
                  <a:cubicBezTo>
                    <a:pt x="373" y="378"/>
                    <a:pt x="365" y="374"/>
                    <a:pt x="362" y="370"/>
                  </a:cubicBezTo>
                  <a:cubicBezTo>
                    <a:pt x="358" y="367"/>
                    <a:pt x="353" y="357"/>
                    <a:pt x="349" y="354"/>
                  </a:cubicBezTo>
                  <a:cubicBezTo>
                    <a:pt x="347" y="352"/>
                    <a:pt x="342" y="350"/>
                    <a:pt x="340" y="348"/>
                  </a:cubicBezTo>
                  <a:cubicBezTo>
                    <a:pt x="336" y="345"/>
                    <a:pt x="331" y="339"/>
                    <a:pt x="328" y="336"/>
                  </a:cubicBezTo>
                  <a:cubicBezTo>
                    <a:pt x="325" y="332"/>
                    <a:pt x="319" y="326"/>
                    <a:pt x="317" y="323"/>
                  </a:cubicBezTo>
                  <a:cubicBezTo>
                    <a:pt x="314" y="320"/>
                    <a:pt x="311" y="313"/>
                    <a:pt x="308" y="310"/>
                  </a:cubicBezTo>
                  <a:cubicBezTo>
                    <a:pt x="305" y="307"/>
                    <a:pt x="298" y="302"/>
                    <a:pt x="295" y="299"/>
                  </a:cubicBezTo>
                  <a:cubicBezTo>
                    <a:pt x="292" y="297"/>
                    <a:pt x="287" y="294"/>
                    <a:pt x="284" y="293"/>
                  </a:cubicBezTo>
                  <a:cubicBezTo>
                    <a:pt x="281" y="291"/>
                    <a:pt x="275" y="288"/>
                    <a:pt x="272" y="287"/>
                  </a:cubicBezTo>
                  <a:cubicBezTo>
                    <a:pt x="271" y="286"/>
                    <a:pt x="268" y="284"/>
                    <a:pt x="266" y="284"/>
                  </a:cubicBezTo>
                  <a:cubicBezTo>
                    <a:pt x="266" y="284"/>
                    <a:pt x="265" y="286"/>
                    <a:pt x="264" y="287"/>
                  </a:cubicBezTo>
                  <a:cubicBezTo>
                    <a:pt x="262" y="288"/>
                    <a:pt x="258" y="292"/>
                    <a:pt x="255" y="291"/>
                  </a:cubicBezTo>
                  <a:cubicBezTo>
                    <a:pt x="254" y="291"/>
                    <a:pt x="252" y="287"/>
                    <a:pt x="250" y="287"/>
                  </a:cubicBezTo>
                  <a:cubicBezTo>
                    <a:pt x="249" y="287"/>
                    <a:pt x="247" y="287"/>
                    <a:pt x="247" y="288"/>
                  </a:cubicBezTo>
                  <a:cubicBezTo>
                    <a:pt x="245" y="288"/>
                    <a:pt x="242" y="288"/>
                    <a:pt x="240" y="288"/>
                  </a:cubicBezTo>
                  <a:cubicBezTo>
                    <a:pt x="237" y="288"/>
                    <a:pt x="229" y="287"/>
                    <a:pt x="227" y="285"/>
                  </a:cubicBezTo>
                  <a:cubicBezTo>
                    <a:pt x="224" y="284"/>
                    <a:pt x="222" y="279"/>
                    <a:pt x="220" y="277"/>
                  </a:cubicBezTo>
                  <a:cubicBezTo>
                    <a:pt x="217" y="272"/>
                    <a:pt x="211" y="262"/>
                    <a:pt x="207" y="258"/>
                  </a:cubicBezTo>
                  <a:cubicBezTo>
                    <a:pt x="203" y="254"/>
                    <a:pt x="193" y="248"/>
                    <a:pt x="189" y="244"/>
                  </a:cubicBezTo>
                  <a:cubicBezTo>
                    <a:pt x="188" y="242"/>
                    <a:pt x="185" y="237"/>
                    <a:pt x="184" y="235"/>
                  </a:cubicBezTo>
                  <a:cubicBezTo>
                    <a:pt x="183" y="234"/>
                    <a:pt x="181" y="230"/>
                    <a:pt x="179" y="229"/>
                  </a:cubicBezTo>
                  <a:cubicBezTo>
                    <a:pt x="177" y="227"/>
                    <a:pt x="172" y="224"/>
                    <a:pt x="169" y="224"/>
                  </a:cubicBezTo>
                  <a:cubicBezTo>
                    <a:pt x="167" y="223"/>
                    <a:pt x="164" y="224"/>
                    <a:pt x="162" y="224"/>
                  </a:cubicBezTo>
                  <a:cubicBezTo>
                    <a:pt x="159" y="223"/>
                    <a:pt x="155" y="221"/>
                    <a:pt x="152" y="220"/>
                  </a:cubicBezTo>
                  <a:cubicBezTo>
                    <a:pt x="151" y="219"/>
                    <a:pt x="149" y="216"/>
                    <a:pt x="147" y="216"/>
                  </a:cubicBezTo>
                  <a:cubicBezTo>
                    <a:pt x="145" y="216"/>
                    <a:pt x="141" y="219"/>
                    <a:pt x="139" y="220"/>
                  </a:cubicBezTo>
                  <a:cubicBezTo>
                    <a:pt x="136" y="222"/>
                    <a:pt x="131" y="227"/>
                    <a:pt x="128" y="230"/>
                  </a:cubicBezTo>
                  <a:cubicBezTo>
                    <a:pt x="125" y="232"/>
                    <a:pt x="117" y="236"/>
                    <a:pt x="114" y="240"/>
                  </a:cubicBezTo>
                  <a:cubicBezTo>
                    <a:pt x="112" y="242"/>
                    <a:pt x="109" y="247"/>
                    <a:pt x="107" y="250"/>
                  </a:cubicBezTo>
                  <a:cubicBezTo>
                    <a:pt x="104" y="255"/>
                    <a:pt x="99" y="267"/>
                    <a:pt x="97" y="272"/>
                  </a:cubicBezTo>
                  <a:cubicBezTo>
                    <a:pt x="96" y="277"/>
                    <a:pt x="94" y="285"/>
                    <a:pt x="93" y="289"/>
                  </a:cubicBezTo>
                  <a:cubicBezTo>
                    <a:pt x="92" y="293"/>
                    <a:pt x="90" y="299"/>
                    <a:pt x="88" y="302"/>
                  </a:cubicBezTo>
                  <a:cubicBezTo>
                    <a:pt x="87" y="304"/>
                    <a:pt x="85" y="311"/>
                    <a:pt x="82" y="311"/>
                  </a:cubicBezTo>
                  <a:cubicBezTo>
                    <a:pt x="81" y="312"/>
                    <a:pt x="78" y="310"/>
                    <a:pt x="76" y="309"/>
                  </a:cubicBezTo>
                  <a:cubicBezTo>
                    <a:pt x="75" y="309"/>
                    <a:pt x="73" y="309"/>
                    <a:pt x="71" y="309"/>
                  </a:cubicBezTo>
                  <a:cubicBezTo>
                    <a:pt x="71" y="308"/>
                    <a:pt x="71" y="308"/>
                    <a:pt x="70" y="308"/>
                  </a:cubicBezTo>
                  <a:cubicBezTo>
                    <a:pt x="70" y="307"/>
                    <a:pt x="68" y="307"/>
                    <a:pt x="67" y="306"/>
                  </a:cubicBezTo>
                  <a:cubicBezTo>
                    <a:pt x="64" y="305"/>
                    <a:pt x="60" y="302"/>
                    <a:pt x="57" y="300"/>
                  </a:cubicBezTo>
                  <a:cubicBezTo>
                    <a:pt x="55" y="298"/>
                    <a:pt x="52" y="294"/>
                    <a:pt x="50" y="292"/>
                  </a:cubicBezTo>
                  <a:cubicBezTo>
                    <a:pt x="48" y="291"/>
                    <a:pt x="45" y="290"/>
                    <a:pt x="43" y="289"/>
                  </a:cubicBezTo>
                  <a:cubicBezTo>
                    <a:pt x="40" y="289"/>
                    <a:pt x="35" y="289"/>
                    <a:pt x="32" y="289"/>
                  </a:cubicBezTo>
                  <a:cubicBezTo>
                    <a:pt x="30" y="289"/>
                    <a:pt x="27" y="290"/>
                    <a:pt x="25" y="290"/>
                  </a:cubicBezTo>
                  <a:cubicBezTo>
                    <a:pt x="22" y="291"/>
                    <a:pt x="16" y="292"/>
                    <a:pt x="13" y="290"/>
                  </a:cubicBezTo>
                  <a:cubicBezTo>
                    <a:pt x="10" y="289"/>
                    <a:pt x="7" y="284"/>
                    <a:pt x="5" y="282"/>
                  </a:cubicBezTo>
                  <a:cubicBezTo>
                    <a:pt x="4" y="279"/>
                    <a:pt x="1" y="274"/>
                    <a:pt x="1" y="271"/>
                  </a:cubicBezTo>
                  <a:cubicBezTo>
                    <a:pt x="0" y="268"/>
                    <a:pt x="0" y="261"/>
                    <a:pt x="1" y="257"/>
                  </a:cubicBezTo>
                  <a:cubicBezTo>
                    <a:pt x="2" y="254"/>
                    <a:pt x="5" y="248"/>
                    <a:pt x="7" y="245"/>
                  </a:cubicBezTo>
                  <a:cubicBezTo>
                    <a:pt x="9" y="242"/>
                    <a:pt x="14" y="237"/>
                    <a:pt x="16" y="235"/>
                  </a:cubicBezTo>
                  <a:cubicBezTo>
                    <a:pt x="17" y="233"/>
                    <a:pt x="19" y="228"/>
                    <a:pt x="20" y="226"/>
                  </a:cubicBezTo>
                  <a:cubicBezTo>
                    <a:pt x="22" y="224"/>
                    <a:pt x="24" y="221"/>
                    <a:pt x="25" y="219"/>
                  </a:cubicBezTo>
                  <a:cubicBezTo>
                    <a:pt x="26" y="217"/>
                    <a:pt x="28" y="213"/>
                    <a:pt x="28" y="211"/>
                  </a:cubicBezTo>
                  <a:cubicBezTo>
                    <a:pt x="29" y="208"/>
                    <a:pt x="30" y="203"/>
                    <a:pt x="29" y="201"/>
                  </a:cubicBezTo>
                  <a:cubicBezTo>
                    <a:pt x="29" y="198"/>
                    <a:pt x="23" y="195"/>
                    <a:pt x="23" y="193"/>
                  </a:cubicBezTo>
                  <a:cubicBezTo>
                    <a:pt x="23" y="191"/>
                    <a:pt x="25" y="187"/>
                    <a:pt x="26" y="186"/>
                  </a:cubicBezTo>
                  <a:cubicBezTo>
                    <a:pt x="27" y="185"/>
                    <a:pt x="31" y="183"/>
                    <a:pt x="33" y="182"/>
                  </a:cubicBezTo>
                  <a:cubicBezTo>
                    <a:pt x="35" y="179"/>
                    <a:pt x="37" y="174"/>
                    <a:pt x="38" y="171"/>
                  </a:cubicBezTo>
                  <a:cubicBezTo>
                    <a:pt x="39" y="168"/>
                    <a:pt x="41" y="162"/>
                    <a:pt x="42" y="160"/>
                  </a:cubicBezTo>
                  <a:cubicBezTo>
                    <a:pt x="43" y="157"/>
                    <a:pt x="45" y="152"/>
                    <a:pt x="46" y="150"/>
                  </a:cubicBezTo>
                  <a:cubicBezTo>
                    <a:pt x="48" y="149"/>
                    <a:pt x="51" y="148"/>
                    <a:pt x="52" y="147"/>
                  </a:cubicBezTo>
                  <a:cubicBezTo>
                    <a:pt x="53" y="146"/>
                    <a:pt x="56" y="143"/>
                    <a:pt x="56" y="142"/>
                  </a:cubicBezTo>
                  <a:cubicBezTo>
                    <a:pt x="57" y="140"/>
                    <a:pt x="58" y="136"/>
                    <a:pt x="59" y="134"/>
                  </a:cubicBezTo>
                  <a:cubicBezTo>
                    <a:pt x="59" y="131"/>
                    <a:pt x="56" y="124"/>
                    <a:pt x="56" y="121"/>
                  </a:cubicBezTo>
                  <a:cubicBezTo>
                    <a:pt x="56" y="119"/>
                    <a:pt x="58" y="115"/>
                    <a:pt x="58" y="113"/>
                  </a:cubicBezTo>
                  <a:cubicBezTo>
                    <a:pt x="58" y="112"/>
                    <a:pt x="58" y="111"/>
                    <a:pt x="58" y="110"/>
                  </a:cubicBezTo>
                  <a:cubicBezTo>
                    <a:pt x="59" y="110"/>
                    <a:pt x="60" y="111"/>
                    <a:pt x="60" y="111"/>
                  </a:cubicBezTo>
                  <a:cubicBezTo>
                    <a:pt x="62" y="112"/>
                    <a:pt x="66" y="112"/>
                    <a:pt x="67" y="114"/>
                  </a:cubicBezTo>
                  <a:cubicBezTo>
                    <a:pt x="69" y="116"/>
                    <a:pt x="70" y="122"/>
                    <a:pt x="71" y="124"/>
                  </a:cubicBezTo>
                  <a:cubicBezTo>
                    <a:pt x="72" y="126"/>
                    <a:pt x="74" y="129"/>
                    <a:pt x="76" y="129"/>
                  </a:cubicBezTo>
                  <a:cubicBezTo>
                    <a:pt x="78" y="130"/>
                    <a:pt x="84" y="130"/>
                    <a:pt x="87" y="129"/>
                  </a:cubicBezTo>
                  <a:cubicBezTo>
                    <a:pt x="88" y="128"/>
                    <a:pt x="89" y="126"/>
                    <a:pt x="89" y="124"/>
                  </a:cubicBezTo>
                  <a:cubicBezTo>
                    <a:pt x="89" y="123"/>
                    <a:pt x="88" y="122"/>
                    <a:pt x="87" y="122"/>
                  </a:cubicBezTo>
                  <a:cubicBezTo>
                    <a:pt x="86" y="121"/>
                    <a:pt x="83" y="122"/>
                    <a:pt x="81" y="122"/>
                  </a:cubicBezTo>
                  <a:cubicBezTo>
                    <a:pt x="80" y="123"/>
                    <a:pt x="78" y="123"/>
                    <a:pt x="77" y="122"/>
                  </a:cubicBezTo>
                  <a:cubicBezTo>
                    <a:pt x="75" y="121"/>
                    <a:pt x="74" y="116"/>
                    <a:pt x="73" y="114"/>
                  </a:cubicBezTo>
                  <a:cubicBezTo>
                    <a:pt x="71" y="110"/>
                    <a:pt x="66" y="104"/>
                    <a:pt x="63" y="102"/>
                  </a:cubicBezTo>
                  <a:cubicBezTo>
                    <a:pt x="61" y="101"/>
                    <a:pt x="57" y="99"/>
                    <a:pt x="54" y="99"/>
                  </a:cubicBezTo>
                  <a:cubicBezTo>
                    <a:pt x="52" y="98"/>
                    <a:pt x="47" y="98"/>
                    <a:pt x="45" y="98"/>
                  </a:cubicBezTo>
                  <a:cubicBezTo>
                    <a:pt x="42" y="98"/>
                    <a:pt x="38" y="100"/>
                    <a:pt x="36" y="99"/>
                  </a:cubicBezTo>
                  <a:cubicBezTo>
                    <a:pt x="35" y="99"/>
                    <a:pt x="33" y="97"/>
                    <a:pt x="34" y="96"/>
                  </a:cubicBezTo>
                  <a:cubicBezTo>
                    <a:pt x="34" y="95"/>
                    <a:pt x="36" y="95"/>
                    <a:pt x="36" y="95"/>
                  </a:cubicBezTo>
                  <a:cubicBezTo>
                    <a:pt x="38" y="93"/>
                    <a:pt x="38" y="88"/>
                    <a:pt x="38" y="86"/>
                  </a:cubicBezTo>
                  <a:cubicBezTo>
                    <a:pt x="38" y="84"/>
                    <a:pt x="38" y="82"/>
                    <a:pt x="38" y="81"/>
                  </a:cubicBezTo>
                  <a:cubicBezTo>
                    <a:pt x="36" y="79"/>
                    <a:pt x="31" y="80"/>
                    <a:pt x="29" y="80"/>
                  </a:cubicBezTo>
                  <a:cubicBezTo>
                    <a:pt x="27" y="80"/>
                    <a:pt x="24" y="81"/>
                    <a:pt x="23" y="81"/>
                  </a:cubicBezTo>
                  <a:cubicBezTo>
                    <a:pt x="21" y="81"/>
                    <a:pt x="18" y="79"/>
                    <a:pt x="17" y="78"/>
                  </a:cubicBezTo>
                  <a:cubicBezTo>
                    <a:pt x="16" y="76"/>
                    <a:pt x="16" y="74"/>
                    <a:pt x="15" y="73"/>
                  </a:cubicBezTo>
                  <a:cubicBezTo>
                    <a:pt x="14" y="72"/>
                    <a:pt x="11" y="71"/>
                    <a:pt x="10" y="70"/>
                  </a:cubicBezTo>
                  <a:cubicBezTo>
                    <a:pt x="9" y="69"/>
                    <a:pt x="10" y="67"/>
                    <a:pt x="10" y="66"/>
                  </a:cubicBezTo>
                  <a:cubicBezTo>
                    <a:pt x="10" y="65"/>
                    <a:pt x="8" y="64"/>
                    <a:pt x="8" y="63"/>
                  </a:cubicBezTo>
                  <a:cubicBezTo>
                    <a:pt x="8" y="62"/>
                    <a:pt x="8" y="60"/>
                    <a:pt x="8" y="59"/>
                  </a:cubicBezTo>
                  <a:cubicBezTo>
                    <a:pt x="9" y="58"/>
                    <a:pt x="13" y="58"/>
                    <a:pt x="14" y="59"/>
                  </a:cubicBezTo>
                  <a:cubicBezTo>
                    <a:pt x="15" y="59"/>
                    <a:pt x="18" y="62"/>
                    <a:pt x="19" y="62"/>
                  </a:cubicBezTo>
                  <a:cubicBezTo>
                    <a:pt x="20" y="64"/>
                    <a:pt x="24" y="66"/>
                    <a:pt x="25" y="67"/>
                  </a:cubicBezTo>
                  <a:cubicBezTo>
                    <a:pt x="27" y="67"/>
                    <a:pt x="31" y="67"/>
                    <a:pt x="33" y="67"/>
                  </a:cubicBezTo>
                  <a:cubicBezTo>
                    <a:pt x="34" y="67"/>
                    <a:pt x="36" y="67"/>
                    <a:pt x="36" y="66"/>
                  </a:cubicBezTo>
                  <a:cubicBezTo>
                    <a:pt x="37" y="65"/>
                    <a:pt x="36" y="63"/>
                    <a:pt x="35" y="62"/>
                  </a:cubicBezTo>
                  <a:cubicBezTo>
                    <a:pt x="34" y="60"/>
                    <a:pt x="29" y="61"/>
                    <a:pt x="27" y="60"/>
                  </a:cubicBezTo>
                  <a:cubicBezTo>
                    <a:pt x="25" y="59"/>
                    <a:pt x="22" y="57"/>
                    <a:pt x="21" y="56"/>
                  </a:cubicBezTo>
                  <a:cubicBezTo>
                    <a:pt x="20" y="55"/>
                    <a:pt x="19" y="52"/>
                    <a:pt x="20" y="51"/>
                  </a:cubicBezTo>
                  <a:cubicBezTo>
                    <a:pt x="21" y="49"/>
                    <a:pt x="26" y="48"/>
                    <a:pt x="28" y="48"/>
                  </a:cubicBezTo>
                  <a:cubicBezTo>
                    <a:pt x="31" y="47"/>
                    <a:pt x="38" y="48"/>
                    <a:pt x="41" y="48"/>
                  </a:cubicBezTo>
                  <a:cubicBezTo>
                    <a:pt x="47" y="50"/>
                    <a:pt x="58" y="57"/>
                    <a:pt x="64" y="58"/>
                  </a:cubicBezTo>
                  <a:cubicBezTo>
                    <a:pt x="69" y="59"/>
                    <a:pt x="78" y="59"/>
                    <a:pt x="82" y="58"/>
                  </a:cubicBezTo>
                  <a:cubicBezTo>
                    <a:pt x="86" y="57"/>
                    <a:pt x="90" y="51"/>
                    <a:pt x="93" y="50"/>
                  </a:cubicBezTo>
                  <a:cubicBezTo>
                    <a:pt x="96" y="48"/>
                    <a:pt x="103" y="46"/>
                    <a:pt x="106" y="45"/>
                  </a:cubicBezTo>
                  <a:cubicBezTo>
                    <a:pt x="112" y="43"/>
                    <a:pt x="123" y="38"/>
                    <a:pt x="130" y="37"/>
                  </a:cubicBezTo>
                  <a:cubicBezTo>
                    <a:pt x="135" y="36"/>
                    <a:pt x="145" y="38"/>
                    <a:pt x="150" y="37"/>
                  </a:cubicBezTo>
                  <a:cubicBezTo>
                    <a:pt x="156" y="37"/>
                    <a:pt x="168" y="35"/>
                    <a:pt x="174" y="34"/>
                  </a:cubicBezTo>
                  <a:cubicBezTo>
                    <a:pt x="179" y="34"/>
                    <a:pt x="189" y="32"/>
                    <a:pt x="194" y="31"/>
                  </a:cubicBezTo>
                  <a:cubicBezTo>
                    <a:pt x="199" y="29"/>
                    <a:pt x="209" y="25"/>
                    <a:pt x="214" y="23"/>
                  </a:cubicBezTo>
                  <a:cubicBezTo>
                    <a:pt x="221" y="20"/>
                    <a:pt x="232" y="11"/>
                    <a:pt x="238" y="8"/>
                  </a:cubicBezTo>
                  <a:cubicBezTo>
                    <a:pt x="242" y="6"/>
                    <a:pt x="249" y="3"/>
                    <a:pt x="253" y="2"/>
                  </a:cubicBezTo>
                  <a:cubicBezTo>
                    <a:pt x="255" y="1"/>
                    <a:pt x="261" y="0"/>
                    <a:pt x="264" y="0"/>
                  </a:cubicBezTo>
                  <a:cubicBezTo>
                    <a:pt x="268" y="0"/>
                    <a:pt x="277" y="3"/>
                    <a:pt x="281" y="4"/>
                  </a:cubicBezTo>
                  <a:cubicBezTo>
                    <a:pt x="285" y="4"/>
                    <a:pt x="292" y="7"/>
                    <a:pt x="296" y="7"/>
                  </a:cubicBezTo>
                  <a:cubicBezTo>
                    <a:pt x="299" y="7"/>
                    <a:pt x="305" y="5"/>
                    <a:pt x="308" y="4"/>
                  </a:cubicBezTo>
                  <a:cubicBezTo>
                    <a:pt x="309" y="4"/>
                    <a:pt x="313" y="2"/>
                    <a:pt x="315" y="2"/>
                  </a:cubicBezTo>
                  <a:cubicBezTo>
                    <a:pt x="317" y="3"/>
                    <a:pt x="321" y="7"/>
                    <a:pt x="322" y="9"/>
                  </a:cubicBezTo>
                  <a:cubicBezTo>
                    <a:pt x="325" y="11"/>
                    <a:pt x="331" y="15"/>
                    <a:pt x="333" y="18"/>
                  </a:cubicBezTo>
                  <a:cubicBezTo>
                    <a:pt x="335" y="20"/>
                    <a:pt x="338" y="24"/>
                    <a:pt x="339" y="27"/>
                  </a:cubicBezTo>
                  <a:cubicBezTo>
                    <a:pt x="339" y="29"/>
                    <a:pt x="340" y="34"/>
                    <a:pt x="340" y="36"/>
                  </a:cubicBezTo>
                  <a:cubicBezTo>
                    <a:pt x="341" y="41"/>
                    <a:pt x="343" y="50"/>
                    <a:pt x="343" y="54"/>
                  </a:cubicBezTo>
                  <a:cubicBezTo>
                    <a:pt x="344" y="58"/>
                    <a:pt x="346" y="65"/>
                    <a:pt x="347" y="69"/>
                  </a:cubicBezTo>
                  <a:cubicBezTo>
                    <a:pt x="349" y="73"/>
                    <a:pt x="352" y="82"/>
                    <a:pt x="355" y="86"/>
                  </a:cubicBezTo>
                  <a:cubicBezTo>
                    <a:pt x="358" y="91"/>
                    <a:pt x="365" y="101"/>
                    <a:pt x="369" y="105"/>
                  </a:cubicBezTo>
                  <a:cubicBezTo>
                    <a:pt x="371" y="108"/>
                    <a:pt x="376" y="112"/>
                    <a:pt x="379" y="113"/>
                  </a:cubicBezTo>
                  <a:cubicBezTo>
                    <a:pt x="383" y="116"/>
                    <a:pt x="393" y="120"/>
                    <a:pt x="397" y="122"/>
                  </a:cubicBezTo>
                  <a:cubicBezTo>
                    <a:pt x="400" y="123"/>
                    <a:pt x="406" y="125"/>
                    <a:pt x="408" y="126"/>
                  </a:cubicBezTo>
                  <a:cubicBezTo>
                    <a:pt x="412" y="127"/>
                    <a:pt x="420" y="130"/>
                    <a:pt x="423" y="130"/>
                  </a:cubicBezTo>
                  <a:cubicBezTo>
                    <a:pt x="427" y="130"/>
                    <a:pt x="433" y="129"/>
                    <a:pt x="436" y="130"/>
                  </a:cubicBezTo>
                  <a:cubicBezTo>
                    <a:pt x="438" y="130"/>
                    <a:pt x="443" y="131"/>
                    <a:pt x="445" y="133"/>
                  </a:cubicBezTo>
                  <a:cubicBezTo>
                    <a:pt x="446" y="135"/>
                    <a:pt x="446" y="141"/>
                    <a:pt x="446" y="144"/>
                  </a:cubicBezTo>
                  <a:cubicBezTo>
                    <a:pt x="446" y="147"/>
                    <a:pt x="444" y="152"/>
                    <a:pt x="445" y="155"/>
                  </a:cubicBezTo>
                  <a:cubicBezTo>
                    <a:pt x="446" y="159"/>
                    <a:pt x="451" y="163"/>
                    <a:pt x="453" y="166"/>
                  </a:cubicBezTo>
                  <a:cubicBezTo>
                    <a:pt x="455" y="168"/>
                    <a:pt x="460" y="172"/>
                    <a:pt x="462" y="174"/>
                  </a:cubicBezTo>
                  <a:cubicBezTo>
                    <a:pt x="465" y="176"/>
                    <a:pt x="470" y="179"/>
                    <a:pt x="473" y="180"/>
                  </a:cubicBezTo>
                  <a:cubicBezTo>
                    <a:pt x="478" y="182"/>
                    <a:pt x="489" y="183"/>
                    <a:pt x="494" y="184"/>
                  </a:cubicBezTo>
                  <a:cubicBezTo>
                    <a:pt x="497" y="184"/>
                    <a:pt x="503" y="183"/>
                    <a:pt x="506" y="184"/>
                  </a:cubicBezTo>
                  <a:cubicBezTo>
                    <a:pt x="507" y="185"/>
                    <a:pt x="508" y="188"/>
                    <a:pt x="509" y="190"/>
                  </a:cubicBezTo>
                  <a:cubicBezTo>
                    <a:pt x="510" y="192"/>
                    <a:pt x="509" y="197"/>
                    <a:pt x="509" y="200"/>
                  </a:cubicBezTo>
                  <a:cubicBezTo>
                    <a:pt x="509" y="203"/>
                    <a:pt x="508" y="209"/>
                    <a:pt x="508" y="212"/>
                  </a:cubicBezTo>
                  <a:cubicBezTo>
                    <a:pt x="509" y="215"/>
                    <a:pt x="511" y="223"/>
                    <a:pt x="511" y="226"/>
                  </a:cubicBezTo>
                  <a:cubicBezTo>
                    <a:pt x="510" y="230"/>
                    <a:pt x="506" y="237"/>
                    <a:pt x="505" y="241"/>
                  </a:cubicBezTo>
                  <a:cubicBezTo>
                    <a:pt x="504" y="245"/>
                    <a:pt x="503" y="252"/>
                    <a:pt x="501" y="256"/>
                  </a:cubicBezTo>
                  <a:cubicBezTo>
                    <a:pt x="500" y="258"/>
                    <a:pt x="497" y="263"/>
                    <a:pt x="497" y="265"/>
                  </a:cubicBezTo>
                  <a:cubicBezTo>
                    <a:pt x="497" y="268"/>
                    <a:pt x="501" y="273"/>
                    <a:pt x="502" y="275"/>
                  </a:cubicBezTo>
                  <a:cubicBezTo>
                    <a:pt x="504" y="279"/>
                    <a:pt x="506" y="288"/>
                    <a:pt x="507" y="292"/>
                  </a:cubicBezTo>
                  <a:cubicBezTo>
                    <a:pt x="509" y="299"/>
                    <a:pt x="512" y="313"/>
                    <a:pt x="514" y="320"/>
                  </a:cubicBezTo>
                  <a:cubicBezTo>
                    <a:pt x="515" y="327"/>
                    <a:pt x="518" y="341"/>
                    <a:pt x="518" y="348"/>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2" name="Freeform 13">
              <a:extLst>
                <a:ext uri="{FF2B5EF4-FFF2-40B4-BE49-F238E27FC236}">
                  <a16:creationId xmlns:a16="http://schemas.microsoft.com/office/drawing/2014/main" id="{E437ABDA-F578-4045-B2DA-DB2362C2CA3C}"/>
                </a:ext>
              </a:extLst>
            </p:cNvPr>
            <p:cNvSpPr>
              <a:spLocks/>
            </p:cNvSpPr>
            <p:nvPr/>
          </p:nvSpPr>
          <p:spPr bwMode="auto">
            <a:xfrm>
              <a:off x="5097463" y="1679576"/>
              <a:ext cx="690562" cy="698500"/>
            </a:xfrm>
            <a:custGeom>
              <a:avLst/>
              <a:gdLst/>
              <a:ahLst/>
              <a:cxnLst>
                <a:cxn ang="0">
                  <a:pos x="466" y="310"/>
                </a:cxn>
                <a:cxn ang="0">
                  <a:pos x="461" y="350"/>
                </a:cxn>
                <a:cxn ang="0">
                  <a:pos x="458" y="415"/>
                </a:cxn>
                <a:cxn ang="0">
                  <a:pos x="447" y="455"/>
                </a:cxn>
                <a:cxn ang="0">
                  <a:pos x="415" y="451"/>
                </a:cxn>
                <a:cxn ang="0">
                  <a:pos x="379" y="446"/>
                </a:cxn>
                <a:cxn ang="0">
                  <a:pos x="349" y="448"/>
                </a:cxn>
                <a:cxn ang="0">
                  <a:pos x="314" y="442"/>
                </a:cxn>
                <a:cxn ang="0">
                  <a:pos x="295" y="461"/>
                </a:cxn>
                <a:cxn ang="0">
                  <a:pos x="279" y="447"/>
                </a:cxn>
                <a:cxn ang="0">
                  <a:pos x="248" y="431"/>
                </a:cxn>
                <a:cxn ang="0">
                  <a:pos x="213" y="431"/>
                </a:cxn>
                <a:cxn ang="0">
                  <a:pos x="194" y="449"/>
                </a:cxn>
                <a:cxn ang="0">
                  <a:pos x="193" y="474"/>
                </a:cxn>
                <a:cxn ang="0">
                  <a:pos x="177" y="472"/>
                </a:cxn>
                <a:cxn ang="0">
                  <a:pos x="167" y="475"/>
                </a:cxn>
                <a:cxn ang="0">
                  <a:pos x="154" y="471"/>
                </a:cxn>
                <a:cxn ang="0">
                  <a:pos x="138" y="476"/>
                </a:cxn>
                <a:cxn ang="0">
                  <a:pos x="115" y="459"/>
                </a:cxn>
                <a:cxn ang="0">
                  <a:pos x="93" y="439"/>
                </a:cxn>
                <a:cxn ang="0">
                  <a:pos x="64" y="438"/>
                </a:cxn>
                <a:cxn ang="0">
                  <a:pos x="43" y="423"/>
                </a:cxn>
                <a:cxn ang="0">
                  <a:pos x="27" y="430"/>
                </a:cxn>
                <a:cxn ang="0">
                  <a:pos x="10" y="405"/>
                </a:cxn>
                <a:cxn ang="0">
                  <a:pos x="8" y="362"/>
                </a:cxn>
                <a:cxn ang="0">
                  <a:pos x="35" y="346"/>
                </a:cxn>
                <a:cxn ang="0">
                  <a:pos x="24" y="313"/>
                </a:cxn>
                <a:cxn ang="0">
                  <a:pos x="0" y="289"/>
                </a:cxn>
                <a:cxn ang="0">
                  <a:pos x="42" y="248"/>
                </a:cxn>
                <a:cxn ang="0">
                  <a:pos x="80" y="228"/>
                </a:cxn>
                <a:cxn ang="0">
                  <a:pos x="105" y="240"/>
                </a:cxn>
                <a:cxn ang="0">
                  <a:pos x="144" y="212"/>
                </a:cxn>
                <a:cxn ang="0">
                  <a:pos x="147" y="179"/>
                </a:cxn>
                <a:cxn ang="0">
                  <a:pos x="111" y="147"/>
                </a:cxn>
                <a:cxn ang="0">
                  <a:pos x="111" y="118"/>
                </a:cxn>
                <a:cxn ang="0">
                  <a:pos x="90" y="105"/>
                </a:cxn>
                <a:cxn ang="0">
                  <a:pos x="89" y="93"/>
                </a:cxn>
                <a:cxn ang="0">
                  <a:pos x="106" y="73"/>
                </a:cxn>
                <a:cxn ang="0">
                  <a:pos x="127" y="24"/>
                </a:cxn>
                <a:cxn ang="0">
                  <a:pos x="160" y="0"/>
                </a:cxn>
                <a:cxn ang="0">
                  <a:pos x="182" y="8"/>
                </a:cxn>
                <a:cxn ang="0">
                  <a:pos x="202" y="28"/>
                </a:cxn>
                <a:cxn ang="0">
                  <a:pos x="240" y="69"/>
                </a:cxn>
                <a:cxn ang="0">
                  <a:pos x="263" y="71"/>
                </a:cxn>
                <a:cxn ang="0">
                  <a:pos x="279" y="68"/>
                </a:cxn>
                <a:cxn ang="0">
                  <a:pos x="308" y="83"/>
                </a:cxn>
                <a:cxn ang="0">
                  <a:pos x="341" y="120"/>
                </a:cxn>
                <a:cxn ang="0">
                  <a:pos x="375" y="154"/>
                </a:cxn>
                <a:cxn ang="0">
                  <a:pos x="411" y="192"/>
                </a:cxn>
                <a:cxn ang="0">
                  <a:pos x="432" y="222"/>
                </a:cxn>
                <a:cxn ang="0">
                  <a:pos x="450" y="232"/>
                </a:cxn>
                <a:cxn ang="0">
                  <a:pos x="440" y="248"/>
                </a:cxn>
                <a:cxn ang="0">
                  <a:pos x="445" y="271"/>
                </a:cxn>
                <a:cxn ang="0">
                  <a:pos x="465" y="290"/>
                </a:cxn>
              </a:cxnLst>
              <a:rect l="0" t="0" r="r" b="b"/>
              <a:pathLst>
                <a:path w="473" h="478">
                  <a:moveTo>
                    <a:pt x="473" y="300"/>
                  </a:moveTo>
                  <a:cubicBezTo>
                    <a:pt x="473" y="301"/>
                    <a:pt x="472" y="301"/>
                    <a:pt x="472" y="301"/>
                  </a:cubicBezTo>
                  <a:cubicBezTo>
                    <a:pt x="471" y="304"/>
                    <a:pt x="467" y="307"/>
                    <a:pt x="466" y="310"/>
                  </a:cubicBezTo>
                  <a:cubicBezTo>
                    <a:pt x="464" y="312"/>
                    <a:pt x="462" y="316"/>
                    <a:pt x="462" y="319"/>
                  </a:cubicBezTo>
                  <a:cubicBezTo>
                    <a:pt x="462" y="322"/>
                    <a:pt x="463" y="330"/>
                    <a:pt x="463" y="334"/>
                  </a:cubicBezTo>
                  <a:cubicBezTo>
                    <a:pt x="463" y="338"/>
                    <a:pt x="461" y="346"/>
                    <a:pt x="461" y="350"/>
                  </a:cubicBezTo>
                  <a:cubicBezTo>
                    <a:pt x="461" y="357"/>
                    <a:pt x="464" y="372"/>
                    <a:pt x="464" y="379"/>
                  </a:cubicBezTo>
                  <a:cubicBezTo>
                    <a:pt x="464" y="385"/>
                    <a:pt x="464" y="395"/>
                    <a:pt x="463" y="400"/>
                  </a:cubicBezTo>
                  <a:cubicBezTo>
                    <a:pt x="462" y="404"/>
                    <a:pt x="458" y="411"/>
                    <a:pt x="458" y="415"/>
                  </a:cubicBezTo>
                  <a:cubicBezTo>
                    <a:pt x="457" y="419"/>
                    <a:pt x="460" y="426"/>
                    <a:pt x="459" y="429"/>
                  </a:cubicBezTo>
                  <a:cubicBezTo>
                    <a:pt x="459" y="434"/>
                    <a:pt x="458" y="442"/>
                    <a:pt x="456" y="446"/>
                  </a:cubicBezTo>
                  <a:cubicBezTo>
                    <a:pt x="454" y="449"/>
                    <a:pt x="450" y="454"/>
                    <a:pt x="447" y="455"/>
                  </a:cubicBezTo>
                  <a:cubicBezTo>
                    <a:pt x="445" y="456"/>
                    <a:pt x="440" y="453"/>
                    <a:pt x="438" y="452"/>
                  </a:cubicBezTo>
                  <a:cubicBezTo>
                    <a:pt x="435" y="450"/>
                    <a:pt x="431" y="446"/>
                    <a:pt x="429" y="446"/>
                  </a:cubicBezTo>
                  <a:cubicBezTo>
                    <a:pt x="425" y="446"/>
                    <a:pt x="418" y="450"/>
                    <a:pt x="415" y="451"/>
                  </a:cubicBezTo>
                  <a:cubicBezTo>
                    <a:pt x="411" y="453"/>
                    <a:pt x="405" y="456"/>
                    <a:pt x="402" y="457"/>
                  </a:cubicBezTo>
                  <a:cubicBezTo>
                    <a:pt x="399" y="457"/>
                    <a:pt x="394" y="456"/>
                    <a:pt x="391" y="455"/>
                  </a:cubicBezTo>
                  <a:cubicBezTo>
                    <a:pt x="388" y="454"/>
                    <a:pt x="382" y="448"/>
                    <a:pt x="379" y="446"/>
                  </a:cubicBezTo>
                  <a:cubicBezTo>
                    <a:pt x="377" y="445"/>
                    <a:pt x="373" y="442"/>
                    <a:pt x="371" y="442"/>
                  </a:cubicBezTo>
                  <a:cubicBezTo>
                    <a:pt x="368" y="441"/>
                    <a:pt x="363" y="442"/>
                    <a:pt x="360" y="442"/>
                  </a:cubicBezTo>
                  <a:cubicBezTo>
                    <a:pt x="357" y="443"/>
                    <a:pt x="352" y="448"/>
                    <a:pt x="349" y="448"/>
                  </a:cubicBezTo>
                  <a:cubicBezTo>
                    <a:pt x="346" y="449"/>
                    <a:pt x="339" y="448"/>
                    <a:pt x="336" y="447"/>
                  </a:cubicBezTo>
                  <a:cubicBezTo>
                    <a:pt x="333" y="447"/>
                    <a:pt x="328" y="444"/>
                    <a:pt x="325" y="444"/>
                  </a:cubicBezTo>
                  <a:cubicBezTo>
                    <a:pt x="322" y="443"/>
                    <a:pt x="317" y="442"/>
                    <a:pt x="314" y="442"/>
                  </a:cubicBezTo>
                  <a:cubicBezTo>
                    <a:pt x="312" y="443"/>
                    <a:pt x="309" y="444"/>
                    <a:pt x="307" y="446"/>
                  </a:cubicBezTo>
                  <a:cubicBezTo>
                    <a:pt x="305" y="448"/>
                    <a:pt x="302" y="454"/>
                    <a:pt x="300" y="457"/>
                  </a:cubicBezTo>
                  <a:cubicBezTo>
                    <a:pt x="299" y="458"/>
                    <a:pt x="296" y="460"/>
                    <a:pt x="295" y="461"/>
                  </a:cubicBezTo>
                  <a:cubicBezTo>
                    <a:pt x="294" y="462"/>
                    <a:pt x="293" y="464"/>
                    <a:pt x="292" y="466"/>
                  </a:cubicBezTo>
                  <a:cubicBezTo>
                    <a:pt x="291" y="464"/>
                    <a:pt x="288" y="463"/>
                    <a:pt x="287" y="462"/>
                  </a:cubicBezTo>
                  <a:cubicBezTo>
                    <a:pt x="284" y="458"/>
                    <a:pt x="282" y="450"/>
                    <a:pt x="279" y="447"/>
                  </a:cubicBezTo>
                  <a:cubicBezTo>
                    <a:pt x="278" y="445"/>
                    <a:pt x="274" y="442"/>
                    <a:pt x="271" y="441"/>
                  </a:cubicBezTo>
                  <a:cubicBezTo>
                    <a:pt x="269" y="440"/>
                    <a:pt x="263" y="438"/>
                    <a:pt x="260" y="436"/>
                  </a:cubicBezTo>
                  <a:cubicBezTo>
                    <a:pt x="257" y="435"/>
                    <a:pt x="251" y="432"/>
                    <a:pt x="248" y="431"/>
                  </a:cubicBezTo>
                  <a:cubicBezTo>
                    <a:pt x="245" y="430"/>
                    <a:pt x="239" y="431"/>
                    <a:pt x="236" y="431"/>
                  </a:cubicBezTo>
                  <a:cubicBezTo>
                    <a:pt x="233" y="430"/>
                    <a:pt x="227" y="430"/>
                    <a:pt x="224" y="430"/>
                  </a:cubicBezTo>
                  <a:cubicBezTo>
                    <a:pt x="222" y="430"/>
                    <a:pt x="216" y="430"/>
                    <a:pt x="213" y="431"/>
                  </a:cubicBezTo>
                  <a:cubicBezTo>
                    <a:pt x="212" y="432"/>
                    <a:pt x="210" y="435"/>
                    <a:pt x="209" y="437"/>
                  </a:cubicBezTo>
                  <a:cubicBezTo>
                    <a:pt x="207" y="438"/>
                    <a:pt x="202" y="440"/>
                    <a:pt x="200" y="442"/>
                  </a:cubicBezTo>
                  <a:cubicBezTo>
                    <a:pt x="198" y="444"/>
                    <a:pt x="195" y="449"/>
                    <a:pt x="194" y="449"/>
                  </a:cubicBezTo>
                  <a:cubicBezTo>
                    <a:pt x="194" y="449"/>
                    <a:pt x="192" y="456"/>
                    <a:pt x="191" y="458"/>
                  </a:cubicBezTo>
                  <a:cubicBezTo>
                    <a:pt x="191" y="460"/>
                    <a:pt x="193" y="465"/>
                    <a:pt x="193" y="467"/>
                  </a:cubicBezTo>
                  <a:cubicBezTo>
                    <a:pt x="194" y="469"/>
                    <a:pt x="194" y="473"/>
                    <a:pt x="193" y="474"/>
                  </a:cubicBezTo>
                  <a:cubicBezTo>
                    <a:pt x="193" y="476"/>
                    <a:pt x="190" y="478"/>
                    <a:pt x="189" y="478"/>
                  </a:cubicBezTo>
                  <a:cubicBezTo>
                    <a:pt x="187" y="478"/>
                    <a:pt x="184" y="477"/>
                    <a:pt x="183" y="477"/>
                  </a:cubicBezTo>
                  <a:cubicBezTo>
                    <a:pt x="181" y="476"/>
                    <a:pt x="179" y="473"/>
                    <a:pt x="177" y="472"/>
                  </a:cubicBezTo>
                  <a:cubicBezTo>
                    <a:pt x="176" y="471"/>
                    <a:pt x="173" y="470"/>
                    <a:pt x="172" y="470"/>
                  </a:cubicBezTo>
                  <a:cubicBezTo>
                    <a:pt x="171" y="470"/>
                    <a:pt x="169" y="470"/>
                    <a:pt x="168" y="471"/>
                  </a:cubicBezTo>
                  <a:cubicBezTo>
                    <a:pt x="167" y="471"/>
                    <a:pt x="168" y="474"/>
                    <a:pt x="167" y="475"/>
                  </a:cubicBezTo>
                  <a:cubicBezTo>
                    <a:pt x="166" y="476"/>
                    <a:pt x="165" y="477"/>
                    <a:pt x="164" y="477"/>
                  </a:cubicBezTo>
                  <a:cubicBezTo>
                    <a:pt x="162" y="478"/>
                    <a:pt x="159" y="477"/>
                    <a:pt x="157" y="476"/>
                  </a:cubicBezTo>
                  <a:cubicBezTo>
                    <a:pt x="156" y="475"/>
                    <a:pt x="155" y="472"/>
                    <a:pt x="154" y="471"/>
                  </a:cubicBezTo>
                  <a:cubicBezTo>
                    <a:pt x="153" y="470"/>
                    <a:pt x="150" y="467"/>
                    <a:pt x="148" y="467"/>
                  </a:cubicBezTo>
                  <a:cubicBezTo>
                    <a:pt x="146" y="467"/>
                    <a:pt x="143" y="469"/>
                    <a:pt x="142" y="470"/>
                  </a:cubicBezTo>
                  <a:cubicBezTo>
                    <a:pt x="141" y="471"/>
                    <a:pt x="139" y="475"/>
                    <a:pt x="138" y="476"/>
                  </a:cubicBezTo>
                  <a:cubicBezTo>
                    <a:pt x="136" y="476"/>
                    <a:pt x="132" y="477"/>
                    <a:pt x="130" y="477"/>
                  </a:cubicBezTo>
                  <a:cubicBezTo>
                    <a:pt x="128" y="477"/>
                    <a:pt x="125" y="473"/>
                    <a:pt x="123" y="472"/>
                  </a:cubicBezTo>
                  <a:cubicBezTo>
                    <a:pt x="121" y="469"/>
                    <a:pt x="117" y="462"/>
                    <a:pt x="115" y="459"/>
                  </a:cubicBezTo>
                  <a:cubicBezTo>
                    <a:pt x="113" y="457"/>
                    <a:pt x="111" y="453"/>
                    <a:pt x="109" y="451"/>
                  </a:cubicBezTo>
                  <a:cubicBezTo>
                    <a:pt x="107" y="449"/>
                    <a:pt x="103" y="445"/>
                    <a:pt x="100" y="444"/>
                  </a:cubicBezTo>
                  <a:cubicBezTo>
                    <a:pt x="99" y="443"/>
                    <a:pt x="95" y="440"/>
                    <a:pt x="93" y="439"/>
                  </a:cubicBezTo>
                  <a:cubicBezTo>
                    <a:pt x="91" y="438"/>
                    <a:pt x="85" y="437"/>
                    <a:pt x="82" y="437"/>
                  </a:cubicBezTo>
                  <a:cubicBezTo>
                    <a:pt x="81" y="437"/>
                    <a:pt x="77" y="439"/>
                    <a:pt x="75" y="439"/>
                  </a:cubicBezTo>
                  <a:cubicBezTo>
                    <a:pt x="72" y="440"/>
                    <a:pt x="67" y="439"/>
                    <a:pt x="64" y="438"/>
                  </a:cubicBezTo>
                  <a:cubicBezTo>
                    <a:pt x="62" y="437"/>
                    <a:pt x="59" y="434"/>
                    <a:pt x="57" y="432"/>
                  </a:cubicBezTo>
                  <a:cubicBezTo>
                    <a:pt x="55" y="431"/>
                    <a:pt x="51" y="427"/>
                    <a:pt x="49" y="425"/>
                  </a:cubicBezTo>
                  <a:cubicBezTo>
                    <a:pt x="48" y="424"/>
                    <a:pt x="45" y="423"/>
                    <a:pt x="43" y="423"/>
                  </a:cubicBezTo>
                  <a:cubicBezTo>
                    <a:pt x="41" y="422"/>
                    <a:pt x="37" y="423"/>
                    <a:pt x="36" y="424"/>
                  </a:cubicBezTo>
                  <a:cubicBezTo>
                    <a:pt x="35" y="425"/>
                    <a:pt x="34" y="428"/>
                    <a:pt x="33" y="429"/>
                  </a:cubicBezTo>
                  <a:cubicBezTo>
                    <a:pt x="32" y="430"/>
                    <a:pt x="29" y="431"/>
                    <a:pt x="27" y="430"/>
                  </a:cubicBezTo>
                  <a:cubicBezTo>
                    <a:pt x="25" y="430"/>
                    <a:pt x="22" y="426"/>
                    <a:pt x="20" y="424"/>
                  </a:cubicBezTo>
                  <a:cubicBezTo>
                    <a:pt x="18" y="422"/>
                    <a:pt x="15" y="417"/>
                    <a:pt x="14" y="415"/>
                  </a:cubicBezTo>
                  <a:cubicBezTo>
                    <a:pt x="13" y="412"/>
                    <a:pt x="11" y="407"/>
                    <a:pt x="10" y="405"/>
                  </a:cubicBezTo>
                  <a:cubicBezTo>
                    <a:pt x="9" y="400"/>
                    <a:pt x="5" y="390"/>
                    <a:pt x="4" y="385"/>
                  </a:cubicBezTo>
                  <a:cubicBezTo>
                    <a:pt x="3" y="381"/>
                    <a:pt x="2" y="374"/>
                    <a:pt x="3" y="370"/>
                  </a:cubicBezTo>
                  <a:cubicBezTo>
                    <a:pt x="4" y="368"/>
                    <a:pt x="6" y="364"/>
                    <a:pt x="8" y="362"/>
                  </a:cubicBezTo>
                  <a:cubicBezTo>
                    <a:pt x="10" y="360"/>
                    <a:pt x="14" y="358"/>
                    <a:pt x="16" y="356"/>
                  </a:cubicBezTo>
                  <a:cubicBezTo>
                    <a:pt x="19" y="355"/>
                    <a:pt x="25" y="353"/>
                    <a:pt x="27" y="352"/>
                  </a:cubicBezTo>
                  <a:cubicBezTo>
                    <a:pt x="29" y="351"/>
                    <a:pt x="33" y="348"/>
                    <a:pt x="35" y="346"/>
                  </a:cubicBezTo>
                  <a:cubicBezTo>
                    <a:pt x="36" y="344"/>
                    <a:pt x="39" y="339"/>
                    <a:pt x="39" y="336"/>
                  </a:cubicBezTo>
                  <a:cubicBezTo>
                    <a:pt x="39" y="333"/>
                    <a:pt x="37" y="327"/>
                    <a:pt x="35" y="324"/>
                  </a:cubicBezTo>
                  <a:cubicBezTo>
                    <a:pt x="33" y="320"/>
                    <a:pt x="27" y="315"/>
                    <a:pt x="24" y="313"/>
                  </a:cubicBezTo>
                  <a:cubicBezTo>
                    <a:pt x="20" y="308"/>
                    <a:pt x="10" y="301"/>
                    <a:pt x="6" y="296"/>
                  </a:cubicBezTo>
                  <a:cubicBezTo>
                    <a:pt x="5" y="295"/>
                    <a:pt x="2" y="292"/>
                    <a:pt x="0" y="289"/>
                  </a:cubicBezTo>
                  <a:cubicBezTo>
                    <a:pt x="0" y="289"/>
                    <a:pt x="0" y="289"/>
                    <a:pt x="0" y="289"/>
                  </a:cubicBezTo>
                  <a:cubicBezTo>
                    <a:pt x="5" y="287"/>
                    <a:pt x="14" y="281"/>
                    <a:pt x="18" y="278"/>
                  </a:cubicBezTo>
                  <a:cubicBezTo>
                    <a:pt x="22" y="274"/>
                    <a:pt x="31" y="266"/>
                    <a:pt x="35" y="262"/>
                  </a:cubicBezTo>
                  <a:cubicBezTo>
                    <a:pt x="37" y="259"/>
                    <a:pt x="40" y="251"/>
                    <a:pt x="42" y="248"/>
                  </a:cubicBezTo>
                  <a:cubicBezTo>
                    <a:pt x="45" y="243"/>
                    <a:pt x="52" y="235"/>
                    <a:pt x="57" y="232"/>
                  </a:cubicBezTo>
                  <a:cubicBezTo>
                    <a:pt x="59" y="230"/>
                    <a:pt x="66" y="227"/>
                    <a:pt x="69" y="227"/>
                  </a:cubicBezTo>
                  <a:cubicBezTo>
                    <a:pt x="71" y="227"/>
                    <a:pt x="77" y="227"/>
                    <a:pt x="80" y="228"/>
                  </a:cubicBezTo>
                  <a:cubicBezTo>
                    <a:pt x="82" y="229"/>
                    <a:pt x="87" y="233"/>
                    <a:pt x="89" y="235"/>
                  </a:cubicBezTo>
                  <a:cubicBezTo>
                    <a:pt x="91" y="236"/>
                    <a:pt x="95" y="239"/>
                    <a:pt x="97" y="240"/>
                  </a:cubicBezTo>
                  <a:cubicBezTo>
                    <a:pt x="99" y="241"/>
                    <a:pt x="103" y="241"/>
                    <a:pt x="105" y="240"/>
                  </a:cubicBezTo>
                  <a:cubicBezTo>
                    <a:pt x="107" y="240"/>
                    <a:pt x="112" y="238"/>
                    <a:pt x="115" y="237"/>
                  </a:cubicBezTo>
                  <a:cubicBezTo>
                    <a:pt x="119" y="235"/>
                    <a:pt x="127" y="230"/>
                    <a:pt x="131" y="227"/>
                  </a:cubicBezTo>
                  <a:cubicBezTo>
                    <a:pt x="135" y="224"/>
                    <a:pt x="142" y="216"/>
                    <a:pt x="144" y="212"/>
                  </a:cubicBezTo>
                  <a:cubicBezTo>
                    <a:pt x="146" y="209"/>
                    <a:pt x="149" y="204"/>
                    <a:pt x="150" y="201"/>
                  </a:cubicBezTo>
                  <a:cubicBezTo>
                    <a:pt x="151" y="198"/>
                    <a:pt x="150" y="191"/>
                    <a:pt x="149" y="188"/>
                  </a:cubicBezTo>
                  <a:cubicBezTo>
                    <a:pt x="149" y="185"/>
                    <a:pt x="148" y="181"/>
                    <a:pt x="147" y="179"/>
                  </a:cubicBezTo>
                  <a:cubicBezTo>
                    <a:pt x="145" y="176"/>
                    <a:pt x="139" y="173"/>
                    <a:pt x="136" y="170"/>
                  </a:cubicBezTo>
                  <a:cubicBezTo>
                    <a:pt x="133" y="168"/>
                    <a:pt x="128" y="164"/>
                    <a:pt x="126" y="161"/>
                  </a:cubicBezTo>
                  <a:cubicBezTo>
                    <a:pt x="122" y="158"/>
                    <a:pt x="114" y="151"/>
                    <a:pt x="111" y="147"/>
                  </a:cubicBezTo>
                  <a:cubicBezTo>
                    <a:pt x="110" y="145"/>
                    <a:pt x="109" y="141"/>
                    <a:pt x="109" y="139"/>
                  </a:cubicBezTo>
                  <a:cubicBezTo>
                    <a:pt x="108" y="135"/>
                    <a:pt x="109" y="128"/>
                    <a:pt x="109" y="124"/>
                  </a:cubicBezTo>
                  <a:cubicBezTo>
                    <a:pt x="110" y="123"/>
                    <a:pt x="111" y="119"/>
                    <a:pt x="111" y="118"/>
                  </a:cubicBezTo>
                  <a:cubicBezTo>
                    <a:pt x="110" y="116"/>
                    <a:pt x="109" y="114"/>
                    <a:pt x="107" y="113"/>
                  </a:cubicBezTo>
                  <a:cubicBezTo>
                    <a:pt x="106" y="112"/>
                    <a:pt x="102" y="110"/>
                    <a:pt x="100" y="110"/>
                  </a:cubicBezTo>
                  <a:cubicBezTo>
                    <a:pt x="97" y="108"/>
                    <a:pt x="92" y="106"/>
                    <a:pt x="90" y="105"/>
                  </a:cubicBezTo>
                  <a:cubicBezTo>
                    <a:pt x="88" y="104"/>
                    <a:pt x="85" y="101"/>
                    <a:pt x="84" y="99"/>
                  </a:cubicBezTo>
                  <a:cubicBezTo>
                    <a:pt x="83" y="97"/>
                    <a:pt x="84" y="94"/>
                    <a:pt x="84" y="93"/>
                  </a:cubicBezTo>
                  <a:cubicBezTo>
                    <a:pt x="86" y="93"/>
                    <a:pt x="88" y="93"/>
                    <a:pt x="89" y="93"/>
                  </a:cubicBezTo>
                  <a:cubicBezTo>
                    <a:pt x="91" y="94"/>
                    <a:pt x="94" y="96"/>
                    <a:pt x="95" y="95"/>
                  </a:cubicBezTo>
                  <a:cubicBezTo>
                    <a:pt x="98" y="95"/>
                    <a:pt x="100" y="88"/>
                    <a:pt x="101" y="86"/>
                  </a:cubicBezTo>
                  <a:cubicBezTo>
                    <a:pt x="103" y="83"/>
                    <a:pt x="105" y="77"/>
                    <a:pt x="106" y="73"/>
                  </a:cubicBezTo>
                  <a:cubicBezTo>
                    <a:pt x="107" y="69"/>
                    <a:pt x="109" y="61"/>
                    <a:pt x="110" y="56"/>
                  </a:cubicBezTo>
                  <a:cubicBezTo>
                    <a:pt x="112" y="51"/>
                    <a:pt x="117" y="39"/>
                    <a:pt x="120" y="34"/>
                  </a:cubicBezTo>
                  <a:cubicBezTo>
                    <a:pt x="122" y="31"/>
                    <a:pt x="125" y="26"/>
                    <a:pt x="127" y="24"/>
                  </a:cubicBezTo>
                  <a:cubicBezTo>
                    <a:pt x="130" y="20"/>
                    <a:pt x="138" y="16"/>
                    <a:pt x="141" y="14"/>
                  </a:cubicBezTo>
                  <a:cubicBezTo>
                    <a:pt x="144" y="11"/>
                    <a:pt x="149" y="6"/>
                    <a:pt x="152" y="4"/>
                  </a:cubicBezTo>
                  <a:cubicBezTo>
                    <a:pt x="154" y="3"/>
                    <a:pt x="158" y="0"/>
                    <a:pt x="160" y="0"/>
                  </a:cubicBezTo>
                  <a:cubicBezTo>
                    <a:pt x="162" y="0"/>
                    <a:pt x="164" y="3"/>
                    <a:pt x="165" y="4"/>
                  </a:cubicBezTo>
                  <a:cubicBezTo>
                    <a:pt x="168" y="5"/>
                    <a:pt x="172" y="7"/>
                    <a:pt x="175" y="8"/>
                  </a:cubicBezTo>
                  <a:cubicBezTo>
                    <a:pt x="177" y="8"/>
                    <a:pt x="180" y="7"/>
                    <a:pt x="182" y="8"/>
                  </a:cubicBezTo>
                  <a:cubicBezTo>
                    <a:pt x="185" y="8"/>
                    <a:pt x="190" y="11"/>
                    <a:pt x="192" y="13"/>
                  </a:cubicBezTo>
                  <a:cubicBezTo>
                    <a:pt x="194" y="14"/>
                    <a:pt x="196" y="18"/>
                    <a:pt x="197" y="19"/>
                  </a:cubicBezTo>
                  <a:cubicBezTo>
                    <a:pt x="198" y="21"/>
                    <a:pt x="201" y="26"/>
                    <a:pt x="202" y="28"/>
                  </a:cubicBezTo>
                  <a:cubicBezTo>
                    <a:pt x="206" y="32"/>
                    <a:pt x="216" y="38"/>
                    <a:pt x="220" y="42"/>
                  </a:cubicBezTo>
                  <a:cubicBezTo>
                    <a:pt x="224" y="46"/>
                    <a:pt x="230" y="56"/>
                    <a:pt x="233" y="61"/>
                  </a:cubicBezTo>
                  <a:cubicBezTo>
                    <a:pt x="235" y="63"/>
                    <a:pt x="237" y="68"/>
                    <a:pt x="240" y="69"/>
                  </a:cubicBezTo>
                  <a:cubicBezTo>
                    <a:pt x="242" y="71"/>
                    <a:pt x="250" y="72"/>
                    <a:pt x="253" y="72"/>
                  </a:cubicBezTo>
                  <a:cubicBezTo>
                    <a:pt x="255" y="72"/>
                    <a:pt x="258" y="72"/>
                    <a:pt x="260" y="72"/>
                  </a:cubicBezTo>
                  <a:cubicBezTo>
                    <a:pt x="260" y="71"/>
                    <a:pt x="262" y="71"/>
                    <a:pt x="263" y="71"/>
                  </a:cubicBezTo>
                  <a:cubicBezTo>
                    <a:pt x="265" y="71"/>
                    <a:pt x="267" y="75"/>
                    <a:pt x="268" y="75"/>
                  </a:cubicBezTo>
                  <a:cubicBezTo>
                    <a:pt x="271" y="76"/>
                    <a:pt x="275" y="72"/>
                    <a:pt x="277" y="71"/>
                  </a:cubicBezTo>
                  <a:cubicBezTo>
                    <a:pt x="278" y="70"/>
                    <a:pt x="279" y="68"/>
                    <a:pt x="279" y="68"/>
                  </a:cubicBezTo>
                  <a:cubicBezTo>
                    <a:pt x="281" y="68"/>
                    <a:pt x="284" y="70"/>
                    <a:pt x="285" y="71"/>
                  </a:cubicBezTo>
                  <a:cubicBezTo>
                    <a:pt x="288" y="72"/>
                    <a:pt x="294" y="75"/>
                    <a:pt x="297" y="77"/>
                  </a:cubicBezTo>
                  <a:cubicBezTo>
                    <a:pt x="300" y="78"/>
                    <a:pt x="305" y="81"/>
                    <a:pt x="308" y="83"/>
                  </a:cubicBezTo>
                  <a:cubicBezTo>
                    <a:pt x="311" y="86"/>
                    <a:pt x="318" y="91"/>
                    <a:pt x="321" y="94"/>
                  </a:cubicBezTo>
                  <a:cubicBezTo>
                    <a:pt x="324" y="97"/>
                    <a:pt x="327" y="104"/>
                    <a:pt x="330" y="107"/>
                  </a:cubicBezTo>
                  <a:cubicBezTo>
                    <a:pt x="332" y="110"/>
                    <a:pt x="338" y="116"/>
                    <a:pt x="341" y="120"/>
                  </a:cubicBezTo>
                  <a:cubicBezTo>
                    <a:pt x="344" y="123"/>
                    <a:pt x="349" y="129"/>
                    <a:pt x="353" y="132"/>
                  </a:cubicBezTo>
                  <a:cubicBezTo>
                    <a:pt x="355" y="134"/>
                    <a:pt x="360" y="136"/>
                    <a:pt x="362" y="138"/>
                  </a:cubicBezTo>
                  <a:cubicBezTo>
                    <a:pt x="366" y="141"/>
                    <a:pt x="371" y="151"/>
                    <a:pt x="375" y="154"/>
                  </a:cubicBezTo>
                  <a:cubicBezTo>
                    <a:pt x="378" y="158"/>
                    <a:pt x="386" y="162"/>
                    <a:pt x="390" y="166"/>
                  </a:cubicBezTo>
                  <a:cubicBezTo>
                    <a:pt x="393" y="168"/>
                    <a:pt x="398" y="173"/>
                    <a:pt x="401" y="176"/>
                  </a:cubicBezTo>
                  <a:cubicBezTo>
                    <a:pt x="404" y="180"/>
                    <a:pt x="408" y="188"/>
                    <a:pt x="411" y="192"/>
                  </a:cubicBezTo>
                  <a:cubicBezTo>
                    <a:pt x="413" y="194"/>
                    <a:pt x="417" y="197"/>
                    <a:pt x="419" y="200"/>
                  </a:cubicBezTo>
                  <a:cubicBezTo>
                    <a:pt x="420" y="202"/>
                    <a:pt x="421" y="207"/>
                    <a:pt x="423" y="209"/>
                  </a:cubicBezTo>
                  <a:cubicBezTo>
                    <a:pt x="425" y="213"/>
                    <a:pt x="430" y="219"/>
                    <a:pt x="432" y="222"/>
                  </a:cubicBezTo>
                  <a:cubicBezTo>
                    <a:pt x="434" y="224"/>
                    <a:pt x="437" y="226"/>
                    <a:pt x="438" y="227"/>
                  </a:cubicBezTo>
                  <a:cubicBezTo>
                    <a:pt x="440" y="228"/>
                    <a:pt x="443" y="231"/>
                    <a:pt x="445" y="232"/>
                  </a:cubicBezTo>
                  <a:cubicBezTo>
                    <a:pt x="446" y="232"/>
                    <a:pt x="449" y="231"/>
                    <a:pt x="450" y="232"/>
                  </a:cubicBezTo>
                  <a:cubicBezTo>
                    <a:pt x="451" y="232"/>
                    <a:pt x="451" y="235"/>
                    <a:pt x="450" y="236"/>
                  </a:cubicBezTo>
                  <a:cubicBezTo>
                    <a:pt x="450" y="238"/>
                    <a:pt x="447" y="240"/>
                    <a:pt x="445" y="242"/>
                  </a:cubicBezTo>
                  <a:cubicBezTo>
                    <a:pt x="444" y="243"/>
                    <a:pt x="441" y="246"/>
                    <a:pt x="440" y="248"/>
                  </a:cubicBezTo>
                  <a:cubicBezTo>
                    <a:pt x="439" y="250"/>
                    <a:pt x="438" y="257"/>
                    <a:pt x="437" y="260"/>
                  </a:cubicBezTo>
                  <a:cubicBezTo>
                    <a:pt x="437" y="262"/>
                    <a:pt x="436" y="265"/>
                    <a:pt x="437" y="267"/>
                  </a:cubicBezTo>
                  <a:cubicBezTo>
                    <a:pt x="438" y="269"/>
                    <a:pt x="443" y="270"/>
                    <a:pt x="445" y="271"/>
                  </a:cubicBezTo>
                  <a:cubicBezTo>
                    <a:pt x="446" y="271"/>
                    <a:pt x="449" y="271"/>
                    <a:pt x="451" y="272"/>
                  </a:cubicBezTo>
                  <a:cubicBezTo>
                    <a:pt x="453" y="273"/>
                    <a:pt x="457" y="277"/>
                    <a:pt x="459" y="279"/>
                  </a:cubicBezTo>
                  <a:cubicBezTo>
                    <a:pt x="461" y="281"/>
                    <a:pt x="463" y="287"/>
                    <a:pt x="465" y="290"/>
                  </a:cubicBezTo>
                  <a:cubicBezTo>
                    <a:pt x="467" y="292"/>
                    <a:pt x="471" y="296"/>
                    <a:pt x="473" y="300"/>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3" name="Freeform 14">
              <a:extLst>
                <a:ext uri="{FF2B5EF4-FFF2-40B4-BE49-F238E27FC236}">
                  <a16:creationId xmlns:a16="http://schemas.microsoft.com/office/drawing/2014/main" id="{477C1726-353C-460C-8494-D2624B340289}"/>
                </a:ext>
              </a:extLst>
            </p:cNvPr>
            <p:cNvSpPr>
              <a:spLocks/>
            </p:cNvSpPr>
            <p:nvPr/>
          </p:nvSpPr>
          <p:spPr bwMode="auto">
            <a:xfrm>
              <a:off x="4851400" y="2101851"/>
              <a:ext cx="938212" cy="865188"/>
            </a:xfrm>
            <a:custGeom>
              <a:avLst/>
              <a:gdLst/>
              <a:ahLst/>
              <a:cxnLst>
                <a:cxn ang="0">
                  <a:pos x="623" y="428"/>
                </a:cxn>
                <a:cxn ang="0">
                  <a:pos x="636" y="480"/>
                </a:cxn>
                <a:cxn ang="0">
                  <a:pos x="608" y="492"/>
                </a:cxn>
                <a:cxn ang="0">
                  <a:pos x="578" y="533"/>
                </a:cxn>
                <a:cxn ang="0">
                  <a:pos x="545" y="560"/>
                </a:cxn>
                <a:cxn ang="0">
                  <a:pos x="514" y="582"/>
                </a:cxn>
                <a:cxn ang="0">
                  <a:pos x="477" y="592"/>
                </a:cxn>
                <a:cxn ang="0">
                  <a:pos x="446" y="562"/>
                </a:cxn>
                <a:cxn ang="0">
                  <a:pos x="420" y="550"/>
                </a:cxn>
                <a:cxn ang="0">
                  <a:pos x="405" y="541"/>
                </a:cxn>
                <a:cxn ang="0">
                  <a:pos x="357" y="542"/>
                </a:cxn>
                <a:cxn ang="0">
                  <a:pos x="314" y="494"/>
                </a:cxn>
                <a:cxn ang="0">
                  <a:pos x="268" y="502"/>
                </a:cxn>
                <a:cxn ang="0">
                  <a:pos x="205" y="499"/>
                </a:cxn>
                <a:cxn ang="0">
                  <a:pos x="175" y="485"/>
                </a:cxn>
                <a:cxn ang="0">
                  <a:pos x="148" y="440"/>
                </a:cxn>
                <a:cxn ang="0">
                  <a:pos x="153" y="402"/>
                </a:cxn>
                <a:cxn ang="0">
                  <a:pos x="169" y="382"/>
                </a:cxn>
                <a:cxn ang="0">
                  <a:pos x="158" y="318"/>
                </a:cxn>
                <a:cxn ang="0">
                  <a:pos x="126" y="283"/>
                </a:cxn>
                <a:cxn ang="0">
                  <a:pos x="95" y="297"/>
                </a:cxn>
                <a:cxn ang="0">
                  <a:pos x="54" y="277"/>
                </a:cxn>
                <a:cxn ang="0">
                  <a:pos x="36" y="261"/>
                </a:cxn>
                <a:cxn ang="0">
                  <a:pos x="14" y="217"/>
                </a:cxn>
                <a:cxn ang="0">
                  <a:pos x="23" y="202"/>
                </a:cxn>
                <a:cxn ang="0">
                  <a:pos x="44" y="199"/>
                </a:cxn>
                <a:cxn ang="0">
                  <a:pos x="68" y="191"/>
                </a:cxn>
                <a:cxn ang="0">
                  <a:pos x="116" y="172"/>
                </a:cxn>
                <a:cxn ang="0">
                  <a:pos x="97" y="159"/>
                </a:cxn>
                <a:cxn ang="0">
                  <a:pos x="73" y="146"/>
                </a:cxn>
                <a:cxn ang="0">
                  <a:pos x="82" y="121"/>
                </a:cxn>
                <a:cxn ang="0">
                  <a:pos x="44" y="67"/>
                </a:cxn>
                <a:cxn ang="0">
                  <a:pos x="3" y="43"/>
                </a:cxn>
                <a:cxn ang="0">
                  <a:pos x="13" y="33"/>
                </a:cxn>
                <a:cxn ang="0">
                  <a:pos x="39" y="38"/>
                </a:cxn>
                <a:cxn ang="0">
                  <a:pos x="60" y="19"/>
                </a:cxn>
                <a:cxn ang="0">
                  <a:pos x="84" y="9"/>
                </a:cxn>
                <a:cxn ang="0">
                  <a:pos x="123" y="24"/>
                </a:cxn>
                <a:cxn ang="0">
                  <a:pos x="149" y="7"/>
                </a:cxn>
                <a:cxn ang="0">
                  <a:pos x="192" y="24"/>
                </a:cxn>
                <a:cxn ang="0">
                  <a:pos x="195" y="63"/>
                </a:cxn>
                <a:cxn ang="0">
                  <a:pos x="172" y="96"/>
                </a:cxn>
                <a:cxn ang="0">
                  <a:pos x="195" y="141"/>
                </a:cxn>
                <a:cxn ang="0">
                  <a:pos x="217" y="136"/>
                </a:cxn>
                <a:cxn ang="0">
                  <a:pos x="250" y="148"/>
                </a:cxn>
                <a:cxn ang="0">
                  <a:pos x="283" y="170"/>
                </a:cxn>
                <a:cxn ang="0">
                  <a:pos x="310" y="181"/>
                </a:cxn>
                <a:cxn ang="0">
                  <a:pos x="332" y="188"/>
                </a:cxn>
                <a:cxn ang="0">
                  <a:pos x="345" y="183"/>
                </a:cxn>
                <a:cxn ang="0">
                  <a:pos x="361" y="178"/>
                </a:cxn>
                <a:cxn ang="0">
                  <a:pos x="377" y="148"/>
                </a:cxn>
                <a:cxn ang="0">
                  <a:pos x="416" y="142"/>
                </a:cxn>
                <a:cxn ang="0">
                  <a:pos x="455" y="173"/>
                </a:cxn>
                <a:cxn ang="0">
                  <a:pos x="457" y="200"/>
                </a:cxn>
                <a:cxn ang="0">
                  <a:pos x="485" y="227"/>
                </a:cxn>
                <a:cxn ang="0">
                  <a:pos x="459" y="231"/>
                </a:cxn>
                <a:cxn ang="0">
                  <a:pos x="448" y="238"/>
                </a:cxn>
                <a:cxn ang="0">
                  <a:pos x="453" y="260"/>
                </a:cxn>
                <a:cxn ang="0">
                  <a:pos x="463" y="294"/>
                </a:cxn>
                <a:cxn ang="0">
                  <a:pos x="512" y="314"/>
                </a:cxn>
                <a:cxn ang="0">
                  <a:pos x="573" y="332"/>
                </a:cxn>
                <a:cxn ang="0">
                  <a:pos x="605" y="318"/>
                </a:cxn>
                <a:cxn ang="0">
                  <a:pos x="633" y="357"/>
                </a:cxn>
              </a:cxnLst>
              <a:rect l="0" t="0" r="r" b="b"/>
              <a:pathLst>
                <a:path w="642" h="593">
                  <a:moveTo>
                    <a:pt x="640" y="368"/>
                  </a:moveTo>
                  <a:cubicBezTo>
                    <a:pt x="642" y="374"/>
                    <a:pt x="642" y="387"/>
                    <a:pt x="641" y="393"/>
                  </a:cubicBezTo>
                  <a:cubicBezTo>
                    <a:pt x="640" y="398"/>
                    <a:pt x="638" y="408"/>
                    <a:pt x="636" y="413"/>
                  </a:cubicBezTo>
                  <a:cubicBezTo>
                    <a:pt x="634" y="417"/>
                    <a:pt x="626" y="424"/>
                    <a:pt x="623" y="428"/>
                  </a:cubicBezTo>
                  <a:cubicBezTo>
                    <a:pt x="620" y="432"/>
                    <a:pt x="616" y="441"/>
                    <a:pt x="615" y="446"/>
                  </a:cubicBezTo>
                  <a:cubicBezTo>
                    <a:pt x="615" y="450"/>
                    <a:pt x="616" y="458"/>
                    <a:pt x="618" y="461"/>
                  </a:cubicBezTo>
                  <a:cubicBezTo>
                    <a:pt x="619" y="463"/>
                    <a:pt x="622" y="467"/>
                    <a:pt x="624" y="469"/>
                  </a:cubicBezTo>
                  <a:cubicBezTo>
                    <a:pt x="627" y="472"/>
                    <a:pt x="635" y="476"/>
                    <a:pt x="636" y="480"/>
                  </a:cubicBezTo>
                  <a:cubicBezTo>
                    <a:pt x="638" y="485"/>
                    <a:pt x="636" y="495"/>
                    <a:pt x="632" y="498"/>
                  </a:cubicBezTo>
                  <a:cubicBezTo>
                    <a:pt x="631" y="499"/>
                    <a:pt x="626" y="498"/>
                    <a:pt x="625" y="498"/>
                  </a:cubicBezTo>
                  <a:cubicBezTo>
                    <a:pt x="623" y="497"/>
                    <a:pt x="619" y="496"/>
                    <a:pt x="617" y="495"/>
                  </a:cubicBezTo>
                  <a:cubicBezTo>
                    <a:pt x="615" y="494"/>
                    <a:pt x="611" y="492"/>
                    <a:pt x="608" y="492"/>
                  </a:cubicBezTo>
                  <a:cubicBezTo>
                    <a:pt x="606" y="492"/>
                    <a:pt x="603" y="495"/>
                    <a:pt x="602" y="496"/>
                  </a:cubicBezTo>
                  <a:cubicBezTo>
                    <a:pt x="599" y="499"/>
                    <a:pt x="597" y="506"/>
                    <a:pt x="596" y="510"/>
                  </a:cubicBezTo>
                  <a:cubicBezTo>
                    <a:pt x="594" y="514"/>
                    <a:pt x="591" y="522"/>
                    <a:pt x="589" y="525"/>
                  </a:cubicBezTo>
                  <a:cubicBezTo>
                    <a:pt x="587" y="528"/>
                    <a:pt x="581" y="532"/>
                    <a:pt x="578" y="533"/>
                  </a:cubicBezTo>
                  <a:cubicBezTo>
                    <a:pt x="575" y="534"/>
                    <a:pt x="568" y="532"/>
                    <a:pt x="565" y="534"/>
                  </a:cubicBezTo>
                  <a:cubicBezTo>
                    <a:pt x="562" y="536"/>
                    <a:pt x="559" y="544"/>
                    <a:pt x="557" y="547"/>
                  </a:cubicBezTo>
                  <a:cubicBezTo>
                    <a:pt x="555" y="548"/>
                    <a:pt x="550" y="549"/>
                    <a:pt x="549" y="551"/>
                  </a:cubicBezTo>
                  <a:cubicBezTo>
                    <a:pt x="547" y="553"/>
                    <a:pt x="545" y="558"/>
                    <a:pt x="545" y="560"/>
                  </a:cubicBezTo>
                  <a:cubicBezTo>
                    <a:pt x="545" y="563"/>
                    <a:pt x="547" y="568"/>
                    <a:pt x="546" y="570"/>
                  </a:cubicBezTo>
                  <a:cubicBezTo>
                    <a:pt x="546" y="573"/>
                    <a:pt x="542" y="579"/>
                    <a:pt x="539" y="581"/>
                  </a:cubicBezTo>
                  <a:cubicBezTo>
                    <a:pt x="538" y="582"/>
                    <a:pt x="533" y="583"/>
                    <a:pt x="531" y="583"/>
                  </a:cubicBezTo>
                  <a:cubicBezTo>
                    <a:pt x="527" y="584"/>
                    <a:pt x="518" y="583"/>
                    <a:pt x="514" y="582"/>
                  </a:cubicBezTo>
                  <a:cubicBezTo>
                    <a:pt x="511" y="582"/>
                    <a:pt x="506" y="580"/>
                    <a:pt x="503" y="581"/>
                  </a:cubicBezTo>
                  <a:cubicBezTo>
                    <a:pt x="499" y="581"/>
                    <a:pt x="491" y="582"/>
                    <a:pt x="488" y="584"/>
                  </a:cubicBezTo>
                  <a:cubicBezTo>
                    <a:pt x="486" y="586"/>
                    <a:pt x="484" y="590"/>
                    <a:pt x="483" y="593"/>
                  </a:cubicBezTo>
                  <a:cubicBezTo>
                    <a:pt x="481" y="593"/>
                    <a:pt x="479" y="592"/>
                    <a:pt x="477" y="592"/>
                  </a:cubicBezTo>
                  <a:cubicBezTo>
                    <a:pt x="474" y="591"/>
                    <a:pt x="466" y="591"/>
                    <a:pt x="463" y="590"/>
                  </a:cubicBezTo>
                  <a:cubicBezTo>
                    <a:pt x="459" y="589"/>
                    <a:pt x="451" y="586"/>
                    <a:pt x="449" y="584"/>
                  </a:cubicBezTo>
                  <a:cubicBezTo>
                    <a:pt x="447" y="582"/>
                    <a:pt x="444" y="578"/>
                    <a:pt x="444" y="576"/>
                  </a:cubicBezTo>
                  <a:cubicBezTo>
                    <a:pt x="443" y="573"/>
                    <a:pt x="446" y="566"/>
                    <a:pt x="446" y="562"/>
                  </a:cubicBezTo>
                  <a:cubicBezTo>
                    <a:pt x="445" y="560"/>
                    <a:pt x="444" y="555"/>
                    <a:pt x="443" y="553"/>
                  </a:cubicBezTo>
                  <a:cubicBezTo>
                    <a:pt x="442" y="551"/>
                    <a:pt x="438" y="548"/>
                    <a:pt x="436" y="548"/>
                  </a:cubicBezTo>
                  <a:cubicBezTo>
                    <a:pt x="434" y="547"/>
                    <a:pt x="431" y="547"/>
                    <a:pt x="429" y="547"/>
                  </a:cubicBezTo>
                  <a:cubicBezTo>
                    <a:pt x="427" y="547"/>
                    <a:pt x="422" y="549"/>
                    <a:pt x="420" y="550"/>
                  </a:cubicBezTo>
                  <a:cubicBezTo>
                    <a:pt x="420" y="550"/>
                    <a:pt x="419" y="552"/>
                    <a:pt x="418" y="553"/>
                  </a:cubicBezTo>
                  <a:cubicBezTo>
                    <a:pt x="416" y="553"/>
                    <a:pt x="414" y="552"/>
                    <a:pt x="412" y="551"/>
                  </a:cubicBezTo>
                  <a:cubicBezTo>
                    <a:pt x="411" y="550"/>
                    <a:pt x="409" y="548"/>
                    <a:pt x="408" y="547"/>
                  </a:cubicBezTo>
                  <a:cubicBezTo>
                    <a:pt x="407" y="546"/>
                    <a:pt x="407" y="542"/>
                    <a:pt x="405" y="541"/>
                  </a:cubicBezTo>
                  <a:cubicBezTo>
                    <a:pt x="404" y="540"/>
                    <a:pt x="402" y="541"/>
                    <a:pt x="401" y="541"/>
                  </a:cubicBezTo>
                  <a:cubicBezTo>
                    <a:pt x="400" y="541"/>
                    <a:pt x="398" y="543"/>
                    <a:pt x="396" y="544"/>
                  </a:cubicBezTo>
                  <a:cubicBezTo>
                    <a:pt x="393" y="545"/>
                    <a:pt x="386" y="546"/>
                    <a:pt x="383" y="546"/>
                  </a:cubicBezTo>
                  <a:cubicBezTo>
                    <a:pt x="376" y="546"/>
                    <a:pt x="363" y="544"/>
                    <a:pt x="357" y="542"/>
                  </a:cubicBezTo>
                  <a:cubicBezTo>
                    <a:pt x="354" y="541"/>
                    <a:pt x="349" y="537"/>
                    <a:pt x="346" y="535"/>
                  </a:cubicBezTo>
                  <a:cubicBezTo>
                    <a:pt x="343" y="532"/>
                    <a:pt x="337" y="526"/>
                    <a:pt x="334" y="522"/>
                  </a:cubicBezTo>
                  <a:cubicBezTo>
                    <a:pt x="331" y="518"/>
                    <a:pt x="327" y="508"/>
                    <a:pt x="323" y="504"/>
                  </a:cubicBezTo>
                  <a:cubicBezTo>
                    <a:pt x="321" y="501"/>
                    <a:pt x="317" y="496"/>
                    <a:pt x="314" y="494"/>
                  </a:cubicBezTo>
                  <a:cubicBezTo>
                    <a:pt x="312" y="492"/>
                    <a:pt x="307" y="489"/>
                    <a:pt x="305" y="488"/>
                  </a:cubicBezTo>
                  <a:cubicBezTo>
                    <a:pt x="301" y="487"/>
                    <a:pt x="294" y="487"/>
                    <a:pt x="291" y="488"/>
                  </a:cubicBezTo>
                  <a:cubicBezTo>
                    <a:pt x="289" y="489"/>
                    <a:pt x="284" y="491"/>
                    <a:pt x="282" y="493"/>
                  </a:cubicBezTo>
                  <a:cubicBezTo>
                    <a:pt x="278" y="495"/>
                    <a:pt x="272" y="500"/>
                    <a:pt x="268" y="502"/>
                  </a:cubicBezTo>
                  <a:cubicBezTo>
                    <a:pt x="265" y="504"/>
                    <a:pt x="259" y="507"/>
                    <a:pt x="255" y="507"/>
                  </a:cubicBezTo>
                  <a:cubicBezTo>
                    <a:pt x="252" y="508"/>
                    <a:pt x="245" y="508"/>
                    <a:pt x="242" y="507"/>
                  </a:cubicBezTo>
                  <a:cubicBezTo>
                    <a:pt x="237" y="507"/>
                    <a:pt x="226" y="504"/>
                    <a:pt x="221" y="503"/>
                  </a:cubicBezTo>
                  <a:cubicBezTo>
                    <a:pt x="217" y="502"/>
                    <a:pt x="209" y="500"/>
                    <a:pt x="205" y="499"/>
                  </a:cubicBezTo>
                  <a:cubicBezTo>
                    <a:pt x="203" y="499"/>
                    <a:pt x="199" y="500"/>
                    <a:pt x="197" y="500"/>
                  </a:cubicBezTo>
                  <a:cubicBezTo>
                    <a:pt x="195" y="500"/>
                    <a:pt x="191" y="502"/>
                    <a:pt x="189" y="501"/>
                  </a:cubicBezTo>
                  <a:cubicBezTo>
                    <a:pt x="187" y="500"/>
                    <a:pt x="184" y="497"/>
                    <a:pt x="182" y="496"/>
                  </a:cubicBezTo>
                  <a:cubicBezTo>
                    <a:pt x="180" y="493"/>
                    <a:pt x="176" y="488"/>
                    <a:pt x="175" y="485"/>
                  </a:cubicBezTo>
                  <a:cubicBezTo>
                    <a:pt x="173" y="481"/>
                    <a:pt x="172" y="473"/>
                    <a:pt x="171" y="469"/>
                  </a:cubicBezTo>
                  <a:cubicBezTo>
                    <a:pt x="170" y="466"/>
                    <a:pt x="169" y="459"/>
                    <a:pt x="167" y="456"/>
                  </a:cubicBezTo>
                  <a:cubicBezTo>
                    <a:pt x="165" y="454"/>
                    <a:pt x="160" y="450"/>
                    <a:pt x="158" y="448"/>
                  </a:cubicBezTo>
                  <a:cubicBezTo>
                    <a:pt x="156" y="446"/>
                    <a:pt x="150" y="443"/>
                    <a:pt x="148" y="440"/>
                  </a:cubicBezTo>
                  <a:cubicBezTo>
                    <a:pt x="147" y="438"/>
                    <a:pt x="145" y="432"/>
                    <a:pt x="145" y="429"/>
                  </a:cubicBezTo>
                  <a:cubicBezTo>
                    <a:pt x="144" y="426"/>
                    <a:pt x="143" y="420"/>
                    <a:pt x="144" y="418"/>
                  </a:cubicBezTo>
                  <a:cubicBezTo>
                    <a:pt x="145" y="415"/>
                    <a:pt x="151" y="409"/>
                    <a:pt x="151" y="408"/>
                  </a:cubicBezTo>
                  <a:cubicBezTo>
                    <a:pt x="152" y="408"/>
                    <a:pt x="153" y="403"/>
                    <a:pt x="153" y="402"/>
                  </a:cubicBezTo>
                  <a:cubicBezTo>
                    <a:pt x="152" y="400"/>
                    <a:pt x="149" y="398"/>
                    <a:pt x="149" y="396"/>
                  </a:cubicBezTo>
                  <a:cubicBezTo>
                    <a:pt x="149" y="394"/>
                    <a:pt x="151" y="390"/>
                    <a:pt x="152" y="389"/>
                  </a:cubicBezTo>
                  <a:cubicBezTo>
                    <a:pt x="154" y="388"/>
                    <a:pt x="159" y="388"/>
                    <a:pt x="162" y="387"/>
                  </a:cubicBezTo>
                  <a:cubicBezTo>
                    <a:pt x="164" y="386"/>
                    <a:pt x="167" y="383"/>
                    <a:pt x="169" y="382"/>
                  </a:cubicBezTo>
                  <a:cubicBezTo>
                    <a:pt x="171" y="378"/>
                    <a:pt x="175" y="370"/>
                    <a:pt x="175" y="366"/>
                  </a:cubicBezTo>
                  <a:cubicBezTo>
                    <a:pt x="176" y="361"/>
                    <a:pt x="175" y="349"/>
                    <a:pt x="173" y="343"/>
                  </a:cubicBezTo>
                  <a:cubicBezTo>
                    <a:pt x="172" y="339"/>
                    <a:pt x="167" y="332"/>
                    <a:pt x="164" y="328"/>
                  </a:cubicBezTo>
                  <a:cubicBezTo>
                    <a:pt x="163" y="325"/>
                    <a:pt x="159" y="321"/>
                    <a:pt x="158" y="318"/>
                  </a:cubicBezTo>
                  <a:cubicBezTo>
                    <a:pt x="157" y="317"/>
                    <a:pt x="157" y="313"/>
                    <a:pt x="156" y="312"/>
                  </a:cubicBezTo>
                  <a:cubicBezTo>
                    <a:pt x="154" y="309"/>
                    <a:pt x="148" y="304"/>
                    <a:pt x="146" y="302"/>
                  </a:cubicBezTo>
                  <a:cubicBezTo>
                    <a:pt x="142" y="299"/>
                    <a:pt x="134" y="296"/>
                    <a:pt x="132" y="293"/>
                  </a:cubicBezTo>
                  <a:cubicBezTo>
                    <a:pt x="130" y="291"/>
                    <a:pt x="128" y="285"/>
                    <a:pt x="126" y="283"/>
                  </a:cubicBezTo>
                  <a:cubicBezTo>
                    <a:pt x="124" y="281"/>
                    <a:pt x="121" y="278"/>
                    <a:pt x="119" y="278"/>
                  </a:cubicBezTo>
                  <a:cubicBezTo>
                    <a:pt x="117" y="277"/>
                    <a:pt x="113" y="280"/>
                    <a:pt x="111" y="281"/>
                  </a:cubicBezTo>
                  <a:cubicBezTo>
                    <a:pt x="109" y="283"/>
                    <a:pt x="104" y="287"/>
                    <a:pt x="102" y="290"/>
                  </a:cubicBezTo>
                  <a:cubicBezTo>
                    <a:pt x="100" y="291"/>
                    <a:pt x="97" y="296"/>
                    <a:pt x="95" y="297"/>
                  </a:cubicBezTo>
                  <a:cubicBezTo>
                    <a:pt x="93" y="299"/>
                    <a:pt x="89" y="303"/>
                    <a:pt x="86" y="304"/>
                  </a:cubicBezTo>
                  <a:cubicBezTo>
                    <a:pt x="83" y="305"/>
                    <a:pt x="78" y="304"/>
                    <a:pt x="75" y="303"/>
                  </a:cubicBezTo>
                  <a:cubicBezTo>
                    <a:pt x="72" y="301"/>
                    <a:pt x="67" y="296"/>
                    <a:pt x="64" y="293"/>
                  </a:cubicBezTo>
                  <a:cubicBezTo>
                    <a:pt x="61" y="289"/>
                    <a:pt x="57" y="280"/>
                    <a:pt x="54" y="277"/>
                  </a:cubicBezTo>
                  <a:cubicBezTo>
                    <a:pt x="53" y="275"/>
                    <a:pt x="50" y="270"/>
                    <a:pt x="47" y="269"/>
                  </a:cubicBezTo>
                  <a:cubicBezTo>
                    <a:pt x="45" y="268"/>
                    <a:pt x="40" y="269"/>
                    <a:pt x="38" y="270"/>
                  </a:cubicBezTo>
                  <a:cubicBezTo>
                    <a:pt x="37" y="270"/>
                    <a:pt x="37" y="270"/>
                    <a:pt x="36" y="270"/>
                  </a:cubicBezTo>
                  <a:cubicBezTo>
                    <a:pt x="36" y="267"/>
                    <a:pt x="36" y="263"/>
                    <a:pt x="36" y="261"/>
                  </a:cubicBezTo>
                  <a:cubicBezTo>
                    <a:pt x="37" y="258"/>
                    <a:pt x="36" y="251"/>
                    <a:pt x="36" y="248"/>
                  </a:cubicBezTo>
                  <a:cubicBezTo>
                    <a:pt x="34" y="244"/>
                    <a:pt x="30" y="236"/>
                    <a:pt x="28" y="232"/>
                  </a:cubicBezTo>
                  <a:cubicBezTo>
                    <a:pt x="26" y="230"/>
                    <a:pt x="21" y="225"/>
                    <a:pt x="19" y="222"/>
                  </a:cubicBezTo>
                  <a:cubicBezTo>
                    <a:pt x="18" y="221"/>
                    <a:pt x="13" y="219"/>
                    <a:pt x="14" y="217"/>
                  </a:cubicBezTo>
                  <a:cubicBezTo>
                    <a:pt x="14" y="216"/>
                    <a:pt x="18" y="216"/>
                    <a:pt x="19" y="216"/>
                  </a:cubicBezTo>
                  <a:cubicBezTo>
                    <a:pt x="20" y="216"/>
                    <a:pt x="22" y="217"/>
                    <a:pt x="22" y="216"/>
                  </a:cubicBezTo>
                  <a:cubicBezTo>
                    <a:pt x="23" y="215"/>
                    <a:pt x="20" y="212"/>
                    <a:pt x="20" y="211"/>
                  </a:cubicBezTo>
                  <a:cubicBezTo>
                    <a:pt x="20" y="208"/>
                    <a:pt x="22" y="204"/>
                    <a:pt x="23" y="202"/>
                  </a:cubicBezTo>
                  <a:cubicBezTo>
                    <a:pt x="24" y="201"/>
                    <a:pt x="25" y="200"/>
                    <a:pt x="26" y="199"/>
                  </a:cubicBezTo>
                  <a:cubicBezTo>
                    <a:pt x="27" y="200"/>
                    <a:pt x="28" y="201"/>
                    <a:pt x="29" y="201"/>
                  </a:cubicBezTo>
                  <a:cubicBezTo>
                    <a:pt x="31" y="202"/>
                    <a:pt x="35" y="203"/>
                    <a:pt x="37" y="203"/>
                  </a:cubicBezTo>
                  <a:cubicBezTo>
                    <a:pt x="39" y="202"/>
                    <a:pt x="42" y="200"/>
                    <a:pt x="44" y="199"/>
                  </a:cubicBezTo>
                  <a:cubicBezTo>
                    <a:pt x="46" y="198"/>
                    <a:pt x="49" y="197"/>
                    <a:pt x="50" y="197"/>
                  </a:cubicBezTo>
                  <a:cubicBezTo>
                    <a:pt x="52" y="196"/>
                    <a:pt x="54" y="195"/>
                    <a:pt x="55" y="194"/>
                  </a:cubicBezTo>
                  <a:cubicBezTo>
                    <a:pt x="56" y="193"/>
                    <a:pt x="58" y="192"/>
                    <a:pt x="59" y="190"/>
                  </a:cubicBezTo>
                  <a:cubicBezTo>
                    <a:pt x="62" y="190"/>
                    <a:pt x="66" y="191"/>
                    <a:pt x="68" y="191"/>
                  </a:cubicBezTo>
                  <a:cubicBezTo>
                    <a:pt x="73" y="190"/>
                    <a:pt x="82" y="190"/>
                    <a:pt x="87" y="189"/>
                  </a:cubicBezTo>
                  <a:cubicBezTo>
                    <a:pt x="90" y="189"/>
                    <a:pt x="97" y="187"/>
                    <a:pt x="100" y="186"/>
                  </a:cubicBezTo>
                  <a:cubicBezTo>
                    <a:pt x="104" y="185"/>
                    <a:pt x="111" y="182"/>
                    <a:pt x="114" y="179"/>
                  </a:cubicBezTo>
                  <a:cubicBezTo>
                    <a:pt x="115" y="178"/>
                    <a:pt x="116" y="174"/>
                    <a:pt x="116" y="172"/>
                  </a:cubicBezTo>
                  <a:cubicBezTo>
                    <a:pt x="116" y="170"/>
                    <a:pt x="114" y="166"/>
                    <a:pt x="113" y="164"/>
                  </a:cubicBezTo>
                  <a:cubicBezTo>
                    <a:pt x="111" y="162"/>
                    <a:pt x="105" y="160"/>
                    <a:pt x="102" y="160"/>
                  </a:cubicBezTo>
                  <a:cubicBezTo>
                    <a:pt x="101" y="159"/>
                    <a:pt x="98" y="158"/>
                    <a:pt x="97" y="159"/>
                  </a:cubicBezTo>
                  <a:cubicBezTo>
                    <a:pt x="97" y="159"/>
                    <a:pt x="97" y="159"/>
                    <a:pt x="97" y="159"/>
                  </a:cubicBezTo>
                  <a:cubicBezTo>
                    <a:pt x="96" y="158"/>
                    <a:pt x="93" y="156"/>
                    <a:pt x="91" y="155"/>
                  </a:cubicBezTo>
                  <a:cubicBezTo>
                    <a:pt x="89" y="154"/>
                    <a:pt x="85" y="152"/>
                    <a:pt x="83" y="152"/>
                  </a:cubicBezTo>
                  <a:cubicBezTo>
                    <a:pt x="81" y="151"/>
                    <a:pt x="77" y="152"/>
                    <a:pt x="76" y="151"/>
                  </a:cubicBezTo>
                  <a:cubicBezTo>
                    <a:pt x="75" y="150"/>
                    <a:pt x="73" y="147"/>
                    <a:pt x="73" y="146"/>
                  </a:cubicBezTo>
                  <a:cubicBezTo>
                    <a:pt x="72" y="145"/>
                    <a:pt x="73" y="142"/>
                    <a:pt x="74" y="141"/>
                  </a:cubicBezTo>
                  <a:cubicBezTo>
                    <a:pt x="74" y="140"/>
                    <a:pt x="76" y="139"/>
                    <a:pt x="77" y="138"/>
                  </a:cubicBezTo>
                  <a:cubicBezTo>
                    <a:pt x="78" y="137"/>
                    <a:pt x="82" y="135"/>
                    <a:pt x="83" y="134"/>
                  </a:cubicBezTo>
                  <a:cubicBezTo>
                    <a:pt x="84" y="131"/>
                    <a:pt x="83" y="124"/>
                    <a:pt x="82" y="121"/>
                  </a:cubicBezTo>
                  <a:cubicBezTo>
                    <a:pt x="81" y="117"/>
                    <a:pt x="77" y="109"/>
                    <a:pt x="74" y="105"/>
                  </a:cubicBezTo>
                  <a:cubicBezTo>
                    <a:pt x="72" y="100"/>
                    <a:pt x="68" y="92"/>
                    <a:pt x="66" y="89"/>
                  </a:cubicBezTo>
                  <a:cubicBezTo>
                    <a:pt x="64" y="84"/>
                    <a:pt x="59" y="75"/>
                    <a:pt x="55" y="72"/>
                  </a:cubicBezTo>
                  <a:cubicBezTo>
                    <a:pt x="53" y="70"/>
                    <a:pt x="47" y="68"/>
                    <a:pt x="44" y="67"/>
                  </a:cubicBezTo>
                  <a:cubicBezTo>
                    <a:pt x="42" y="66"/>
                    <a:pt x="37" y="62"/>
                    <a:pt x="34" y="61"/>
                  </a:cubicBezTo>
                  <a:cubicBezTo>
                    <a:pt x="31" y="60"/>
                    <a:pt x="24" y="58"/>
                    <a:pt x="21" y="57"/>
                  </a:cubicBezTo>
                  <a:cubicBezTo>
                    <a:pt x="18" y="56"/>
                    <a:pt x="11" y="54"/>
                    <a:pt x="9" y="51"/>
                  </a:cubicBezTo>
                  <a:cubicBezTo>
                    <a:pt x="7" y="50"/>
                    <a:pt x="4" y="43"/>
                    <a:pt x="3" y="43"/>
                  </a:cubicBezTo>
                  <a:cubicBezTo>
                    <a:pt x="3" y="43"/>
                    <a:pt x="2" y="41"/>
                    <a:pt x="0" y="39"/>
                  </a:cubicBezTo>
                  <a:cubicBezTo>
                    <a:pt x="1" y="38"/>
                    <a:pt x="2" y="37"/>
                    <a:pt x="2" y="37"/>
                  </a:cubicBezTo>
                  <a:cubicBezTo>
                    <a:pt x="4" y="36"/>
                    <a:pt x="8" y="38"/>
                    <a:pt x="10" y="37"/>
                  </a:cubicBezTo>
                  <a:cubicBezTo>
                    <a:pt x="11" y="36"/>
                    <a:pt x="12" y="34"/>
                    <a:pt x="13" y="33"/>
                  </a:cubicBezTo>
                  <a:cubicBezTo>
                    <a:pt x="14" y="32"/>
                    <a:pt x="18" y="32"/>
                    <a:pt x="20" y="32"/>
                  </a:cubicBezTo>
                  <a:cubicBezTo>
                    <a:pt x="22" y="32"/>
                    <a:pt x="25" y="34"/>
                    <a:pt x="27" y="35"/>
                  </a:cubicBezTo>
                  <a:cubicBezTo>
                    <a:pt x="28" y="36"/>
                    <a:pt x="31" y="38"/>
                    <a:pt x="32" y="39"/>
                  </a:cubicBezTo>
                  <a:cubicBezTo>
                    <a:pt x="34" y="39"/>
                    <a:pt x="38" y="38"/>
                    <a:pt x="39" y="38"/>
                  </a:cubicBezTo>
                  <a:cubicBezTo>
                    <a:pt x="41" y="37"/>
                    <a:pt x="44" y="35"/>
                    <a:pt x="45" y="34"/>
                  </a:cubicBezTo>
                  <a:cubicBezTo>
                    <a:pt x="47" y="34"/>
                    <a:pt x="49" y="32"/>
                    <a:pt x="51" y="31"/>
                  </a:cubicBezTo>
                  <a:cubicBezTo>
                    <a:pt x="52" y="30"/>
                    <a:pt x="55" y="26"/>
                    <a:pt x="56" y="24"/>
                  </a:cubicBezTo>
                  <a:cubicBezTo>
                    <a:pt x="57" y="23"/>
                    <a:pt x="59" y="20"/>
                    <a:pt x="60" y="19"/>
                  </a:cubicBezTo>
                  <a:cubicBezTo>
                    <a:pt x="61" y="18"/>
                    <a:pt x="65" y="16"/>
                    <a:pt x="67" y="16"/>
                  </a:cubicBezTo>
                  <a:cubicBezTo>
                    <a:pt x="69" y="15"/>
                    <a:pt x="73" y="16"/>
                    <a:pt x="75" y="15"/>
                  </a:cubicBezTo>
                  <a:cubicBezTo>
                    <a:pt x="77" y="14"/>
                    <a:pt x="79" y="11"/>
                    <a:pt x="81" y="10"/>
                  </a:cubicBezTo>
                  <a:cubicBezTo>
                    <a:pt x="81" y="10"/>
                    <a:pt x="83" y="9"/>
                    <a:pt x="84" y="9"/>
                  </a:cubicBezTo>
                  <a:cubicBezTo>
                    <a:pt x="86" y="9"/>
                    <a:pt x="89" y="13"/>
                    <a:pt x="91" y="14"/>
                  </a:cubicBezTo>
                  <a:cubicBezTo>
                    <a:pt x="93" y="15"/>
                    <a:pt x="97" y="18"/>
                    <a:pt x="99" y="19"/>
                  </a:cubicBezTo>
                  <a:cubicBezTo>
                    <a:pt x="102" y="21"/>
                    <a:pt x="108" y="25"/>
                    <a:pt x="111" y="26"/>
                  </a:cubicBezTo>
                  <a:cubicBezTo>
                    <a:pt x="114" y="26"/>
                    <a:pt x="120" y="25"/>
                    <a:pt x="123" y="24"/>
                  </a:cubicBezTo>
                  <a:cubicBezTo>
                    <a:pt x="124" y="22"/>
                    <a:pt x="126" y="18"/>
                    <a:pt x="127" y="16"/>
                  </a:cubicBezTo>
                  <a:cubicBezTo>
                    <a:pt x="128" y="13"/>
                    <a:pt x="129" y="8"/>
                    <a:pt x="131" y="7"/>
                  </a:cubicBezTo>
                  <a:cubicBezTo>
                    <a:pt x="133" y="6"/>
                    <a:pt x="138" y="7"/>
                    <a:pt x="140" y="7"/>
                  </a:cubicBezTo>
                  <a:cubicBezTo>
                    <a:pt x="142" y="7"/>
                    <a:pt x="147" y="7"/>
                    <a:pt x="149" y="7"/>
                  </a:cubicBezTo>
                  <a:cubicBezTo>
                    <a:pt x="151" y="6"/>
                    <a:pt x="154" y="5"/>
                    <a:pt x="156" y="4"/>
                  </a:cubicBezTo>
                  <a:cubicBezTo>
                    <a:pt x="159" y="3"/>
                    <a:pt x="165" y="1"/>
                    <a:pt x="168" y="0"/>
                  </a:cubicBezTo>
                  <a:cubicBezTo>
                    <a:pt x="170" y="3"/>
                    <a:pt x="173" y="6"/>
                    <a:pt x="174" y="7"/>
                  </a:cubicBezTo>
                  <a:cubicBezTo>
                    <a:pt x="178" y="12"/>
                    <a:pt x="188" y="19"/>
                    <a:pt x="192" y="24"/>
                  </a:cubicBezTo>
                  <a:cubicBezTo>
                    <a:pt x="195" y="26"/>
                    <a:pt x="201" y="31"/>
                    <a:pt x="203" y="35"/>
                  </a:cubicBezTo>
                  <a:cubicBezTo>
                    <a:pt x="205" y="38"/>
                    <a:pt x="207" y="44"/>
                    <a:pt x="207" y="47"/>
                  </a:cubicBezTo>
                  <a:cubicBezTo>
                    <a:pt x="207" y="50"/>
                    <a:pt x="204" y="55"/>
                    <a:pt x="203" y="57"/>
                  </a:cubicBezTo>
                  <a:cubicBezTo>
                    <a:pt x="201" y="59"/>
                    <a:pt x="197" y="62"/>
                    <a:pt x="195" y="63"/>
                  </a:cubicBezTo>
                  <a:cubicBezTo>
                    <a:pt x="193" y="64"/>
                    <a:pt x="187" y="66"/>
                    <a:pt x="184" y="67"/>
                  </a:cubicBezTo>
                  <a:cubicBezTo>
                    <a:pt x="182" y="69"/>
                    <a:pt x="178" y="71"/>
                    <a:pt x="176" y="73"/>
                  </a:cubicBezTo>
                  <a:cubicBezTo>
                    <a:pt x="174" y="75"/>
                    <a:pt x="172" y="79"/>
                    <a:pt x="171" y="81"/>
                  </a:cubicBezTo>
                  <a:cubicBezTo>
                    <a:pt x="170" y="85"/>
                    <a:pt x="171" y="92"/>
                    <a:pt x="172" y="96"/>
                  </a:cubicBezTo>
                  <a:cubicBezTo>
                    <a:pt x="173" y="101"/>
                    <a:pt x="177" y="111"/>
                    <a:pt x="178" y="116"/>
                  </a:cubicBezTo>
                  <a:cubicBezTo>
                    <a:pt x="179" y="118"/>
                    <a:pt x="181" y="123"/>
                    <a:pt x="182" y="126"/>
                  </a:cubicBezTo>
                  <a:cubicBezTo>
                    <a:pt x="183" y="128"/>
                    <a:pt x="186" y="133"/>
                    <a:pt x="188" y="135"/>
                  </a:cubicBezTo>
                  <a:cubicBezTo>
                    <a:pt x="190" y="137"/>
                    <a:pt x="193" y="141"/>
                    <a:pt x="195" y="141"/>
                  </a:cubicBezTo>
                  <a:cubicBezTo>
                    <a:pt x="197" y="142"/>
                    <a:pt x="200" y="141"/>
                    <a:pt x="201" y="140"/>
                  </a:cubicBezTo>
                  <a:cubicBezTo>
                    <a:pt x="202" y="139"/>
                    <a:pt x="203" y="136"/>
                    <a:pt x="204" y="135"/>
                  </a:cubicBezTo>
                  <a:cubicBezTo>
                    <a:pt x="205" y="134"/>
                    <a:pt x="209" y="133"/>
                    <a:pt x="211" y="134"/>
                  </a:cubicBezTo>
                  <a:cubicBezTo>
                    <a:pt x="213" y="134"/>
                    <a:pt x="216" y="135"/>
                    <a:pt x="217" y="136"/>
                  </a:cubicBezTo>
                  <a:cubicBezTo>
                    <a:pt x="219" y="138"/>
                    <a:pt x="223" y="142"/>
                    <a:pt x="225" y="143"/>
                  </a:cubicBezTo>
                  <a:cubicBezTo>
                    <a:pt x="227" y="145"/>
                    <a:pt x="230" y="148"/>
                    <a:pt x="232" y="149"/>
                  </a:cubicBezTo>
                  <a:cubicBezTo>
                    <a:pt x="235" y="150"/>
                    <a:pt x="240" y="151"/>
                    <a:pt x="243" y="150"/>
                  </a:cubicBezTo>
                  <a:cubicBezTo>
                    <a:pt x="245" y="150"/>
                    <a:pt x="249" y="148"/>
                    <a:pt x="250" y="148"/>
                  </a:cubicBezTo>
                  <a:cubicBezTo>
                    <a:pt x="253" y="148"/>
                    <a:pt x="259" y="149"/>
                    <a:pt x="261" y="150"/>
                  </a:cubicBezTo>
                  <a:cubicBezTo>
                    <a:pt x="263" y="151"/>
                    <a:pt x="267" y="154"/>
                    <a:pt x="268" y="155"/>
                  </a:cubicBezTo>
                  <a:cubicBezTo>
                    <a:pt x="271" y="156"/>
                    <a:pt x="275" y="160"/>
                    <a:pt x="277" y="162"/>
                  </a:cubicBezTo>
                  <a:cubicBezTo>
                    <a:pt x="279" y="164"/>
                    <a:pt x="281" y="168"/>
                    <a:pt x="283" y="170"/>
                  </a:cubicBezTo>
                  <a:cubicBezTo>
                    <a:pt x="285" y="173"/>
                    <a:pt x="289" y="180"/>
                    <a:pt x="291" y="183"/>
                  </a:cubicBezTo>
                  <a:cubicBezTo>
                    <a:pt x="293" y="184"/>
                    <a:pt x="296" y="188"/>
                    <a:pt x="298" y="188"/>
                  </a:cubicBezTo>
                  <a:cubicBezTo>
                    <a:pt x="300" y="188"/>
                    <a:pt x="304" y="187"/>
                    <a:pt x="306" y="187"/>
                  </a:cubicBezTo>
                  <a:cubicBezTo>
                    <a:pt x="307" y="186"/>
                    <a:pt x="309" y="182"/>
                    <a:pt x="310" y="181"/>
                  </a:cubicBezTo>
                  <a:cubicBezTo>
                    <a:pt x="311" y="180"/>
                    <a:pt x="314" y="178"/>
                    <a:pt x="316" y="178"/>
                  </a:cubicBezTo>
                  <a:cubicBezTo>
                    <a:pt x="318" y="178"/>
                    <a:pt x="321" y="181"/>
                    <a:pt x="322" y="182"/>
                  </a:cubicBezTo>
                  <a:cubicBezTo>
                    <a:pt x="323" y="183"/>
                    <a:pt x="324" y="186"/>
                    <a:pt x="325" y="187"/>
                  </a:cubicBezTo>
                  <a:cubicBezTo>
                    <a:pt x="327" y="188"/>
                    <a:pt x="330" y="189"/>
                    <a:pt x="332" y="188"/>
                  </a:cubicBezTo>
                  <a:cubicBezTo>
                    <a:pt x="333" y="188"/>
                    <a:pt x="334" y="187"/>
                    <a:pt x="335" y="186"/>
                  </a:cubicBezTo>
                  <a:cubicBezTo>
                    <a:pt x="336" y="185"/>
                    <a:pt x="335" y="182"/>
                    <a:pt x="336" y="182"/>
                  </a:cubicBezTo>
                  <a:cubicBezTo>
                    <a:pt x="337" y="181"/>
                    <a:pt x="339" y="181"/>
                    <a:pt x="340" y="181"/>
                  </a:cubicBezTo>
                  <a:cubicBezTo>
                    <a:pt x="341" y="181"/>
                    <a:pt x="344" y="182"/>
                    <a:pt x="345" y="183"/>
                  </a:cubicBezTo>
                  <a:cubicBezTo>
                    <a:pt x="347" y="184"/>
                    <a:pt x="349" y="187"/>
                    <a:pt x="351" y="188"/>
                  </a:cubicBezTo>
                  <a:cubicBezTo>
                    <a:pt x="352" y="188"/>
                    <a:pt x="355" y="189"/>
                    <a:pt x="357" y="189"/>
                  </a:cubicBezTo>
                  <a:cubicBezTo>
                    <a:pt x="358" y="189"/>
                    <a:pt x="361" y="187"/>
                    <a:pt x="361" y="185"/>
                  </a:cubicBezTo>
                  <a:cubicBezTo>
                    <a:pt x="362" y="184"/>
                    <a:pt x="362" y="180"/>
                    <a:pt x="361" y="178"/>
                  </a:cubicBezTo>
                  <a:cubicBezTo>
                    <a:pt x="361" y="176"/>
                    <a:pt x="359" y="171"/>
                    <a:pt x="359" y="169"/>
                  </a:cubicBezTo>
                  <a:cubicBezTo>
                    <a:pt x="360" y="167"/>
                    <a:pt x="362" y="160"/>
                    <a:pt x="362" y="160"/>
                  </a:cubicBezTo>
                  <a:cubicBezTo>
                    <a:pt x="363" y="160"/>
                    <a:pt x="366" y="155"/>
                    <a:pt x="368" y="153"/>
                  </a:cubicBezTo>
                  <a:cubicBezTo>
                    <a:pt x="370" y="151"/>
                    <a:pt x="375" y="149"/>
                    <a:pt x="377" y="148"/>
                  </a:cubicBezTo>
                  <a:cubicBezTo>
                    <a:pt x="378" y="146"/>
                    <a:pt x="380" y="143"/>
                    <a:pt x="381" y="142"/>
                  </a:cubicBezTo>
                  <a:cubicBezTo>
                    <a:pt x="384" y="141"/>
                    <a:pt x="390" y="141"/>
                    <a:pt x="392" y="141"/>
                  </a:cubicBezTo>
                  <a:cubicBezTo>
                    <a:pt x="395" y="141"/>
                    <a:pt x="401" y="141"/>
                    <a:pt x="404" y="142"/>
                  </a:cubicBezTo>
                  <a:cubicBezTo>
                    <a:pt x="407" y="142"/>
                    <a:pt x="413" y="141"/>
                    <a:pt x="416" y="142"/>
                  </a:cubicBezTo>
                  <a:cubicBezTo>
                    <a:pt x="419" y="143"/>
                    <a:pt x="425" y="146"/>
                    <a:pt x="428" y="147"/>
                  </a:cubicBezTo>
                  <a:cubicBezTo>
                    <a:pt x="431" y="149"/>
                    <a:pt x="437" y="151"/>
                    <a:pt x="439" y="152"/>
                  </a:cubicBezTo>
                  <a:cubicBezTo>
                    <a:pt x="442" y="153"/>
                    <a:pt x="446" y="156"/>
                    <a:pt x="447" y="158"/>
                  </a:cubicBezTo>
                  <a:cubicBezTo>
                    <a:pt x="450" y="161"/>
                    <a:pt x="452" y="169"/>
                    <a:pt x="455" y="173"/>
                  </a:cubicBezTo>
                  <a:cubicBezTo>
                    <a:pt x="456" y="174"/>
                    <a:pt x="459" y="175"/>
                    <a:pt x="460" y="177"/>
                  </a:cubicBezTo>
                  <a:cubicBezTo>
                    <a:pt x="460" y="178"/>
                    <a:pt x="460" y="179"/>
                    <a:pt x="460" y="179"/>
                  </a:cubicBezTo>
                  <a:cubicBezTo>
                    <a:pt x="459" y="182"/>
                    <a:pt x="462" y="191"/>
                    <a:pt x="462" y="191"/>
                  </a:cubicBezTo>
                  <a:cubicBezTo>
                    <a:pt x="462" y="192"/>
                    <a:pt x="457" y="198"/>
                    <a:pt x="457" y="200"/>
                  </a:cubicBezTo>
                  <a:cubicBezTo>
                    <a:pt x="457" y="203"/>
                    <a:pt x="461" y="208"/>
                    <a:pt x="463" y="210"/>
                  </a:cubicBezTo>
                  <a:cubicBezTo>
                    <a:pt x="464" y="212"/>
                    <a:pt x="468" y="215"/>
                    <a:pt x="470" y="216"/>
                  </a:cubicBezTo>
                  <a:cubicBezTo>
                    <a:pt x="473" y="217"/>
                    <a:pt x="478" y="219"/>
                    <a:pt x="480" y="220"/>
                  </a:cubicBezTo>
                  <a:cubicBezTo>
                    <a:pt x="482" y="222"/>
                    <a:pt x="485" y="225"/>
                    <a:pt x="485" y="227"/>
                  </a:cubicBezTo>
                  <a:cubicBezTo>
                    <a:pt x="484" y="229"/>
                    <a:pt x="481" y="230"/>
                    <a:pt x="479" y="230"/>
                  </a:cubicBezTo>
                  <a:cubicBezTo>
                    <a:pt x="478" y="231"/>
                    <a:pt x="474" y="230"/>
                    <a:pt x="472" y="229"/>
                  </a:cubicBezTo>
                  <a:cubicBezTo>
                    <a:pt x="471" y="229"/>
                    <a:pt x="469" y="226"/>
                    <a:pt x="468" y="226"/>
                  </a:cubicBezTo>
                  <a:cubicBezTo>
                    <a:pt x="466" y="226"/>
                    <a:pt x="460" y="229"/>
                    <a:pt x="459" y="231"/>
                  </a:cubicBezTo>
                  <a:cubicBezTo>
                    <a:pt x="459" y="233"/>
                    <a:pt x="462" y="236"/>
                    <a:pt x="462" y="237"/>
                  </a:cubicBezTo>
                  <a:cubicBezTo>
                    <a:pt x="461" y="239"/>
                    <a:pt x="459" y="240"/>
                    <a:pt x="457" y="241"/>
                  </a:cubicBezTo>
                  <a:cubicBezTo>
                    <a:pt x="456" y="241"/>
                    <a:pt x="452" y="241"/>
                    <a:pt x="451" y="241"/>
                  </a:cubicBezTo>
                  <a:cubicBezTo>
                    <a:pt x="450" y="240"/>
                    <a:pt x="449" y="238"/>
                    <a:pt x="448" y="238"/>
                  </a:cubicBezTo>
                  <a:cubicBezTo>
                    <a:pt x="446" y="237"/>
                    <a:pt x="443" y="238"/>
                    <a:pt x="442" y="239"/>
                  </a:cubicBezTo>
                  <a:cubicBezTo>
                    <a:pt x="441" y="241"/>
                    <a:pt x="442" y="244"/>
                    <a:pt x="443" y="245"/>
                  </a:cubicBezTo>
                  <a:cubicBezTo>
                    <a:pt x="444" y="247"/>
                    <a:pt x="448" y="248"/>
                    <a:pt x="449" y="250"/>
                  </a:cubicBezTo>
                  <a:cubicBezTo>
                    <a:pt x="451" y="252"/>
                    <a:pt x="453" y="257"/>
                    <a:pt x="453" y="260"/>
                  </a:cubicBezTo>
                  <a:cubicBezTo>
                    <a:pt x="453" y="262"/>
                    <a:pt x="449" y="265"/>
                    <a:pt x="449" y="267"/>
                  </a:cubicBezTo>
                  <a:cubicBezTo>
                    <a:pt x="449" y="271"/>
                    <a:pt x="451" y="279"/>
                    <a:pt x="452" y="283"/>
                  </a:cubicBezTo>
                  <a:cubicBezTo>
                    <a:pt x="453" y="285"/>
                    <a:pt x="453" y="289"/>
                    <a:pt x="454" y="291"/>
                  </a:cubicBezTo>
                  <a:cubicBezTo>
                    <a:pt x="456" y="293"/>
                    <a:pt x="461" y="293"/>
                    <a:pt x="463" y="294"/>
                  </a:cubicBezTo>
                  <a:cubicBezTo>
                    <a:pt x="465" y="295"/>
                    <a:pt x="468" y="298"/>
                    <a:pt x="470" y="300"/>
                  </a:cubicBezTo>
                  <a:cubicBezTo>
                    <a:pt x="474" y="303"/>
                    <a:pt x="479" y="309"/>
                    <a:pt x="483" y="311"/>
                  </a:cubicBezTo>
                  <a:cubicBezTo>
                    <a:pt x="486" y="313"/>
                    <a:pt x="493" y="315"/>
                    <a:pt x="496" y="315"/>
                  </a:cubicBezTo>
                  <a:cubicBezTo>
                    <a:pt x="500" y="316"/>
                    <a:pt x="508" y="314"/>
                    <a:pt x="512" y="314"/>
                  </a:cubicBezTo>
                  <a:cubicBezTo>
                    <a:pt x="517" y="314"/>
                    <a:pt x="525" y="314"/>
                    <a:pt x="529" y="315"/>
                  </a:cubicBezTo>
                  <a:cubicBezTo>
                    <a:pt x="533" y="316"/>
                    <a:pt x="541" y="320"/>
                    <a:pt x="545" y="321"/>
                  </a:cubicBezTo>
                  <a:cubicBezTo>
                    <a:pt x="549" y="323"/>
                    <a:pt x="556" y="328"/>
                    <a:pt x="560" y="329"/>
                  </a:cubicBezTo>
                  <a:cubicBezTo>
                    <a:pt x="563" y="330"/>
                    <a:pt x="570" y="333"/>
                    <a:pt x="573" y="332"/>
                  </a:cubicBezTo>
                  <a:cubicBezTo>
                    <a:pt x="576" y="331"/>
                    <a:pt x="581" y="324"/>
                    <a:pt x="583" y="321"/>
                  </a:cubicBezTo>
                  <a:cubicBezTo>
                    <a:pt x="585" y="319"/>
                    <a:pt x="587" y="312"/>
                    <a:pt x="590" y="310"/>
                  </a:cubicBezTo>
                  <a:cubicBezTo>
                    <a:pt x="592" y="308"/>
                    <a:pt x="598" y="305"/>
                    <a:pt x="600" y="306"/>
                  </a:cubicBezTo>
                  <a:cubicBezTo>
                    <a:pt x="603" y="307"/>
                    <a:pt x="604" y="315"/>
                    <a:pt x="605" y="318"/>
                  </a:cubicBezTo>
                  <a:cubicBezTo>
                    <a:pt x="606" y="321"/>
                    <a:pt x="604" y="329"/>
                    <a:pt x="606" y="332"/>
                  </a:cubicBezTo>
                  <a:cubicBezTo>
                    <a:pt x="608" y="336"/>
                    <a:pt x="618" y="337"/>
                    <a:pt x="620" y="341"/>
                  </a:cubicBezTo>
                  <a:cubicBezTo>
                    <a:pt x="621" y="343"/>
                    <a:pt x="618" y="348"/>
                    <a:pt x="620" y="350"/>
                  </a:cubicBezTo>
                  <a:cubicBezTo>
                    <a:pt x="622" y="353"/>
                    <a:pt x="630" y="355"/>
                    <a:pt x="633" y="357"/>
                  </a:cubicBezTo>
                  <a:cubicBezTo>
                    <a:pt x="636" y="360"/>
                    <a:pt x="639" y="365"/>
                    <a:pt x="640" y="368"/>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4" name="Freeform 15">
              <a:extLst>
                <a:ext uri="{FF2B5EF4-FFF2-40B4-BE49-F238E27FC236}">
                  <a16:creationId xmlns:a16="http://schemas.microsoft.com/office/drawing/2014/main" id="{C1088672-9313-483C-A994-1D0DEC23E3B6}"/>
                </a:ext>
              </a:extLst>
            </p:cNvPr>
            <p:cNvSpPr>
              <a:spLocks/>
            </p:cNvSpPr>
            <p:nvPr/>
          </p:nvSpPr>
          <p:spPr bwMode="auto">
            <a:xfrm>
              <a:off x="4287838" y="2492376"/>
              <a:ext cx="1338262" cy="930275"/>
            </a:xfrm>
            <a:custGeom>
              <a:avLst/>
              <a:gdLst/>
              <a:ahLst/>
              <a:cxnLst>
                <a:cxn ang="0">
                  <a:pos x="16" y="544"/>
                </a:cxn>
                <a:cxn ang="0">
                  <a:pos x="54" y="514"/>
                </a:cxn>
                <a:cxn ang="0">
                  <a:pos x="89" y="455"/>
                </a:cxn>
                <a:cxn ang="0">
                  <a:pos x="123" y="444"/>
                </a:cxn>
                <a:cxn ang="0">
                  <a:pos x="170" y="449"/>
                </a:cxn>
                <a:cxn ang="0">
                  <a:pos x="214" y="443"/>
                </a:cxn>
                <a:cxn ang="0">
                  <a:pos x="271" y="456"/>
                </a:cxn>
                <a:cxn ang="0">
                  <a:pos x="307" y="452"/>
                </a:cxn>
                <a:cxn ang="0">
                  <a:pos x="282" y="405"/>
                </a:cxn>
                <a:cxn ang="0">
                  <a:pos x="274" y="340"/>
                </a:cxn>
                <a:cxn ang="0">
                  <a:pos x="256" y="365"/>
                </a:cxn>
                <a:cxn ang="0">
                  <a:pos x="244" y="343"/>
                </a:cxn>
                <a:cxn ang="0">
                  <a:pos x="230" y="311"/>
                </a:cxn>
                <a:cxn ang="0">
                  <a:pos x="214" y="275"/>
                </a:cxn>
                <a:cxn ang="0">
                  <a:pos x="195" y="238"/>
                </a:cxn>
                <a:cxn ang="0">
                  <a:pos x="232" y="220"/>
                </a:cxn>
                <a:cxn ang="0">
                  <a:pos x="276" y="182"/>
                </a:cxn>
                <a:cxn ang="0">
                  <a:pos x="305" y="139"/>
                </a:cxn>
                <a:cxn ang="0">
                  <a:pos x="347" y="111"/>
                </a:cxn>
                <a:cxn ang="0">
                  <a:pos x="413" y="40"/>
                </a:cxn>
                <a:cxn ang="0">
                  <a:pos x="434" y="1"/>
                </a:cxn>
                <a:cxn ang="0">
                  <a:pos x="482" y="29"/>
                </a:cxn>
                <a:cxn ang="0">
                  <a:pos x="519" y="25"/>
                </a:cxn>
                <a:cxn ang="0">
                  <a:pos x="560" y="75"/>
                </a:cxn>
                <a:cxn ang="0">
                  <a:pos x="536" y="128"/>
                </a:cxn>
                <a:cxn ang="0">
                  <a:pos x="535" y="172"/>
                </a:cxn>
                <a:cxn ang="0">
                  <a:pos x="569" y="228"/>
                </a:cxn>
                <a:cxn ang="0">
                  <a:pos x="629" y="239"/>
                </a:cxn>
                <a:cxn ang="0">
                  <a:pos x="692" y="220"/>
                </a:cxn>
                <a:cxn ang="0">
                  <a:pos x="744" y="274"/>
                </a:cxn>
                <a:cxn ang="0">
                  <a:pos x="795" y="279"/>
                </a:cxn>
                <a:cxn ang="0">
                  <a:pos x="823" y="280"/>
                </a:cxn>
                <a:cxn ang="0">
                  <a:pos x="850" y="322"/>
                </a:cxn>
                <a:cxn ang="0">
                  <a:pos x="870" y="346"/>
                </a:cxn>
                <a:cxn ang="0">
                  <a:pos x="846" y="385"/>
                </a:cxn>
                <a:cxn ang="0">
                  <a:pos x="917" y="431"/>
                </a:cxn>
                <a:cxn ang="0">
                  <a:pos x="883" y="482"/>
                </a:cxn>
                <a:cxn ang="0">
                  <a:pos x="841" y="483"/>
                </a:cxn>
                <a:cxn ang="0">
                  <a:pos x="773" y="511"/>
                </a:cxn>
                <a:cxn ang="0">
                  <a:pos x="738" y="530"/>
                </a:cxn>
                <a:cxn ang="0">
                  <a:pos x="701" y="519"/>
                </a:cxn>
                <a:cxn ang="0">
                  <a:pos x="700" y="559"/>
                </a:cxn>
                <a:cxn ang="0">
                  <a:pos x="671" y="537"/>
                </a:cxn>
                <a:cxn ang="0">
                  <a:pos x="638" y="521"/>
                </a:cxn>
                <a:cxn ang="0">
                  <a:pos x="598" y="514"/>
                </a:cxn>
                <a:cxn ang="0">
                  <a:pos x="558" y="501"/>
                </a:cxn>
                <a:cxn ang="0">
                  <a:pos x="584" y="537"/>
                </a:cxn>
                <a:cxn ang="0">
                  <a:pos x="541" y="533"/>
                </a:cxn>
                <a:cxn ang="0">
                  <a:pos x="500" y="555"/>
                </a:cxn>
                <a:cxn ang="0">
                  <a:pos x="486" y="580"/>
                </a:cxn>
                <a:cxn ang="0">
                  <a:pos x="478" y="617"/>
                </a:cxn>
                <a:cxn ang="0">
                  <a:pos x="454" y="619"/>
                </a:cxn>
                <a:cxn ang="0">
                  <a:pos x="429" y="612"/>
                </a:cxn>
                <a:cxn ang="0">
                  <a:pos x="379" y="625"/>
                </a:cxn>
                <a:cxn ang="0">
                  <a:pos x="333" y="585"/>
                </a:cxn>
                <a:cxn ang="0">
                  <a:pos x="267" y="572"/>
                </a:cxn>
                <a:cxn ang="0">
                  <a:pos x="227" y="578"/>
                </a:cxn>
                <a:cxn ang="0">
                  <a:pos x="191" y="586"/>
                </a:cxn>
                <a:cxn ang="0">
                  <a:pos x="172" y="626"/>
                </a:cxn>
                <a:cxn ang="0">
                  <a:pos x="80" y="635"/>
                </a:cxn>
                <a:cxn ang="0">
                  <a:pos x="49" y="597"/>
                </a:cxn>
                <a:cxn ang="0">
                  <a:pos x="20" y="597"/>
                </a:cxn>
              </a:cxnLst>
              <a:rect l="0" t="0" r="r" b="b"/>
              <a:pathLst>
                <a:path w="917" h="637">
                  <a:moveTo>
                    <a:pt x="1" y="572"/>
                  </a:moveTo>
                  <a:cubicBezTo>
                    <a:pt x="0" y="570"/>
                    <a:pt x="0" y="568"/>
                    <a:pt x="0" y="567"/>
                  </a:cubicBezTo>
                  <a:cubicBezTo>
                    <a:pt x="0" y="565"/>
                    <a:pt x="1" y="560"/>
                    <a:pt x="2" y="558"/>
                  </a:cubicBezTo>
                  <a:cubicBezTo>
                    <a:pt x="2" y="557"/>
                    <a:pt x="3" y="555"/>
                    <a:pt x="4" y="554"/>
                  </a:cubicBezTo>
                  <a:cubicBezTo>
                    <a:pt x="6" y="551"/>
                    <a:pt x="12" y="546"/>
                    <a:pt x="16" y="544"/>
                  </a:cubicBezTo>
                  <a:cubicBezTo>
                    <a:pt x="19" y="542"/>
                    <a:pt x="27" y="541"/>
                    <a:pt x="31" y="540"/>
                  </a:cubicBezTo>
                  <a:cubicBezTo>
                    <a:pt x="35" y="538"/>
                    <a:pt x="45" y="534"/>
                    <a:pt x="50" y="532"/>
                  </a:cubicBezTo>
                  <a:cubicBezTo>
                    <a:pt x="52" y="530"/>
                    <a:pt x="57" y="528"/>
                    <a:pt x="58" y="525"/>
                  </a:cubicBezTo>
                  <a:cubicBezTo>
                    <a:pt x="59" y="524"/>
                    <a:pt x="58" y="520"/>
                    <a:pt x="58" y="519"/>
                  </a:cubicBezTo>
                  <a:cubicBezTo>
                    <a:pt x="57" y="517"/>
                    <a:pt x="54" y="515"/>
                    <a:pt x="54" y="514"/>
                  </a:cubicBezTo>
                  <a:cubicBezTo>
                    <a:pt x="54" y="512"/>
                    <a:pt x="57" y="508"/>
                    <a:pt x="58" y="507"/>
                  </a:cubicBezTo>
                  <a:cubicBezTo>
                    <a:pt x="61" y="503"/>
                    <a:pt x="67" y="496"/>
                    <a:pt x="69" y="492"/>
                  </a:cubicBezTo>
                  <a:cubicBezTo>
                    <a:pt x="71" y="490"/>
                    <a:pt x="74" y="484"/>
                    <a:pt x="75" y="480"/>
                  </a:cubicBezTo>
                  <a:cubicBezTo>
                    <a:pt x="77" y="476"/>
                    <a:pt x="79" y="466"/>
                    <a:pt x="82" y="462"/>
                  </a:cubicBezTo>
                  <a:cubicBezTo>
                    <a:pt x="83" y="460"/>
                    <a:pt x="86" y="456"/>
                    <a:pt x="89" y="455"/>
                  </a:cubicBezTo>
                  <a:cubicBezTo>
                    <a:pt x="89" y="455"/>
                    <a:pt x="89" y="455"/>
                    <a:pt x="89" y="455"/>
                  </a:cubicBezTo>
                  <a:cubicBezTo>
                    <a:pt x="91" y="454"/>
                    <a:pt x="96" y="455"/>
                    <a:pt x="98" y="455"/>
                  </a:cubicBezTo>
                  <a:cubicBezTo>
                    <a:pt x="101" y="455"/>
                    <a:pt x="107" y="457"/>
                    <a:pt x="109" y="456"/>
                  </a:cubicBezTo>
                  <a:cubicBezTo>
                    <a:pt x="111" y="455"/>
                    <a:pt x="114" y="449"/>
                    <a:pt x="116" y="448"/>
                  </a:cubicBezTo>
                  <a:cubicBezTo>
                    <a:pt x="117" y="447"/>
                    <a:pt x="121" y="444"/>
                    <a:pt x="123" y="444"/>
                  </a:cubicBezTo>
                  <a:cubicBezTo>
                    <a:pt x="126" y="445"/>
                    <a:pt x="129" y="449"/>
                    <a:pt x="131" y="450"/>
                  </a:cubicBezTo>
                  <a:cubicBezTo>
                    <a:pt x="133" y="452"/>
                    <a:pt x="138" y="455"/>
                    <a:pt x="141" y="456"/>
                  </a:cubicBezTo>
                  <a:cubicBezTo>
                    <a:pt x="143" y="457"/>
                    <a:pt x="148" y="459"/>
                    <a:pt x="150" y="459"/>
                  </a:cubicBezTo>
                  <a:cubicBezTo>
                    <a:pt x="153" y="459"/>
                    <a:pt x="160" y="458"/>
                    <a:pt x="163" y="456"/>
                  </a:cubicBezTo>
                  <a:cubicBezTo>
                    <a:pt x="165" y="455"/>
                    <a:pt x="168" y="450"/>
                    <a:pt x="170" y="449"/>
                  </a:cubicBezTo>
                  <a:cubicBezTo>
                    <a:pt x="172" y="447"/>
                    <a:pt x="177" y="446"/>
                    <a:pt x="180" y="446"/>
                  </a:cubicBezTo>
                  <a:cubicBezTo>
                    <a:pt x="182" y="446"/>
                    <a:pt x="186" y="446"/>
                    <a:pt x="188" y="447"/>
                  </a:cubicBezTo>
                  <a:cubicBezTo>
                    <a:pt x="191" y="447"/>
                    <a:pt x="195" y="450"/>
                    <a:pt x="197" y="450"/>
                  </a:cubicBezTo>
                  <a:cubicBezTo>
                    <a:pt x="199" y="451"/>
                    <a:pt x="203" y="449"/>
                    <a:pt x="205" y="449"/>
                  </a:cubicBezTo>
                  <a:cubicBezTo>
                    <a:pt x="208" y="448"/>
                    <a:pt x="212" y="445"/>
                    <a:pt x="214" y="443"/>
                  </a:cubicBezTo>
                  <a:cubicBezTo>
                    <a:pt x="216" y="442"/>
                    <a:pt x="220" y="438"/>
                    <a:pt x="222" y="437"/>
                  </a:cubicBezTo>
                  <a:cubicBezTo>
                    <a:pt x="225" y="437"/>
                    <a:pt x="232" y="438"/>
                    <a:pt x="235" y="438"/>
                  </a:cubicBezTo>
                  <a:cubicBezTo>
                    <a:pt x="239" y="439"/>
                    <a:pt x="246" y="441"/>
                    <a:pt x="250" y="442"/>
                  </a:cubicBezTo>
                  <a:cubicBezTo>
                    <a:pt x="253" y="443"/>
                    <a:pt x="260" y="446"/>
                    <a:pt x="264" y="449"/>
                  </a:cubicBezTo>
                  <a:cubicBezTo>
                    <a:pt x="266" y="450"/>
                    <a:pt x="269" y="454"/>
                    <a:pt x="271" y="456"/>
                  </a:cubicBezTo>
                  <a:cubicBezTo>
                    <a:pt x="274" y="458"/>
                    <a:pt x="279" y="462"/>
                    <a:pt x="282" y="464"/>
                  </a:cubicBezTo>
                  <a:cubicBezTo>
                    <a:pt x="283" y="464"/>
                    <a:pt x="287" y="466"/>
                    <a:pt x="289" y="466"/>
                  </a:cubicBezTo>
                  <a:cubicBezTo>
                    <a:pt x="291" y="467"/>
                    <a:pt x="294" y="468"/>
                    <a:pt x="296" y="468"/>
                  </a:cubicBezTo>
                  <a:cubicBezTo>
                    <a:pt x="299" y="468"/>
                    <a:pt x="304" y="466"/>
                    <a:pt x="305" y="464"/>
                  </a:cubicBezTo>
                  <a:cubicBezTo>
                    <a:pt x="307" y="461"/>
                    <a:pt x="307" y="455"/>
                    <a:pt x="307" y="452"/>
                  </a:cubicBezTo>
                  <a:cubicBezTo>
                    <a:pt x="307" y="449"/>
                    <a:pt x="306" y="443"/>
                    <a:pt x="304" y="440"/>
                  </a:cubicBezTo>
                  <a:cubicBezTo>
                    <a:pt x="303" y="437"/>
                    <a:pt x="299" y="432"/>
                    <a:pt x="297" y="430"/>
                  </a:cubicBezTo>
                  <a:cubicBezTo>
                    <a:pt x="295" y="428"/>
                    <a:pt x="290" y="425"/>
                    <a:pt x="288" y="423"/>
                  </a:cubicBezTo>
                  <a:cubicBezTo>
                    <a:pt x="286" y="421"/>
                    <a:pt x="283" y="417"/>
                    <a:pt x="282" y="415"/>
                  </a:cubicBezTo>
                  <a:cubicBezTo>
                    <a:pt x="281" y="413"/>
                    <a:pt x="282" y="407"/>
                    <a:pt x="282" y="405"/>
                  </a:cubicBezTo>
                  <a:cubicBezTo>
                    <a:pt x="281" y="402"/>
                    <a:pt x="279" y="397"/>
                    <a:pt x="279" y="394"/>
                  </a:cubicBezTo>
                  <a:cubicBezTo>
                    <a:pt x="278" y="389"/>
                    <a:pt x="278" y="378"/>
                    <a:pt x="278" y="372"/>
                  </a:cubicBezTo>
                  <a:cubicBezTo>
                    <a:pt x="278" y="368"/>
                    <a:pt x="280" y="360"/>
                    <a:pt x="279" y="356"/>
                  </a:cubicBezTo>
                  <a:cubicBezTo>
                    <a:pt x="279" y="353"/>
                    <a:pt x="279" y="348"/>
                    <a:pt x="278" y="345"/>
                  </a:cubicBezTo>
                  <a:cubicBezTo>
                    <a:pt x="277" y="344"/>
                    <a:pt x="276" y="341"/>
                    <a:pt x="274" y="340"/>
                  </a:cubicBezTo>
                  <a:cubicBezTo>
                    <a:pt x="273" y="339"/>
                    <a:pt x="270" y="339"/>
                    <a:pt x="269" y="339"/>
                  </a:cubicBezTo>
                  <a:cubicBezTo>
                    <a:pt x="268" y="340"/>
                    <a:pt x="267" y="342"/>
                    <a:pt x="266" y="342"/>
                  </a:cubicBezTo>
                  <a:cubicBezTo>
                    <a:pt x="265" y="344"/>
                    <a:pt x="263" y="347"/>
                    <a:pt x="263" y="349"/>
                  </a:cubicBezTo>
                  <a:cubicBezTo>
                    <a:pt x="262" y="351"/>
                    <a:pt x="262" y="355"/>
                    <a:pt x="261" y="357"/>
                  </a:cubicBezTo>
                  <a:cubicBezTo>
                    <a:pt x="260" y="359"/>
                    <a:pt x="258" y="363"/>
                    <a:pt x="256" y="365"/>
                  </a:cubicBezTo>
                  <a:cubicBezTo>
                    <a:pt x="253" y="366"/>
                    <a:pt x="248" y="368"/>
                    <a:pt x="246" y="368"/>
                  </a:cubicBezTo>
                  <a:cubicBezTo>
                    <a:pt x="243" y="368"/>
                    <a:pt x="238" y="367"/>
                    <a:pt x="235" y="366"/>
                  </a:cubicBezTo>
                  <a:cubicBezTo>
                    <a:pt x="235" y="365"/>
                    <a:pt x="233" y="363"/>
                    <a:pt x="233" y="362"/>
                  </a:cubicBezTo>
                  <a:cubicBezTo>
                    <a:pt x="232" y="359"/>
                    <a:pt x="235" y="355"/>
                    <a:pt x="237" y="353"/>
                  </a:cubicBezTo>
                  <a:cubicBezTo>
                    <a:pt x="238" y="350"/>
                    <a:pt x="242" y="346"/>
                    <a:pt x="244" y="343"/>
                  </a:cubicBezTo>
                  <a:cubicBezTo>
                    <a:pt x="245" y="342"/>
                    <a:pt x="248" y="339"/>
                    <a:pt x="249" y="337"/>
                  </a:cubicBezTo>
                  <a:cubicBezTo>
                    <a:pt x="249" y="336"/>
                    <a:pt x="250" y="333"/>
                    <a:pt x="250" y="332"/>
                  </a:cubicBezTo>
                  <a:cubicBezTo>
                    <a:pt x="250" y="329"/>
                    <a:pt x="249" y="324"/>
                    <a:pt x="247" y="322"/>
                  </a:cubicBezTo>
                  <a:cubicBezTo>
                    <a:pt x="246" y="319"/>
                    <a:pt x="241" y="316"/>
                    <a:pt x="239" y="315"/>
                  </a:cubicBezTo>
                  <a:cubicBezTo>
                    <a:pt x="237" y="314"/>
                    <a:pt x="232" y="312"/>
                    <a:pt x="230" y="311"/>
                  </a:cubicBezTo>
                  <a:cubicBezTo>
                    <a:pt x="227" y="309"/>
                    <a:pt x="222" y="305"/>
                    <a:pt x="219" y="304"/>
                  </a:cubicBezTo>
                  <a:cubicBezTo>
                    <a:pt x="216" y="302"/>
                    <a:pt x="211" y="298"/>
                    <a:pt x="209" y="296"/>
                  </a:cubicBezTo>
                  <a:cubicBezTo>
                    <a:pt x="208" y="294"/>
                    <a:pt x="207" y="290"/>
                    <a:pt x="206" y="288"/>
                  </a:cubicBezTo>
                  <a:cubicBezTo>
                    <a:pt x="206" y="285"/>
                    <a:pt x="207" y="281"/>
                    <a:pt x="208" y="279"/>
                  </a:cubicBezTo>
                  <a:cubicBezTo>
                    <a:pt x="209" y="277"/>
                    <a:pt x="213" y="276"/>
                    <a:pt x="214" y="275"/>
                  </a:cubicBezTo>
                  <a:cubicBezTo>
                    <a:pt x="215" y="272"/>
                    <a:pt x="215" y="267"/>
                    <a:pt x="214" y="264"/>
                  </a:cubicBezTo>
                  <a:cubicBezTo>
                    <a:pt x="214" y="263"/>
                    <a:pt x="211" y="261"/>
                    <a:pt x="210" y="260"/>
                  </a:cubicBezTo>
                  <a:cubicBezTo>
                    <a:pt x="208" y="259"/>
                    <a:pt x="203" y="257"/>
                    <a:pt x="201" y="256"/>
                  </a:cubicBezTo>
                  <a:cubicBezTo>
                    <a:pt x="200" y="255"/>
                    <a:pt x="197" y="252"/>
                    <a:pt x="196" y="250"/>
                  </a:cubicBezTo>
                  <a:cubicBezTo>
                    <a:pt x="195" y="247"/>
                    <a:pt x="195" y="241"/>
                    <a:pt x="195" y="238"/>
                  </a:cubicBezTo>
                  <a:cubicBezTo>
                    <a:pt x="195" y="236"/>
                    <a:pt x="197" y="233"/>
                    <a:pt x="197" y="231"/>
                  </a:cubicBezTo>
                  <a:cubicBezTo>
                    <a:pt x="198" y="230"/>
                    <a:pt x="199" y="228"/>
                    <a:pt x="200" y="226"/>
                  </a:cubicBezTo>
                  <a:cubicBezTo>
                    <a:pt x="202" y="226"/>
                    <a:pt x="205" y="225"/>
                    <a:pt x="207" y="225"/>
                  </a:cubicBezTo>
                  <a:cubicBezTo>
                    <a:pt x="210" y="224"/>
                    <a:pt x="217" y="224"/>
                    <a:pt x="220" y="224"/>
                  </a:cubicBezTo>
                  <a:cubicBezTo>
                    <a:pt x="223" y="223"/>
                    <a:pt x="229" y="221"/>
                    <a:pt x="232" y="220"/>
                  </a:cubicBezTo>
                  <a:cubicBezTo>
                    <a:pt x="237" y="219"/>
                    <a:pt x="246" y="214"/>
                    <a:pt x="251" y="212"/>
                  </a:cubicBezTo>
                  <a:cubicBezTo>
                    <a:pt x="253" y="211"/>
                    <a:pt x="259" y="209"/>
                    <a:pt x="261" y="208"/>
                  </a:cubicBezTo>
                  <a:cubicBezTo>
                    <a:pt x="264" y="206"/>
                    <a:pt x="269" y="201"/>
                    <a:pt x="272" y="199"/>
                  </a:cubicBezTo>
                  <a:cubicBezTo>
                    <a:pt x="273" y="198"/>
                    <a:pt x="274" y="195"/>
                    <a:pt x="275" y="194"/>
                  </a:cubicBezTo>
                  <a:cubicBezTo>
                    <a:pt x="276" y="191"/>
                    <a:pt x="275" y="185"/>
                    <a:pt x="276" y="182"/>
                  </a:cubicBezTo>
                  <a:cubicBezTo>
                    <a:pt x="276" y="180"/>
                    <a:pt x="277" y="176"/>
                    <a:pt x="278" y="175"/>
                  </a:cubicBezTo>
                  <a:cubicBezTo>
                    <a:pt x="278" y="172"/>
                    <a:pt x="279" y="167"/>
                    <a:pt x="280" y="165"/>
                  </a:cubicBezTo>
                  <a:cubicBezTo>
                    <a:pt x="282" y="163"/>
                    <a:pt x="285" y="158"/>
                    <a:pt x="287" y="156"/>
                  </a:cubicBezTo>
                  <a:cubicBezTo>
                    <a:pt x="289" y="154"/>
                    <a:pt x="294" y="149"/>
                    <a:pt x="297" y="147"/>
                  </a:cubicBezTo>
                  <a:cubicBezTo>
                    <a:pt x="299" y="145"/>
                    <a:pt x="303" y="141"/>
                    <a:pt x="305" y="139"/>
                  </a:cubicBezTo>
                  <a:cubicBezTo>
                    <a:pt x="307" y="137"/>
                    <a:pt x="311" y="135"/>
                    <a:pt x="313" y="133"/>
                  </a:cubicBezTo>
                  <a:cubicBezTo>
                    <a:pt x="314" y="132"/>
                    <a:pt x="316" y="128"/>
                    <a:pt x="317" y="128"/>
                  </a:cubicBezTo>
                  <a:cubicBezTo>
                    <a:pt x="319" y="127"/>
                    <a:pt x="322" y="127"/>
                    <a:pt x="324" y="126"/>
                  </a:cubicBezTo>
                  <a:cubicBezTo>
                    <a:pt x="326" y="125"/>
                    <a:pt x="330" y="121"/>
                    <a:pt x="332" y="119"/>
                  </a:cubicBezTo>
                  <a:cubicBezTo>
                    <a:pt x="335" y="117"/>
                    <a:pt x="343" y="113"/>
                    <a:pt x="347" y="111"/>
                  </a:cubicBezTo>
                  <a:cubicBezTo>
                    <a:pt x="352" y="108"/>
                    <a:pt x="363" y="103"/>
                    <a:pt x="367" y="99"/>
                  </a:cubicBezTo>
                  <a:cubicBezTo>
                    <a:pt x="373" y="95"/>
                    <a:pt x="383" y="87"/>
                    <a:pt x="387" y="82"/>
                  </a:cubicBezTo>
                  <a:cubicBezTo>
                    <a:pt x="389" y="80"/>
                    <a:pt x="392" y="74"/>
                    <a:pt x="394" y="72"/>
                  </a:cubicBezTo>
                  <a:cubicBezTo>
                    <a:pt x="397" y="68"/>
                    <a:pt x="403" y="59"/>
                    <a:pt x="405" y="55"/>
                  </a:cubicBezTo>
                  <a:cubicBezTo>
                    <a:pt x="407" y="51"/>
                    <a:pt x="411" y="44"/>
                    <a:pt x="413" y="40"/>
                  </a:cubicBezTo>
                  <a:cubicBezTo>
                    <a:pt x="415" y="35"/>
                    <a:pt x="418" y="24"/>
                    <a:pt x="419" y="19"/>
                  </a:cubicBezTo>
                  <a:cubicBezTo>
                    <a:pt x="420" y="16"/>
                    <a:pt x="421" y="11"/>
                    <a:pt x="422" y="8"/>
                  </a:cubicBezTo>
                  <a:cubicBezTo>
                    <a:pt x="422" y="7"/>
                    <a:pt x="422" y="4"/>
                    <a:pt x="423" y="2"/>
                  </a:cubicBezTo>
                  <a:cubicBezTo>
                    <a:pt x="424" y="2"/>
                    <a:pt x="424" y="2"/>
                    <a:pt x="425" y="2"/>
                  </a:cubicBezTo>
                  <a:cubicBezTo>
                    <a:pt x="427" y="1"/>
                    <a:pt x="432" y="0"/>
                    <a:pt x="434" y="1"/>
                  </a:cubicBezTo>
                  <a:cubicBezTo>
                    <a:pt x="437" y="2"/>
                    <a:pt x="440" y="7"/>
                    <a:pt x="441" y="9"/>
                  </a:cubicBezTo>
                  <a:cubicBezTo>
                    <a:pt x="444" y="12"/>
                    <a:pt x="448" y="21"/>
                    <a:pt x="451" y="25"/>
                  </a:cubicBezTo>
                  <a:cubicBezTo>
                    <a:pt x="454" y="28"/>
                    <a:pt x="459" y="33"/>
                    <a:pt x="462" y="35"/>
                  </a:cubicBezTo>
                  <a:cubicBezTo>
                    <a:pt x="465" y="36"/>
                    <a:pt x="470" y="37"/>
                    <a:pt x="473" y="36"/>
                  </a:cubicBezTo>
                  <a:cubicBezTo>
                    <a:pt x="476" y="35"/>
                    <a:pt x="480" y="31"/>
                    <a:pt x="482" y="29"/>
                  </a:cubicBezTo>
                  <a:cubicBezTo>
                    <a:pt x="484" y="28"/>
                    <a:pt x="487" y="23"/>
                    <a:pt x="489" y="22"/>
                  </a:cubicBezTo>
                  <a:cubicBezTo>
                    <a:pt x="491" y="19"/>
                    <a:pt x="496" y="15"/>
                    <a:pt x="498" y="13"/>
                  </a:cubicBezTo>
                  <a:cubicBezTo>
                    <a:pt x="500" y="12"/>
                    <a:pt x="504" y="9"/>
                    <a:pt x="506" y="10"/>
                  </a:cubicBezTo>
                  <a:cubicBezTo>
                    <a:pt x="508" y="10"/>
                    <a:pt x="511" y="13"/>
                    <a:pt x="513" y="15"/>
                  </a:cubicBezTo>
                  <a:cubicBezTo>
                    <a:pt x="515" y="17"/>
                    <a:pt x="517" y="23"/>
                    <a:pt x="519" y="25"/>
                  </a:cubicBezTo>
                  <a:cubicBezTo>
                    <a:pt x="521" y="28"/>
                    <a:pt x="529" y="31"/>
                    <a:pt x="533" y="34"/>
                  </a:cubicBezTo>
                  <a:cubicBezTo>
                    <a:pt x="535" y="36"/>
                    <a:pt x="541" y="41"/>
                    <a:pt x="543" y="44"/>
                  </a:cubicBezTo>
                  <a:cubicBezTo>
                    <a:pt x="544" y="45"/>
                    <a:pt x="544" y="49"/>
                    <a:pt x="545" y="50"/>
                  </a:cubicBezTo>
                  <a:cubicBezTo>
                    <a:pt x="546" y="53"/>
                    <a:pt x="550" y="57"/>
                    <a:pt x="551" y="60"/>
                  </a:cubicBezTo>
                  <a:cubicBezTo>
                    <a:pt x="554" y="64"/>
                    <a:pt x="559" y="71"/>
                    <a:pt x="560" y="75"/>
                  </a:cubicBezTo>
                  <a:cubicBezTo>
                    <a:pt x="562" y="81"/>
                    <a:pt x="563" y="93"/>
                    <a:pt x="562" y="98"/>
                  </a:cubicBezTo>
                  <a:cubicBezTo>
                    <a:pt x="562" y="102"/>
                    <a:pt x="558" y="110"/>
                    <a:pt x="556" y="114"/>
                  </a:cubicBezTo>
                  <a:cubicBezTo>
                    <a:pt x="554" y="115"/>
                    <a:pt x="551" y="118"/>
                    <a:pt x="549" y="119"/>
                  </a:cubicBezTo>
                  <a:cubicBezTo>
                    <a:pt x="546" y="120"/>
                    <a:pt x="541" y="120"/>
                    <a:pt x="539" y="121"/>
                  </a:cubicBezTo>
                  <a:cubicBezTo>
                    <a:pt x="538" y="122"/>
                    <a:pt x="536" y="126"/>
                    <a:pt x="536" y="128"/>
                  </a:cubicBezTo>
                  <a:cubicBezTo>
                    <a:pt x="536" y="130"/>
                    <a:pt x="539" y="132"/>
                    <a:pt x="540" y="134"/>
                  </a:cubicBezTo>
                  <a:cubicBezTo>
                    <a:pt x="540" y="135"/>
                    <a:pt x="539" y="140"/>
                    <a:pt x="538" y="140"/>
                  </a:cubicBezTo>
                  <a:cubicBezTo>
                    <a:pt x="538" y="141"/>
                    <a:pt x="532" y="147"/>
                    <a:pt x="531" y="150"/>
                  </a:cubicBezTo>
                  <a:cubicBezTo>
                    <a:pt x="530" y="152"/>
                    <a:pt x="531" y="158"/>
                    <a:pt x="532" y="161"/>
                  </a:cubicBezTo>
                  <a:cubicBezTo>
                    <a:pt x="532" y="164"/>
                    <a:pt x="534" y="170"/>
                    <a:pt x="535" y="172"/>
                  </a:cubicBezTo>
                  <a:cubicBezTo>
                    <a:pt x="537" y="175"/>
                    <a:pt x="543" y="178"/>
                    <a:pt x="545" y="180"/>
                  </a:cubicBezTo>
                  <a:cubicBezTo>
                    <a:pt x="547" y="182"/>
                    <a:pt x="552" y="186"/>
                    <a:pt x="554" y="188"/>
                  </a:cubicBezTo>
                  <a:cubicBezTo>
                    <a:pt x="556" y="191"/>
                    <a:pt x="557" y="198"/>
                    <a:pt x="558" y="201"/>
                  </a:cubicBezTo>
                  <a:cubicBezTo>
                    <a:pt x="559" y="205"/>
                    <a:pt x="560" y="213"/>
                    <a:pt x="562" y="217"/>
                  </a:cubicBezTo>
                  <a:cubicBezTo>
                    <a:pt x="563" y="220"/>
                    <a:pt x="567" y="225"/>
                    <a:pt x="569" y="228"/>
                  </a:cubicBezTo>
                  <a:cubicBezTo>
                    <a:pt x="571" y="229"/>
                    <a:pt x="574" y="232"/>
                    <a:pt x="576" y="233"/>
                  </a:cubicBezTo>
                  <a:cubicBezTo>
                    <a:pt x="578" y="234"/>
                    <a:pt x="582" y="232"/>
                    <a:pt x="584" y="232"/>
                  </a:cubicBezTo>
                  <a:cubicBezTo>
                    <a:pt x="586" y="232"/>
                    <a:pt x="590" y="231"/>
                    <a:pt x="592" y="231"/>
                  </a:cubicBezTo>
                  <a:cubicBezTo>
                    <a:pt x="596" y="232"/>
                    <a:pt x="604" y="234"/>
                    <a:pt x="608" y="235"/>
                  </a:cubicBezTo>
                  <a:cubicBezTo>
                    <a:pt x="613" y="236"/>
                    <a:pt x="624" y="239"/>
                    <a:pt x="629" y="239"/>
                  </a:cubicBezTo>
                  <a:cubicBezTo>
                    <a:pt x="632" y="240"/>
                    <a:pt x="639" y="240"/>
                    <a:pt x="642" y="239"/>
                  </a:cubicBezTo>
                  <a:cubicBezTo>
                    <a:pt x="646" y="239"/>
                    <a:pt x="652" y="236"/>
                    <a:pt x="655" y="234"/>
                  </a:cubicBezTo>
                  <a:cubicBezTo>
                    <a:pt x="659" y="232"/>
                    <a:pt x="665" y="227"/>
                    <a:pt x="669" y="225"/>
                  </a:cubicBezTo>
                  <a:cubicBezTo>
                    <a:pt x="671" y="223"/>
                    <a:pt x="676" y="221"/>
                    <a:pt x="678" y="220"/>
                  </a:cubicBezTo>
                  <a:cubicBezTo>
                    <a:pt x="681" y="219"/>
                    <a:pt x="688" y="219"/>
                    <a:pt x="692" y="220"/>
                  </a:cubicBezTo>
                  <a:cubicBezTo>
                    <a:pt x="694" y="221"/>
                    <a:pt x="699" y="224"/>
                    <a:pt x="701" y="226"/>
                  </a:cubicBezTo>
                  <a:cubicBezTo>
                    <a:pt x="704" y="228"/>
                    <a:pt x="708" y="233"/>
                    <a:pt x="710" y="236"/>
                  </a:cubicBezTo>
                  <a:cubicBezTo>
                    <a:pt x="714" y="240"/>
                    <a:pt x="718" y="250"/>
                    <a:pt x="721" y="254"/>
                  </a:cubicBezTo>
                  <a:cubicBezTo>
                    <a:pt x="724" y="258"/>
                    <a:pt x="730" y="264"/>
                    <a:pt x="733" y="267"/>
                  </a:cubicBezTo>
                  <a:cubicBezTo>
                    <a:pt x="736" y="269"/>
                    <a:pt x="741" y="273"/>
                    <a:pt x="744" y="274"/>
                  </a:cubicBezTo>
                  <a:cubicBezTo>
                    <a:pt x="750" y="276"/>
                    <a:pt x="763" y="278"/>
                    <a:pt x="770" y="278"/>
                  </a:cubicBezTo>
                  <a:cubicBezTo>
                    <a:pt x="773" y="278"/>
                    <a:pt x="780" y="277"/>
                    <a:pt x="783" y="276"/>
                  </a:cubicBezTo>
                  <a:cubicBezTo>
                    <a:pt x="785" y="275"/>
                    <a:pt x="787" y="273"/>
                    <a:pt x="788" y="273"/>
                  </a:cubicBezTo>
                  <a:cubicBezTo>
                    <a:pt x="789" y="273"/>
                    <a:pt x="791" y="272"/>
                    <a:pt x="792" y="273"/>
                  </a:cubicBezTo>
                  <a:cubicBezTo>
                    <a:pt x="794" y="274"/>
                    <a:pt x="794" y="278"/>
                    <a:pt x="795" y="279"/>
                  </a:cubicBezTo>
                  <a:cubicBezTo>
                    <a:pt x="796" y="280"/>
                    <a:pt x="798" y="282"/>
                    <a:pt x="799" y="283"/>
                  </a:cubicBezTo>
                  <a:cubicBezTo>
                    <a:pt x="801" y="284"/>
                    <a:pt x="803" y="285"/>
                    <a:pt x="805" y="285"/>
                  </a:cubicBezTo>
                  <a:cubicBezTo>
                    <a:pt x="806" y="284"/>
                    <a:pt x="807" y="282"/>
                    <a:pt x="807" y="282"/>
                  </a:cubicBezTo>
                  <a:cubicBezTo>
                    <a:pt x="809" y="281"/>
                    <a:pt x="814" y="279"/>
                    <a:pt x="816" y="279"/>
                  </a:cubicBezTo>
                  <a:cubicBezTo>
                    <a:pt x="818" y="279"/>
                    <a:pt x="821" y="279"/>
                    <a:pt x="823" y="280"/>
                  </a:cubicBezTo>
                  <a:cubicBezTo>
                    <a:pt x="825" y="280"/>
                    <a:pt x="829" y="283"/>
                    <a:pt x="830" y="285"/>
                  </a:cubicBezTo>
                  <a:cubicBezTo>
                    <a:pt x="831" y="287"/>
                    <a:pt x="832" y="292"/>
                    <a:pt x="833" y="294"/>
                  </a:cubicBezTo>
                  <a:cubicBezTo>
                    <a:pt x="833" y="298"/>
                    <a:pt x="830" y="305"/>
                    <a:pt x="831" y="308"/>
                  </a:cubicBezTo>
                  <a:cubicBezTo>
                    <a:pt x="831" y="310"/>
                    <a:pt x="834" y="314"/>
                    <a:pt x="836" y="316"/>
                  </a:cubicBezTo>
                  <a:cubicBezTo>
                    <a:pt x="838" y="318"/>
                    <a:pt x="846" y="321"/>
                    <a:pt x="850" y="322"/>
                  </a:cubicBezTo>
                  <a:cubicBezTo>
                    <a:pt x="853" y="323"/>
                    <a:pt x="861" y="323"/>
                    <a:pt x="864" y="324"/>
                  </a:cubicBezTo>
                  <a:cubicBezTo>
                    <a:pt x="866" y="324"/>
                    <a:pt x="868" y="325"/>
                    <a:pt x="870" y="325"/>
                  </a:cubicBezTo>
                  <a:cubicBezTo>
                    <a:pt x="870" y="326"/>
                    <a:pt x="870" y="326"/>
                    <a:pt x="870" y="327"/>
                  </a:cubicBezTo>
                  <a:cubicBezTo>
                    <a:pt x="869" y="329"/>
                    <a:pt x="867" y="335"/>
                    <a:pt x="868" y="338"/>
                  </a:cubicBezTo>
                  <a:cubicBezTo>
                    <a:pt x="868" y="340"/>
                    <a:pt x="871" y="344"/>
                    <a:pt x="870" y="346"/>
                  </a:cubicBezTo>
                  <a:cubicBezTo>
                    <a:pt x="870" y="348"/>
                    <a:pt x="867" y="352"/>
                    <a:pt x="865" y="353"/>
                  </a:cubicBezTo>
                  <a:cubicBezTo>
                    <a:pt x="863" y="354"/>
                    <a:pt x="858" y="352"/>
                    <a:pt x="855" y="353"/>
                  </a:cubicBezTo>
                  <a:cubicBezTo>
                    <a:pt x="852" y="354"/>
                    <a:pt x="847" y="357"/>
                    <a:pt x="846" y="359"/>
                  </a:cubicBezTo>
                  <a:cubicBezTo>
                    <a:pt x="844" y="362"/>
                    <a:pt x="842" y="369"/>
                    <a:pt x="842" y="373"/>
                  </a:cubicBezTo>
                  <a:cubicBezTo>
                    <a:pt x="842" y="376"/>
                    <a:pt x="844" y="383"/>
                    <a:pt x="846" y="385"/>
                  </a:cubicBezTo>
                  <a:cubicBezTo>
                    <a:pt x="850" y="388"/>
                    <a:pt x="859" y="384"/>
                    <a:pt x="863" y="385"/>
                  </a:cubicBezTo>
                  <a:cubicBezTo>
                    <a:pt x="867" y="387"/>
                    <a:pt x="873" y="392"/>
                    <a:pt x="876" y="394"/>
                  </a:cubicBezTo>
                  <a:cubicBezTo>
                    <a:pt x="880" y="397"/>
                    <a:pt x="887" y="401"/>
                    <a:pt x="891" y="404"/>
                  </a:cubicBezTo>
                  <a:cubicBezTo>
                    <a:pt x="895" y="407"/>
                    <a:pt x="901" y="415"/>
                    <a:pt x="905" y="418"/>
                  </a:cubicBezTo>
                  <a:cubicBezTo>
                    <a:pt x="908" y="422"/>
                    <a:pt x="916" y="427"/>
                    <a:pt x="917" y="431"/>
                  </a:cubicBezTo>
                  <a:cubicBezTo>
                    <a:pt x="917" y="434"/>
                    <a:pt x="915" y="440"/>
                    <a:pt x="913" y="441"/>
                  </a:cubicBezTo>
                  <a:cubicBezTo>
                    <a:pt x="911" y="443"/>
                    <a:pt x="905" y="441"/>
                    <a:pt x="903" y="442"/>
                  </a:cubicBezTo>
                  <a:cubicBezTo>
                    <a:pt x="900" y="444"/>
                    <a:pt x="898" y="449"/>
                    <a:pt x="897" y="451"/>
                  </a:cubicBezTo>
                  <a:cubicBezTo>
                    <a:pt x="895" y="455"/>
                    <a:pt x="896" y="463"/>
                    <a:pt x="894" y="467"/>
                  </a:cubicBezTo>
                  <a:cubicBezTo>
                    <a:pt x="892" y="471"/>
                    <a:pt x="887" y="479"/>
                    <a:pt x="883" y="482"/>
                  </a:cubicBezTo>
                  <a:cubicBezTo>
                    <a:pt x="880" y="484"/>
                    <a:pt x="873" y="487"/>
                    <a:pt x="869" y="489"/>
                  </a:cubicBezTo>
                  <a:cubicBezTo>
                    <a:pt x="867" y="490"/>
                    <a:pt x="863" y="492"/>
                    <a:pt x="860" y="492"/>
                  </a:cubicBezTo>
                  <a:cubicBezTo>
                    <a:pt x="859" y="492"/>
                    <a:pt x="856" y="490"/>
                    <a:pt x="855" y="489"/>
                  </a:cubicBezTo>
                  <a:cubicBezTo>
                    <a:pt x="853" y="488"/>
                    <a:pt x="851" y="485"/>
                    <a:pt x="850" y="484"/>
                  </a:cubicBezTo>
                  <a:cubicBezTo>
                    <a:pt x="848" y="483"/>
                    <a:pt x="843" y="483"/>
                    <a:pt x="841" y="483"/>
                  </a:cubicBezTo>
                  <a:cubicBezTo>
                    <a:pt x="838" y="483"/>
                    <a:pt x="830" y="485"/>
                    <a:pt x="827" y="486"/>
                  </a:cubicBezTo>
                  <a:cubicBezTo>
                    <a:pt x="822" y="488"/>
                    <a:pt x="814" y="493"/>
                    <a:pt x="810" y="496"/>
                  </a:cubicBezTo>
                  <a:cubicBezTo>
                    <a:pt x="807" y="498"/>
                    <a:pt x="801" y="501"/>
                    <a:pt x="799" y="503"/>
                  </a:cubicBezTo>
                  <a:cubicBezTo>
                    <a:pt x="795" y="505"/>
                    <a:pt x="789" y="509"/>
                    <a:pt x="786" y="510"/>
                  </a:cubicBezTo>
                  <a:cubicBezTo>
                    <a:pt x="783" y="511"/>
                    <a:pt x="776" y="510"/>
                    <a:pt x="773" y="511"/>
                  </a:cubicBezTo>
                  <a:cubicBezTo>
                    <a:pt x="768" y="512"/>
                    <a:pt x="759" y="516"/>
                    <a:pt x="754" y="519"/>
                  </a:cubicBezTo>
                  <a:cubicBezTo>
                    <a:pt x="753" y="520"/>
                    <a:pt x="750" y="522"/>
                    <a:pt x="749" y="524"/>
                  </a:cubicBezTo>
                  <a:cubicBezTo>
                    <a:pt x="748" y="526"/>
                    <a:pt x="750" y="531"/>
                    <a:pt x="749" y="532"/>
                  </a:cubicBezTo>
                  <a:cubicBezTo>
                    <a:pt x="748" y="534"/>
                    <a:pt x="745" y="535"/>
                    <a:pt x="744" y="535"/>
                  </a:cubicBezTo>
                  <a:cubicBezTo>
                    <a:pt x="742" y="534"/>
                    <a:pt x="740" y="531"/>
                    <a:pt x="738" y="530"/>
                  </a:cubicBezTo>
                  <a:cubicBezTo>
                    <a:pt x="735" y="529"/>
                    <a:pt x="730" y="528"/>
                    <a:pt x="727" y="528"/>
                  </a:cubicBezTo>
                  <a:cubicBezTo>
                    <a:pt x="725" y="528"/>
                    <a:pt x="722" y="529"/>
                    <a:pt x="721" y="529"/>
                  </a:cubicBezTo>
                  <a:cubicBezTo>
                    <a:pt x="718" y="529"/>
                    <a:pt x="714" y="527"/>
                    <a:pt x="712" y="526"/>
                  </a:cubicBezTo>
                  <a:cubicBezTo>
                    <a:pt x="711" y="525"/>
                    <a:pt x="709" y="521"/>
                    <a:pt x="707" y="520"/>
                  </a:cubicBezTo>
                  <a:cubicBezTo>
                    <a:pt x="706" y="520"/>
                    <a:pt x="702" y="519"/>
                    <a:pt x="701" y="519"/>
                  </a:cubicBezTo>
                  <a:cubicBezTo>
                    <a:pt x="699" y="520"/>
                    <a:pt x="696" y="522"/>
                    <a:pt x="695" y="524"/>
                  </a:cubicBezTo>
                  <a:cubicBezTo>
                    <a:pt x="694" y="526"/>
                    <a:pt x="695" y="530"/>
                    <a:pt x="697" y="531"/>
                  </a:cubicBezTo>
                  <a:cubicBezTo>
                    <a:pt x="698" y="533"/>
                    <a:pt x="704" y="533"/>
                    <a:pt x="705" y="535"/>
                  </a:cubicBezTo>
                  <a:cubicBezTo>
                    <a:pt x="707" y="538"/>
                    <a:pt x="707" y="544"/>
                    <a:pt x="706" y="547"/>
                  </a:cubicBezTo>
                  <a:cubicBezTo>
                    <a:pt x="706" y="551"/>
                    <a:pt x="703" y="557"/>
                    <a:pt x="700" y="559"/>
                  </a:cubicBezTo>
                  <a:cubicBezTo>
                    <a:pt x="698" y="560"/>
                    <a:pt x="694" y="559"/>
                    <a:pt x="692" y="559"/>
                  </a:cubicBezTo>
                  <a:cubicBezTo>
                    <a:pt x="690" y="558"/>
                    <a:pt x="686" y="553"/>
                    <a:pt x="684" y="551"/>
                  </a:cubicBezTo>
                  <a:cubicBezTo>
                    <a:pt x="683" y="550"/>
                    <a:pt x="682" y="546"/>
                    <a:pt x="681" y="544"/>
                  </a:cubicBezTo>
                  <a:cubicBezTo>
                    <a:pt x="680" y="543"/>
                    <a:pt x="678" y="540"/>
                    <a:pt x="677" y="539"/>
                  </a:cubicBezTo>
                  <a:cubicBezTo>
                    <a:pt x="676" y="539"/>
                    <a:pt x="673" y="537"/>
                    <a:pt x="671" y="537"/>
                  </a:cubicBezTo>
                  <a:cubicBezTo>
                    <a:pt x="669" y="537"/>
                    <a:pt x="665" y="539"/>
                    <a:pt x="662" y="539"/>
                  </a:cubicBezTo>
                  <a:cubicBezTo>
                    <a:pt x="661" y="539"/>
                    <a:pt x="657" y="538"/>
                    <a:pt x="656" y="537"/>
                  </a:cubicBezTo>
                  <a:cubicBezTo>
                    <a:pt x="653" y="536"/>
                    <a:pt x="649" y="533"/>
                    <a:pt x="648" y="531"/>
                  </a:cubicBezTo>
                  <a:cubicBezTo>
                    <a:pt x="646" y="529"/>
                    <a:pt x="646" y="525"/>
                    <a:pt x="644" y="524"/>
                  </a:cubicBezTo>
                  <a:cubicBezTo>
                    <a:pt x="643" y="522"/>
                    <a:pt x="640" y="521"/>
                    <a:pt x="638" y="521"/>
                  </a:cubicBezTo>
                  <a:cubicBezTo>
                    <a:pt x="637" y="520"/>
                    <a:pt x="634" y="520"/>
                    <a:pt x="632" y="521"/>
                  </a:cubicBezTo>
                  <a:cubicBezTo>
                    <a:pt x="630" y="521"/>
                    <a:pt x="628" y="525"/>
                    <a:pt x="627" y="526"/>
                  </a:cubicBezTo>
                  <a:cubicBezTo>
                    <a:pt x="624" y="527"/>
                    <a:pt x="618" y="528"/>
                    <a:pt x="615" y="528"/>
                  </a:cubicBezTo>
                  <a:cubicBezTo>
                    <a:pt x="612" y="527"/>
                    <a:pt x="605" y="524"/>
                    <a:pt x="603" y="522"/>
                  </a:cubicBezTo>
                  <a:cubicBezTo>
                    <a:pt x="601" y="520"/>
                    <a:pt x="599" y="515"/>
                    <a:pt x="598" y="514"/>
                  </a:cubicBezTo>
                  <a:cubicBezTo>
                    <a:pt x="598" y="514"/>
                    <a:pt x="598" y="506"/>
                    <a:pt x="596" y="504"/>
                  </a:cubicBezTo>
                  <a:cubicBezTo>
                    <a:pt x="596" y="502"/>
                    <a:pt x="593" y="499"/>
                    <a:pt x="591" y="499"/>
                  </a:cubicBezTo>
                  <a:cubicBezTo>
                    <a:pt x="588" y="497"/>
                    <a:pt x="582" y="495"/>
                    <a:pt x="579" y="495"/>
                  </a:cubicBezTo>
                  <a:cubicBezTo>
                    <a:pt x="576" y="495"/>
                    <a:pt x="571" y="497"/>
                    <a:pt x="569" y="498"/>
                  </a:cubicBezTo>
                  <a:cubicBezTo>
                    <a:pt x="566" y="499"/>
                    <a:pt x="559" y="499"/>
                    <a:pt x="558" y="501"/>
                  </a:cubicBezTo>
                  <a:cubicBezTo>
                    <a:pt x="557" y="503"/>
                    <a:pt x="557" y="506"/>
                    <a:pt x="557" y="507"/>
                  </a:cubicBezTo>
                  <a:cubicBezTo>
                    <a:pt x="558" y="509"/>
                    <a:pt x="562" y="511"/>
                    <a:pt x="563" y="512"/>
                  </a:cubicBezTo>
                  <a:cubicBezTo>
                    <a:pt x="565" y="513"/>
                    <a:pt x="569" y="514"/>
                    <a:pt x="571" y="515"/>
                  </a:cubicBezTo>
                  <a:cubicBezTo>
                    <a:pt x="573" y="517"/>
                    <a:pt x="577" y="522"/>
                    <a:pt x="578" y="525"/>
                  </a:cubicBezTo>
                  <a:cubicBezTo>
                    <a:pt x="580" y="528"/>
                    <a:pt x="584" y="534"/>
                    <a:pt x="584" y="537"/>
                  </a:cubicBezTo>
                  <a:cubicBezTo>
                    <a:pt x="583" y="540"/>
                    <a:pt x="580" y="544"/>
                    <a:pt x="578" y="545"/>
                  </a:cubicBezTo>
                  <a:cubicBezTo>
                    <a:pt x="575" y="545"/>
                    <a:pt x="571" y="543"/>
                    <a:pt x="568" y="543"/>
                  </a:cubicBezTo>
                  <a:cubicBezTo>
                    <a:pt x="565" y="543"/>
                    <a:pt x="558" y="545"/>
                    <a:pt x="555" y="545"/>
                  </a:cubicBezTo>
                  <a:cubicBezTo>
                    <a:pt x="553" y="544"/>
                    <a:pt x="548" y="540"/>
                    <a:pt x="546" y="539"/>
                  </a:cubicBezTo>
                  <a:cubicBezTo>
                    <a:pt x="545" y="537"/>
                    <a:pt x="543" y="534"/>
                    <a:pt x="541" y="533"/>
                  </a:cubicBezTo>
                  <a:cubicBezTo>
                    <a:pt x="539" y="532"/>
                    <a:pt x="534" y="532"/>
                    <a:pt x="532" y="532"/>
                  </a:cubicBezTo>
                  <a:cubicBezTo>
                    <a:pt x="530" y="533"/>
                    <a:pt x="525" y="535"/>
                    <a:pt x="523" y="536"/>
                  </a:cubicBezTo>
                  <a:cubicBezTo>
                    <a:pt x="521" y="538"/>
                    <a:pt x="518" y="542"/>
                    <a:pt x="516" y="544"/>
                  </a:cubicBezTo>
                  <a:cubicBezTo>
                    <a:pt x="515" y="546"/>
                    <a:pt x="514" y="551"/>
                    <a:pt x="512" y="553"/>
                  </a:cubicBezTo>
                  <a:cubicBezTo>
                    <a:pt x="509" y="554"/>
                    <a:pt x="503" y="555"/>
                    <a:pt x="500" y="555"/>
                  </a:cubicBezTo>
                  <a:cubicBezTo>
                    <a:pt x="496" y="555"/>
                    <a:pt x="488" y="553"/>
                    <a:pt x="484" y="554"/>
                  </a:cubicBezTo>
                  <a:cubicBezTo>
                    <a:pt x="482" y="554"/>
                    <a:pt x="479" y="555"/>
                    <a:pt x="478" y="556"/>
                  </a:cubicBezTo>
                  <a:cubicBezTo>
                    <a:pt x="476" y="557"/>
                    <a:pt x="474" y="562"/>
                    <a:pt x="474" y="564"/>
                  </a:cubicBezTo>
                  <a:cubicBezTo>
                    <a:pt x="474" y="567"/>
                    <a:pt x="476" y="571"/>
                    <a:pt x="478" y="573"/>
                  </a:cubicBezTo>
                  <a:cubicBezTo>
                    <a:pt x="479" y="575"/>
                    <a:pt x="484" y="578"/>
                    <a:pt x="486" y="580"/>
                  </a:cubicBezTo>
                  <a:cubicBezTo>
                    <a:pt x="488" y="582"/>
                    <a:pt x="491" y="587"/>
                    <a:pt x="492" y="589"/>
                  </a:cubicBezTo>
                  <a:cubicBezTo>
                    <a:pt x="493" y="592"/>
                    <a:pt x="496" y="597"/>
                    <a:pt x="496" y="600"/>
                  </a:cubicBezTo>
                  <a:cubicBezTo>
                    <a:pt x="496" y="602"/>
                    <a:pt x="494" y="605"/>
                    <a:pt x="493" y="607"/>
                  </a:cubicBezTo>
                  <a:cubicBezTo>
                    <a:pt x="491" y="609"/>
                    <a:pt x="487" y="612"/>
                    <a:pt x="485" y="614"/>
                  </a:cubicBezTo>
                  <a:cubicBezTo>
                    <a:pt x="483" y="615"/>
                    <a:pt x="480" y="616"/>
                    <a:pt x="478" y="617"/>
                  </a:cubicBezTo>
                  <a:cubicBezTo>
                    <a:pt x="477" y="619"/>
                    <a:pt x="475" y="624"/>
                    <a:pt x="475" y="626"/>
                  </a:cubicBezTo>
                  <a:cubicBezTo>
                    <a:pt x="475" y="628"/>
                    <a:pt x="476" y="629"/>
                    <a:pt x="477" y="631"/>
                  </a:cubicBezTo>
                  <a:cubicBezTo>
                    <a:pt x="476" y="631"/>
                    <a:pt x="474" y="632"/>
                    <a:pt x="473" y="632"/>
                  </a:cubicBezTo>
                  <a:cubicBezTo>
                    <a:pt x="469" y="632"/>
                    <a:pt x="462" y="630"/>
                    <a:pt x="460" y="628"/>
                  </a:cubicBezTo>
                  <a:cubicBezTo>
                    <a:pt x="458" y="627"/>
                    <a:pt x="455" y="622"/>
                    <a:pt x="454" y="619"/>
                  </a:cubicBezTo>
                  <a:cubicBezTo>
                    <a:pt x="452" y="616"/>
                    <a:pt x="451" y="608"/>
                    <a:pt x="448" y="605"/>
                  </a:cubicBezTo>
                  <a:cubicBezTo>
                    <a:pt x="447" y="604"/>
                    <a:pt x="444" y="601"/>
                    <a:pt x="443" y="600"/>
                  </a:cubicBezTo>
                  <a:cubicBezTo>
                    <a:pt x="441" y="599"/>
                    <a:pt x="439" y="597"/>
                    <a:pt x="437" y="598"/>
                  </a:cubicBezTo>
                  <a:cubicBezTo>
                    <a:pt x="435" y="598"/>
                    <a:pt x="432" y="601"/>
                    <a:pt x="431" y="603"/>
                  </a:cubicBezTo>
                  <a:cubicBezTo>
                    <a:pt x="429" y="605"/>
                    <a:pt x="429" y="610"/>
                    <a:pt x="429" y="612"/>
                  </a:cubicBezTo>
                  <a:cubicBezTo>
                    <a:pt x="428" y="613"/>
                    <a:pt x="429" y="614"/>
                    <a:pt x="429" y="615"/>
                  </a:cubicBezTo>
                  <a:cubicBezTo>
                    <a:pt x="427" y="616"/>
                    <a:pt x="424" y="616"/>
                    <a:pt x="423" y="617"/>
                  </a:cubicBezTo>
                  <a:cubicBezTo>
                    <a:pt x="420" y="618"/>
                    <a:pt x="414" y="622"/>
                    <a:pt x="410" y="623"/>
                  </a:cubicBezTo>
                  <a:cubicBezTo>
                    <a:pt x="406" y="625"/>
                    <a:pt x="392" y="626"/>
                    <a:pt x="392" y="626"/>
                  </a:cubicBezTo>
                  <a:cubicBezTo>
                    <a:pt x="391" y="626"/>
                    <a:pt x="382" y="627"/>
                    <a:pt x="379" y="625"/>
                  </a:cubicBezTo>
                  <a:cubicBezTo>
                    <a:pt x="375" y="624"/>
                    <a:pt x="370" y="617"/>
                    <a:pt x="367" y="614"/>
                  </a:cubicBezTo>
                  <a:cubicBezTo>
                    <a:pt x="365" y="612"/>
                    <a:pt x="361" y="606"/>
                    <a:pt x="358" y="604"/>
                  </a:cubicBezTo>
                  <a:cubicBezTo>
                    <a:pt x="357" y="603"/>
                    <a:pt x="353" y="601"/>
                    <a:pt x="351" y="600"/>
                  </a:cubicBezTo>
                  <a:cubicBezTo>
                    <a:pt x="348" y="599"/>
                    <a:pt x="344" y="598"/>
                    <a:pt x="342" y="596"/>
                  </a:cubicBezTo>
                  <a:cubicBezTo>
                    <a:pt x="339" y="594"/>
                    <a:pt x="336" y="588"/>
                    <a:pt x="333" y="585"/>
                  </a:cubicBezTo>
                  <a:cubicBezTo>
                    <a:pt x="331" y="582"/>
                    <a:pt x="325" y="577"/>
                    <a:pt x="322" y="575"/>
                  </a:cubicBezTo>
                  <a:cubicBezTo>
                    <a:pt x="318" y="572"/>
                    <a:pt x="308" y="569"/>
                    <a:pt x="304" y="567"/>
                  </a:cubicBezTo>
                  <a:cubicBezTo>
                    <a:pt x="299" y="566"/>
                    <a:pt x="290" y="565"/>
                    <a:pt x="286" y="565"/>
                  </a:cubicBezTo>
                  <a:cubicBezTo>
                    <a:pt x="283" y="565"/>
                    <a:pt x="276" y="566"/>
                    <a:pt x="274" y="568"/>
                  </a:cubicBezTo>
                  <a:cubicBezTo>
                    <a:pt x="272" y="568"/>
                    <a:pt x="269" y="572"/>
                    <a:pt x="267" y="572"/>
                  </a:cubicBezTo>
                  <a:cubicBezTo>
                    <a:pt x="264" y="573"/>
                    <a:pt x="258" y="571"/>
                    <a:pt x="255" y="569"/>
                  </a:cubicBezTo>
                  <a:cubicBezTo>
                    <a:pt x="253" y="569"/>
                    <a:pt x="250" y="565"/>
                    <a:pt x="247" y="564"/>
                  </a:cubicBezTo>
                  <a:cubicBezTo>
                    <a:pt x="245" y="564"/>
                    <a:pt x="241" y="565"/>
                    <a:pt x="239" y="566"/>
                  </a:cubicBezTo>
                  <a:cubicBezTo>
                    <a:pt x="237" y="567"/>
                    <a:pt x="234" y="571"/>
                    <a:pt x="232" y="573"/>
                  </a:cubicBezTo>
                  <a:cubicBezTo>
                    <a:pt x="231" y="574"/>
                    <a:pt x="228" y="577"/>
                    <a:pt x="227" y="578"/>
                  </a:cubicBezTo>
                  <a:cubicBezTo>
                    <a:pt x="225" y="579"/>
                    <a:pt x="222" y="581"/>
                    <a:pt x="220" y="581"/>
                  </a:cubicBezTo>
                  <a:cubicBezTo>
                    <a:pt x="218" y="581"/>
                    <a:pt x="213" y="580"/>
                    <a:pt x="211" y="579"/>
                  </a:cubicBezTo>
                  <a:cubicBezTo>
                    <a:pt x="208" y="578"/>
                    <a:pt x="205" y="575"/>
                    <a:pt x="202" y="574"/>
                  </a:cubicBezTo>
                  <a:cubicBezTo>
                    <a:pt x="201" y="574"/>
                    <a:pt x="197" y="575"/>
                    <a:pt x="196" y="577"/>
                  </a:cubicBezTo>
                  <a:cubicBezTo>
                    <a:pt x="194" y="578"/>
                    <a:pt x="193" y="584"/>
                    <a:pt x="191" y="586"/>
                  </a:cubicBezTo>
                  <a:cubicBezTo>
                    <a:pt x="190" y="588"/>
                    <a:pt x="187" y="591"/>
                    <a:pt x="186" y="592"/>
                  </a:cubicBezTo>
                  <a:cubicBezTo>
                    <a:pt x="184" y="594"/>
                    <a:pt x="179" y="596"/>
                    <a:pt x="177" y="599"/>
                  </a:cubicBezTo>
                  <a:cubicBezTo>
                    <a:pt x="176" y="600"/>
                    <a:pt x="176" y="604"/>
                    <a:pt x="176" y="606"/>
                  </a:cubicBezTo>
                  <a:cubicBezTo>
                    <a:pt x="176" y="609"/>
                    <a:pt x="177" y="614"/>
                    <a:pt x="176" y="616"/>
                  </a:cubicBezTo>
                  <a:cubicBezTo>
                    <a:pt x="176" y="619"/>
                    <a:pt x="174" y="624"/>
                    <a:pt x="172" y="626"/>
                  </a:cubicBezTo>
                  <a:cubicBezTo>
                    <a:pt x="171" y="628"/>
                    <a:pt x="167" y="630"/>
                    <a:pt x="165" y="631"/>
                  </a:cubicBezTo>
                  <a:cubicBezTo>
                    <a:pt x="162" y="632"/>
                    <a:pt x="157" y="633"/>
                    <a:pt x="155" y="633"/>
                  </a:cubicBezTo>
                  <a:cubicBezTo>
                    <a:pt x="148" y="634"/>
                    <a:pt x="136" y="635"/>
                    <a:pt x="130" y="635"/>
                  </a:cubicBezTo>
                  <a:cubicBezTo>
                    <a:pt x="124" y="635"/>
                    <a:pt x="113" y="635"/>
                    <a:pt x="107" y="635"/>
                  </a:cubicBezTo>
                  <a:cubicBezTo>
                    <a:pt x="100" y="635"/>
                    <a:pt x="87" y="635"/>
                    <a:pt x="80" y="635"/>
                  </a:cubicBezTo>
                  <a:cubicBezTo>
                    <a:pt x="78" y="635"/>
                    <a:pt x="74" y="637"/>
                    <a:pt x="72" y="635"/>
                  </a:cubicBezTo>
                  <a:cubicBezTo>
                    <a:pt x="69" y="634"/>
                    <a:pt x="68" y="627"/>
                    <a:pt x="67" y="624"/>
                  </a:cubicBezTo>
                  <a:cubicBezTo>
                    <a:pt x="66" y="621"/>
                    <a:pt x="65" y="615"/>
                    <a:pt x="64" y="613"/>
                  </a:cubicBezTo>
                  <a:cubicBezTo>
                    <a:pt x="63" y="610"/>
                    <a:pt x="59" y="604"/>
                    <a:pt x="57" y="602"/>
                  </a:cubicBezTo>
                  <a:cubicBezTo>
                    <a:pt x="55" y="601"/>
                    <a:pt x="52" y="598"/>
                    <a:pt x="49" y="597"/>
                  </a:cubicBezTo>
                  <a:cubicBezTo>
                    <a:pt x="48" y="597"/>
                    <a:pt x="45" y="597"/>
                    <a:pt x="44" y="598"/>
                  </a:cubicBezTo>
                  <a:cubicBezTo>
                    <a:pt x="43" y="599"/>
                    <a:pt x="40" y="601"/>
                    <a:pt x="39" y="603"/>
                  </a:cubicBezTo>
                  <a:cubicBezTo>
                    <a:pt x="38" y="603"/>
                    <a:pt x="37" y="605"/>
                    <a:pt x="36" y="606"/>
                  </a:cubicBezTo>
                  <a:cubicBezTo>
                    <a:pt x="34" y="606"/>
                    <a:pt x="31" y="605"/>
                    <a:pt x="30" y="604"/>
                  </a:cubicBezTo>
                  <a:cubicBezTo>
                    <a:pt x="27" y="602"/>
                    <a:pt x="23" y="599"/>
                    <a:pt x="20" y="597"/>
                  </a:cubicBezTo>
                  <a:cubicBezTo>
                    <a:pt x="17" y="594"/>
                    <a:pt x="10" y="587"/>
                    <a:pt x="7" y="584"/>
                  </a:cubicBezTo>
                  <a:cubicBezTo>
                    <a:pt x="6" y="582"/>
                    <a:pt x="4" y="577"/>
                    <a:pt x="3" y="575"/>
                  </a:cubicBezTo>
                  <a:cubicBezTo>
                    <a:pt x="2" y="574"/>
                    <a:pt x="2" y="573"/>
                    <a:pt x="1" y="57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5" name="Freeform 16">
              <a:extLst>
                <a:ext uri="{FF2B5EF4-FFF2-40B4-BE49-F238E27FC236}">
                  <a16:creationId xmlns:a16="http://schemas.microsoft.com/office/drawing/2014/main" id="{4B0353C3-1435-4688-BED4-9F9BC53E5E6B}"/>
                </a:ext>
              </a:extLst>
            </p:cNvPr>
            <p:cNvSpPr>
              <a:spLocks/>
            </p:cNvSpPr>
            <p:nvPr/>
          </p:nvSpPr>
          <p:spPr bwMode="auto">
            <a:xfrm>
              <a:off x="4729163" y="3363913"/>
              <a:ext cx="463550" cy="1217613"/>
            </a:xfrm>
            <a:custGeom>
              <a:avLst/>
              <a:gdLst/>
              <a:ahLst/>
              <a:cxnLst>
                <a:cxn ang="0">
                  <a:pos x="140" y="3"/>
                </a:cxn>
                <a:cxn ang="0">
                  <a:pos x="174" y="34"/>
                </a:cxn>
                <a:cxn ang="0">
                  <a:pos x="217" y="50"/>
                </a:cxn>
                <a:cxn ang="0">
                  <a:pos x="217" y="92"/>
                </a:cxn>
                <a:cxn ang="0">
                  <a:pos x="251" y="127"/>
                </a:cxn>
                <a:cxn ang="0">
                  <a:pos x="276" y="178"/>
                </a:cxn>
                <a:cxn ang="0">
                  <a:pos x="311" y="248"/>
                </a:cxn>
                <a:cxn ang="0">
                  <a:pos x="304" y="308"/>
                </a:cxn>
                <a:cxn ang="0">
                  <a:pos x="317" y="331"/>
                </a:cxn>
                <a:cxn ang="0">
                  <a:pos x="292" y="363"/>
                </a:cxn>
                <a:cxn ang="0">
                  <a:pos x="258" y="418"/>
                </a:cxn>
                <a:cxn ang="0">
                  <a:pos x="245" y="451"/>
                </a:cxn>
                <a:cxn ang="0">
                  <a:pos x="248" y="493"/>
                </a:cxn>
                <a:cxn ang="0">
                  <a:pos x="287" y="478"/>
                </a:cxn>
                <a:cxn ang="0">
                  <a:pos x="283" y="509"/>
                </a:cxn>
                <a:cxn ang="0">
                  <a:pos x="246" y="534"/>
                </a:cxn>
                <a:cxn ang="0">
                  <a:pos x="199" y="565"/>
                </a:cxn>
                <a:cxn ang="0">
                  <a:pos x="167" y="595"/>
                </a:cxn>
                <a:cxn ang="0">
                  <a:pos x="146" y="592"/>
                </a:cxn>
                <a:cxn ang="0">
                  <a:pos x="138" y="611"/>
                </a:cxn>
                <a:cxn ang="0">
                  <a:pos x="149" y="649"/>
                </a:cxn>
                <a:cxn ang="0">
                  <a:pos x="180" y="646"/>
                </a:cxn>
                <a:cxn ang="0">
                  <a:pos x="216" y="643"/>
                </a:cxn>
                <a:cxn ang="0">
                  <a:pos x="215" y="673"/>
                </a:cxn>
                <a:cxn ang="0">
                  <a:pos x="238" y="696"/>
                </a:cxn>
                <a:cxn ang="0">
                  <a:pos x="242" y="730"/>
                </a:cxn>
                <a:cxn ang="0">
                  <a:pos x="238" y="753"/>
                </a:cxn>
                <a:cxn ang="0">
                  <a:pos x="217" y="771"/>
                </a:cxn>
                <a:cxn ang="0">
                  <a:pos x="197" y="789"/>
                </a:cxn>
                <a:cxn ang="0">
                  <a:pos x="210" y="806"/>
                </a:cxn>
                <a:cxn ang="0">
                  <a:pos x="201" y="830"/>
                </a:cxn>
                <a:cxn ang="0">
                  <a:pos x="157" y="833"/>
                </a:cxn>
                <a:cxn ang="0">
                  <a:pos x="138" y="824"/>
                </a:cxn>
                <a:cxn ang="0">
                  <a:pos x="103" y="824"/>
                </a:cxn>
                <a:cxn ang="0">
                  <a:pos x="77" y="829"/>
                </a:cxn>
                <a:cxn ang="0">
                  <a:pos x="46" y="825"/>
                </a:cxn>
                <a:cxn ang="0">
                  <a:pos x="49" y="789"/>
                </a:cxn>
                <a:cxn ang="0">
                  <a:pos x="21" y="743"/>
                </a:cxn>
                <a:cxn ang="0">
                  <a:pos x="44" y="717"/>
                </a:cxn>
                <a:cxn ang="0">
                  <a:pos x="73" y="691"/>
                </a:cxn>
                <a:cxn ang="0">
                  <a:pos x="66" y="668"/>
                </a:cxn>
                <a:cxn ang="0">
                  <a:pos x="91" y="624"/>
                </a:cxn>
                <a:cxn ang="0">
                  <a:pos x="88" y="588"/>
                </a:cxn>
                <a:cxn ang="0">
                  <a:pos x="104" y="559"/>
                </a:cxn>
                <a:cxn ang="0">
                  <a:pos x="118" y="522"/>
                </a:cxn>
                <a:cxn ang="0">
                  <a:pos x="97" y="508"/>
                </a:cxn>
                <a:cxn ang="0">
                  <a:pos x="72" y="487"/>
                </a:cxn>
                <a:cxn ang="0">
                  <a:pos x="27" y="476"/>
                </a:cxn>
                <a:cxn ang="0">
                  <a:pos x="3" y="454"/>
                </a:cxn>
                <a:cxn ang="0">
                  <a:pos x="63" y="373"/>
                </a:cxn>
                <a:cxn ang="0">
                  <a:pos x="161" y="322"/>
                </a:cxn>
                <a:cxn ang="0">
                  <a:pos x="127" y="262"/>
                </a:cxn>
                <a:cxn ang="0">
                  <a:pos x="124" y="179"/>
                </a:cxn>
                <a:cxn ang="0">
                  <a:pos x="168" y="189"/>
                </a:cxn>
                <a:cxn ang="0">
                  <a:pos x="208" y="182"/>
                </a:cxn>
                <a:cxn ang="0">
                  <a:pos x="215" y="156"/>
                </a:cxn>
                <a:cxn ang="0">
                  <a:pos x="187" y="117"/>
                </a:cxn>
                <a:cxn ang="0">
                  <a:pos x="179" y="85"/>
                </a:cxn>
                <a:cxn ang="0">
                  <a:pos x="143" y="51"/>
                </a:cxn>
                <a:cxn ang="0">
                  <a:pos x="126" y="18"/>
                </a:cxn>
              </a:cxnLst>
              <a:rect l="0" t="0" r="r" b="b"/>
              <a:pathLst>
                <a:path w="317" h="834">
                  <a:moveTo>
                    <a:pt x="126" y="18"/>
                  </a:moveTo>
                  <a:cubicBezTo>
                    <a:pt x="126" y="17"/>
                    <a:pt x="125" y="16"/>
                    <a:pt x="126" y="15"/>
                  </a:cubicBezTo>
                  <a:cubicBezTo>
                    <a:pt x="126" y="13"/>
                    <a:pt x="126" y="8"/>
                    <a:pt x="128" y="6"/>
                  </a:cubicBezTo>
                  <a:cubicBezTo>
                    <a:pt x="129" y="4"/>
                    <a:pt x="132" y="1"/>
                    <a:pt x="134" y="1"/>
                  </a:cubicBezTo>
                  <a:cubicBezTo>
                    <a:pt x="136" y="0"/>
                    <a:pt x="138" y="2"/>
                    <a:pt x="140" y="3"/>
                  </a:cubicBezTo>
                  <a:cubicBezTo>
                    <a:pt x="141" y="4"/>
                    <a:pt x="144" y="7"/>
                    <a:pt x="145" y="8"/>
                  </a:cubicBezTo>
                  <a:cubicBezTo>
                    <a:pt x="148" y="11"/>
                    <a:pt x="149" y="19"/>
                    <a:pt x="151" y="22"/>
                  </a:cubicBezTo>
                  <a:cubicBezTo>
                    <a:pt x="152" y="25"/>
                    <a:pt x="155" y="30"/>
                    <a:pt x="157" y="31"/>
                  </a:cubicBezTo>
                  <a:cubicBezTo>
                    <a:pt x="159" y="33"/>
                    <a:pt x="166" y="35"/>
                    <a:pt x="170" y="35"/>
                  </a:cubicBezTo>
                  <a:cubicBezTo>
                    <a:pt x="171" y="35"/>
                    <a:pt x="173" y="34"/>
                    <a:pt x="174" y="34"/>
                  </a:cubicBezTo>
                  <a:cubicBezTo>
                    <a:pt x="175" y="35"/>
                    <a:pt x="176" y="36"/>
                    <a:pt x="176" y="36"/>
                  </a:cubicBezTo>
                  <a:cubicBezTo>
                    <a:pt x="178" y="37"/>
                    <a:pt x="184" y="38"/>
                    <a:pt x="186" y="38"/>
                  </a:cubicBezTo>
                  <a:cubicBezTo>
                    <a:pt x="188" y="38"/>
                    <a:pt x="191" y="35"/>
                    <a:pt x="193" y="36"/>
                  </a:cubicBezTo>
                  <a:cubicBezTo>
                    <a:pt x="196" y="36"/>
                    <a:pt x="201" y="41"/>
                    <a:pt x="204" y="43"/>
                  </a:cubicBezTo>
                  <a:cubicBezTo>
                    <a:pt x="208" y="45"/>
                    <a:pt x="215" y="47"/>
                    <a:pt x="217" y="50"/>
                  </a:cubicBezTo>
                  <a:cubicBezTo>
                    <a:pt x="218" y="52"/>
                    <a:pt x="219" y="56"/>
                    <a:pt x="218" y="58"/>
                  </a:cubicBezTo>
                  <a:cubicBezTo>
                    <a:pt x="217" y="61"/>
                    <a:pt x="210" y="62"/>
                    <a:pt x="209" y="64"/>
                  </a:cubicBezTo>
                  <a:cubicBezTo>
                    <a:pt x="209" y="66"/>
                    <a:pt x="211" y="70"/>
                    <a:pt x="211" y="72"/>
                  </a:cubicBezTo>
                  <a:cubicBezTo>
                    <a:pt x="211" y="74"/>
                    <a:pt x="210" y="79"/>
                    <a:pt x="211" y="82"/>
                  </a:cubicBezTo>
                  <a:cubicBezTo>
                    <a:pt x="212" y="85"/>
                    <a:pt x="215" y="90"/>
                    <a:pt x="217" y="92"/>
                  </a:cubicBezTo>
                  <a:cubicBezTo>
                    <a:pt x="219" y="93"/>
                    <a:pt x="223" y="95"/>
                    <a:pt x="226" y="96"/>
                  </a:cubicBezTo>
                  <a:cubicBezTo>
                    <a:pt x="230" y="97"/>
                    <a:pt x="239" y="96"/>
                    <a:pt x="243" y="98"/>
                  </a:cubicBezTo>
                  <a:cubicBezTo>
                    <a:pt x="247" y="100"/>
                    <a:pt x="253" y="105"/>
                    <a:pt x="255" y="109"/>
                  </a:cubicBezTo>
                  <a:cubicBezTo>
                    <a:pt x="256" y="111"/>
                    <a:pt x="255" y="117"/>
                    <a:pt x="255" y="120"/>
                  </a:cubicBezTo>
                  <a:cubicBezTo>
                    <a:pt x="254" y="122"/>
                    <a:pt x="251" y="125"/>
                    <a:pt x="251" y="127"/>
                  </a:cubicBezTo>
                  <a:cubicBezTo>
                    <a:pt x="249" y="130"/>
                    <a:pt x="246" y="137"/>
                    <a:pt x="246" y="140"/>
                  </a:cubicBezTo>
                  <a:cubicBezTo>
                    <a:pt x="246" y="143"/>
                    <a:pt x="248" y="150"/>
                    <a:pt x="250" y="152"/>
                  </a:cubicBezTo>
                  <a:cubicBezTo>
                    <a:pt x="252" y="155"/>
                    <a:pt x="257" y="159"/>
                    <a:pt x="259" y="161"/>
                  </a:cubicBezTo>
                  <a:cubicBezTo>
                    <a:pt x="261" y="163"/>
                    <a:pt x="265" y="165"/>
                    <a:pt x="267" y="167"/>
                  </a:cubicBezTo>
                  <a:cubicBezTo>
                    <a:pt x="270" y="169"/>
                    <a:pt x="273" y="176"/>
                    <a:pt x="276" y="178"/>
                  </a:cubicBezTo>
                  <a:cubicBezTo>
                    <a:pt x="278" y="182"/>
                    <a:pt x="285" y="187"/>
                    <a:pt x="288" y="190"/>
                  </a:cubicBezTo>
                  <a:cubicBezTo>
                    <a:pt x="290" y="192"/>
                    <a:pt x="294" y="198"/>
                    <a:pt x="296" y="201"/>
                  </a:cubicBezTo>
                  <a:cubicBezTo>
                    <a:pt x="298" y="204"/>
                    <a:pt x="301" y="211"/>
                    <a:pt x="302" y="215"/>
                  </a:cubicBezTo>
                  <a:cubicBezTo>
                    <a:pt x="304" y="218"/>
                    <a:pt x="304" y="226"/>
                    <a:pt x="306" y="230"/>
                  </a:cubicBezTo>
                  <a:cubicBezTo>
                    <a:pt x="307" y="235"/>
                    <a:pt x="311" y="243"/>
                    <a:pt x="311" y="248"/>
                  </a:cubicBezTo>
                  <a:cubicBezTo>
                    <a:pt x="312" y="252"/>
                    <a:pt x="311" y="259"/>
                    <a:pt x="310" y="263"/>
                  </a:cubicBezTo>
                  <a:cubicBezTo>
                    <a:pt x="310" y="265"/>
                    <a:pt x="309" y="271"/>
                    <a:pt x="308" y="273"/>
                  </a:cubicBezTo>
                  <a:cubicBezTo>
                    <a:pt x="308" y="277"/>
                    <a:pt x="308" y="285"/>
                    <a:pt x="307" y="289"/>
                  </a:cubicBezTo>
                  <a:cubicBezTo>
                    <a:pt x="306" y="292"/>
                    <a:pt x="300" y="297"/>
                    <a:pt x="300" y="300"/>
                  </a:cubicBezTo>
                  <a:cubicBezTo>
                    <a:pt x="300" y="302"/>
                    <a:pt x="302" y="307"/>
                    <a:pt x="304" y="308"/>
                  </a:cubicBezTo>
                  <a:cubicBezTo>
                    <a:pt x="305" y="308"/>
                    <a:pt x="307" y="305"/>
                    <a:pt x="309" y="306"/>
                  </a:cubicBezTo>
                  <a:cubicBezTo>
                    <a:pt x="311" y="306"/>
                    <a:pt x="312" y="312"/>
                    <a:pt x="312" y="314"/>
                  </a:cubicBezTo>
                  <a:cubicBezTo>
                    <a:pt x="312" y="315"/>
                    <a:pt x="310" y="317"/>
                    <a:pt x="310" y="318"/>
                  </a:cubicBezTo>
                  <a:cubicBezTo>
                    <a:pt x="309" y="320"/>
                    <a:pt x="310" y="322"/>
                    <a:pt x="311" y="324"/>
                  </a:cubicBezTo>
                  <a:cubicBezTo>
                    <a:pt x="312" y="326"/>
                    <a:pt x="316" y="329"/>
                    <a:pt x="317" y="331"/>
                  </a:cubicBezTo>
                  <a:cubicBezTo>
                    <a:pt x="317" y="333"/>
                    <a:pt x="316" y="338"/>
                    <a:pt x="314" y="340"/>
                  </a:cubicBezTo>
                  <a:cubicBezTo>
                    <a:pt x="313" y="341"/>
                    <a:pt x="310" y="344"/>
                    <a:pt x="309" y="345"/>
                  </a:cubicBezTo>
                  <a:cubicBezTo>
                    <a:pt x="307" y="347"/>
                    <a:pt x="303" y="349"/>
                    <a:pt x="303" y="351"/>
                  </a:cubicBezTo>
                  <a:cubicBezTo>
                    <a:pt x="301" y="353"/>
                    <a:pt x="303" y="359"/>
                    <a:pt x="302" y="361"/>
                  </a:cubicBezTo>
                  <a:cubicBezTo>
                    <a:pt x="300" y="363"/>
                    <a:pt x="294" y="362"/>
                    <a:pt x="292" y="363"/>
                  </a:cubicBezTo>
                  <a:cubicBezTo>
                    <a:pt x="290" y="365"/>
                    <a:pt x="287" y="370"/>
                    <a:pt x="285" y="372"/>
                  </a:cubicBezTo>
                  <a:cubicBezTo>
                    <a:pt x="284" y="374"/>
                    <a:pt x="281" y="379"/>
                    <a:pt x="280" y="381"/>
                  </a:cubicBezTo>
                  <a:cubicBezTo>
                    <a:pt x="278" y="385"/>
                    <a:pt x="275" y="393"/>
                    <a:pt x="273" y="396"/>
                  </a:cubicBezTo>
                  <a:cubicBezTo>
                    <a:pt x="271" y="398"/>
                    <a:pt x="268" y="401"/>
                    <a:pt x="266" y="403"/>
                  </a:cubicBezTo>
                  <a:cubicBezTo>
                    <a:pt x="264" y="407"/>
                    <a:pt x="260" y="414"/>
                    <a:pt x="258" y="418"/>
                  </a:cubicBezTo>
                  <a:cubicBezTo>
                    <a:pt x="256" y="420"/>
                    <a:pt x="251" y="425"/>
                    <a:pt x="249" y="427"/>
                  </a:cubicBezTo>
                  <a:cubicBezTo>
                    <a:pt x="247" y="428"/>
                    <a:pt x="243" y="430"/>
                    <a:pt x="242" y="432"/>
                  </a:cubicBezTo>
                  <a:cubicBezTo>
                    <a:pt x="240" y="433"/>
                    <a:pt x="238" y="437"/>
                    <a:pt x="239" y="439"/>
                  </a:cubicBezTo>
                  <a:cubicBezTo>
                    <a:pt x="239" y="441"/>
                    <a:pt x="243" y="443"/>
                    <a:pt x="243" y="445"/>
                  </a:cubicBezTo>
                  <a:cubicBezTo>
                    <a:pt x="244" y="446"/>
                    <a:pt x="245" y="449"/>
                    <a:pt x="245" y="451"/>
                  </a:cubicBezTo>
                  <a:cubicBezTo>
                    <a:pt x="244" y="453"/>
                    <a:pt x="241" y="457"/>
                    <a:pt x="240" y="459"/>
                  </a:cubicBezTo>
                  <a:cubicBezTo>
                    <a:pt x="239" y="461"/>
                    <a:pt x="235" y="465"/>
                    <a:pt x="235" y="467"/>
                  </a:cubicBezTo>
                  <a:cubicBezTo>
                    <a:pt x="234" y="470"/>
                    <a:pt x="237" y="476"/>
                    <a:pt x="238" y="479"/>
                  </a:cubicBezTo>
                  <a:cubicBezTo>
                    <a:pt x="239" y="481"/>
                    <a:pt x="240" y="486"/>
                    <a:pt x="242" y="488"/>
                  </a:cubicBezTo>
                  <a:cubicBezTo>
                    <a:pt x="243" y="489"/>
                    <a:pt x="246" y="492"/>
                    <a:pt x="248" y="493"/>
                  </a:cubicBezTo>
                  <a:cubicBezTo>
                    <a:pt x="250" y="493"/>
                    <a:pt x="254" y="493"/>
                    <a:pt x="256" y="492"/>
                  </a:cubicBezTo>
                  <a:cubicBezTo>
                    <a:pt x="258" y="491"/>
                    <a:pt x="262" y="488"/>
                    <a:pt x="264" y="487"/>
                  </a:cubicBezTo>
                  <a:cubicBezTo>
                    <a:pt x="265" y="485"/>
                    <a:pt x="266" y="482"/>
                    <a:pt x="268" y="481"/>
                  </a:cubicBezTo>
                  <a:cubicBezTo>
                    <a:pt x="269" y="480"/>
                    <a:pt x="273" y="476"/>
                    <a:pt x="276" y="476"/>
                  </a:cubicBezTo>
                  <a:cubicBezTo>
                    <a:pt x="279" y="475"/>
                    <a:pt x="285" y="476"/>
                    <a:pt x="287" y="478"/>
                  </a:cubicBezTo>
                  <a:cubicBezTo>
                    <a:pt x="288" y="479"/>
                    <a:pt x="290" y="483"/>
                    <a:pt x="290" y="485"/>
                  </a:cubicBezTo>
                  <a:cubicBezTo>
                    <a:pt x="289" y="487"/>
                    <a:pt x="283" y="488"/>
                    <a:pt x="282" y="491"/>
                  </a:cubicBezTo>
                  <a:cubicBezTo>
                    <a:pt x="281" y="492"/>
                    <a:pt x="281" y="496"/>
                    <a:pt x="282" y="497"/>
                  </a:cubicBezTo>
                  <a:cubicBezTo>
                    <a:pt x="283" y="499"/>
                    <a:pt x="287" y="498"/>
                    <a:pt x="288" y="500"/>
                  </a:cubicBezTo>
                  <a:cubicBezTo>
                    <a:pt x="289" y="502"/>
                    <a:pt x="285" y="507"/>
                    <a:pt x="283" y="509"/>
                  </a:cubicBezTo>
                  <a:cubicBezTo>
                    <a:pt x="281" y="511"/>
                    <a:pt x="275" y="512"/>
                    <a:pt x="273" y="514"/>
                  </a:cubicBezTo>
                  <a:cubicBezTo>
                    <a:pt x="271" y="515"/>
                    <a:pt x="268" y="518"/>
                    <a:pt x="265" y="519"/>
                  </a:cubicBezTo>
                  <a:cubicBezTo>
                    <a:pt x="263" y="520"/>
                    <a:pt x="260" y="519"/>
                    <a:pt x="258" y="520"/>
                  </a:cubicBezTo>
                  <a:cubicBezTo>
                    <a:pt x="255" y="521"/>
                    <a:pt x="251" y="522"/>
                    <a:pt x="249" y="524"/>
                  </a:cubicBezTo>
                  <a:cubicBezTo>
                    <a:pt x="248" y="526"/>
                    <a:pt x="247" y="531"/>
                    <a:pt x="246" y="534"/>
                  </a:cubicBezTo>
                  <a:cubicBezTo>
                    <a:pt x="244" y="536"/>
                    <a:pt x="241" y="541"/>
                    <a:pt x="239" y="543"/>
                  </a:cubicBezTo>
                  <a:cubicBezTo>
                    <a:pt x="235" y="546"/>
                    <a:pt x="227" y="550"/>
                    <a:pt x="223" y="552"/>
                  </a:cubicBezTo>
                  <a:cubicBezTo>
                    <a:pt x="220" y="553"/>
                    <a:pt x="215" y="555"/>
                    <a:pt x="213" y="556"/>
                  </a:cubicBezTo>
                  <a:cubicBezTo>
                    <a:pt x="211" y="557"/>
                    <a:pt x="207" y="559"/>
                    <a:pt x="205" y="560"/>
                  </a:cubicBezTo>
                  <a:cubicBezTo>
                    <a:pt x="203" y="561"/>
                    <a:pt x="200" y="564"/>
                    <a:pt x="199" y="565"/>
                  </a:cubicBezTo>
                  <a:cubicBezTo>
                    <a:pt x="197" y="568"/>
                    <a:pt x="197" y="575"/>
                    <a:pt x="196" y="578"/>
                  </a:cubicBezTo>
                  <a:cubicBezTo>
                    <a:pt x="195" y="581"/>
                    <a:pt x="193" y="587"/>
                    <a:pt x="191" y="589"/>
                  </a:cubicBezTo>
                  <a:cubicBezTo>
                    <a:pt x="189" y="592"/>
                    <a:pt x="184" y="596"/>
                    <a:pt x="181" y="598"/>
                  </a:cubicBezTo>
                  <a:cubicBezTo>
                    <a:pt x="179" y="599"/>
                    <a:pt x="176" y="601"/>
                    <a:pt x="175" y="600"/>
                  </a:cubicBezTo>
                  <a:cubicBezTo>
                    <a:pt x="172" y="600"/>
                    <a:pt x="169" y="597"/>
                    <a:pt x="167" y="595"/>
                  </a:cubicBezTo>
                  <a:cubicBezTo>
                    <a:pt x="167" y="594"/>
                    <a:pt x="167" y="591"/>
                    <a:pt x="167" y="590"/>
                  </a:cubicBezTo>
                  <a:cubicBezTo>
                    <a:pt x="165" y="587"/>
                    <a:pt x="162" y="582"/>
                    <a:pt x="159" y="581"/>
                  </a:cubicBezTo>
                  <a:cubicBezTo>
                    <a:pt x="158" y="580"/>
                    <a:pt x="154" y="579"/>
                    <a:pt x="153" y="579"/>
                  </a:cubicBezTo>
                  <a:cubicBezTo>
                    <a:pt x="152" y="580"/>
                    <a:pt x="153" y="585"/>
                    <a:pt x="152" y="586"/>
                  </a:cubicBezTo>
                  <a:cubicBezTo>
                    <a:pt x="151" y="588"/>
                    <a:pt x="148" y="591"/>
                    <a:pt x="146" y="592"/>
                  </a:cubicBezTo>
                  <a:cubicBezTo>
                    <a:pt x="145" y="592"/>
                    <a:pt x="143" y="591"/>
                    <a:pt x="142" y="591"/>
                  </a:cubicBezTo>
                  <a:cubicBezTo>
                    <a:pt x="140" y="592"/>
                    <a:pt x="134" y="592"/>
                    <a:pt x="132" y="594"/>
                  </a:cubicBezTo>
                  <a:cubicBezTo>
                    <a:pt x="131" y="596"/>
                    <a:pt x="132" y="599"/>
                    <a:pt x="132" y="600"/>
                  </a:cubicBezTo>
                  <a:cubicBezTo>
                    <a:pt x="133" y="602"/>
                    <a:pt x="137" y="603"/>
                    <a:pt x="138" y="605"/>
                  </a:cubicBezTo>
                  <a:cubicBezTo>
                    <a:pt x="138" y="606"/>
                    <a:pt x="138" y="610"/>
                    <a:pt x="138" y="611"/>
                  </a:cubicBezTo>
                  <a:cubicBezTo>
                    <a:pt x="139" y="614"/>
                    <a:pt x="140" y="618"/>
                    <a:pt x="142" y="620"/>
                  </a:cubicBezTo>
                  <a:cubicBezTo>
                    <a:pt x="143" y="622"/>
                    <a:pt x="146" y="625"/>
                    <a:pt x="147" y="626"/>
                  </a:cubicBezTo>
                  <a:cubicBezTo>
                    <a:pt x="149" y="628"/>
                    <a:pt x="152" y="633"/>
                    <a:pt x="153" y="636"/>
                  </a:cubicBezTo>
                  <a:cubicBezTo>
                    <a:pt x="154" y="638"/>
                    <a:pt x="154" y="643"/>
                    <a:pt x="153" y="645"/>
                  </a:cubicBezTo>
                  <a:cubicBezTo>
                    <a:pt x="152" y="647"/>
                    <a:pt x="149" y="648"/>
                    <a:pt x="149" y="649"/>
                  </a:cubicBezTo>
                  <a:cubicBezTo>
                    <a:pt x="149" y="651"/>
                    <a:pt x="151" y="653"/>
                    <a:pt x="153" y="654"/>
                  </a:cubicBezTo>
                  <a:cubicBezTo>
                    <a:pt x="154" y="655"/>
                    <a:pt x="158" y="656"/>
                    <a:pt x="160" y="656"/>
                  </a:cubicBezTo>
                  <a:cubicBezTo>
                    <a:pt x="162" y="655"/>
                    <a:pt x="165" y="653"/>
                    <a:pt x="166" y="652"/>
                  </a:cubicBezTo>
                  <a:cubicBezTo>
                    <a:pt x="167" y="651"/>
                    <a:pt x="169" y="648"/>
                    <a:pt x="170" y="647"/>
                  </a:cubicBezTo>
                  <a:cubicBezTo>
                    <a:pt x="172" y="646"/>
                    <a:pt x="178" y="646"/>
                    <a:pt x="180" y="646"/>
                  </a:cubicBezTo>
                  <a:cubicBezTo>
                    <a:pt x="183" y="647"/>
                    <a:pt x="187" y="650"/>
                    <a:pt x="190" y="651"/>
                  </a:cubicBezTo>
                  <a:cubicBezTo>
                    <a:pt x="192" y="651"/>
                    <a:pt x="196" y="649"/>
                    <a:pt x="197" y="648"/>
                  </a:cubicBezTo>
                  <a:cubicBezTo>
                    <a:pt x="198" y="648"/>
                    <a:pt x="200" y="645"/>
                    <a:pt x="201" y="644"/>
                  </a:cubicBezTo>
                  <a:cubicBezTo>
                    <a:pt x="202" y="643"/>
                    <a:pt x="206" y="641"/>
                    <a:pt x="208" y="641"/>
                  </a:cubicBezTo>
                  <a:cubicBezTo>
                    <a:pt x="210" y="641"/>
                    <a:pt x="214" y="642"/>
                    <a:pt x="216" y="643"/>
                  </a:cubicBezTo>
                  <a:cubicBezTo>
                    <a:pt x="218" y="644"/>
                    <a:pt x="224" y="647"/>
                    <a:pt x="225" y="650"/>
                  </a:cubicBezTo>
                  <a:cubicBezTo>
                    <a:pt x="225" y="652"/>
                    <a:pt x="222" y="655"/>
                    <a:pt x="220" y="656"/>
                  </a:cubicBezTo>
                  <a:cubicBezTo>
                    <a:pt x="219" y="657"/>
                    <a:pt x="214" y="658"/>
                    <a:pt x="213" y="659"/>
                  </a:cubicBezTo>
                  <a:cubicBezTo>
                    <a:pt x="212" y="661"/>
                    <a:pt x="210" y="666"/>
                    <a:pt x="210" y="668"/>
                  </a:cubicBezTo>
                  <a:cubicBezTo>
                    <a:pt x="211" y="670"/>
                    <a:pt x="214" y="672"/>
                    <a:pt x="215" y="673"/>
                  </a:cubicBezTo>
                  <a:cubicBezTo>
                    <a:pt x="215" y="674"/>
                    <a:pt x="217" y="677"/>
                    <a:pt x="218" y="678"/>
                  </a:cubicBezTo>
                  <a:cubicBezTo>
                    <a:pt x="218" y="680"/>
                    <a:pt x="216" y="684"/>
                    <a:pt x="217" y="686"/>
                  </a:cubicBezTo>
                  <a:cubicBezTo>
                    <a:pt x="217" y="687"/>
                    <a:pt x="219" y="690"/>
                    <a:pt x="221" y="691"/>
                  </a:cubicBezTo>
                  <a:cubicBezTo>
                    <a:pt x="222" y="692"/>
                    <a:pt x="226" y="691"/>
                    <a:pt x="228" y="691"/>
                  </a:cubicBezTo>
                  <a:cubicBezTo>
                    <a:pt x="230" y="692"/>
                    <a:pt x="235" y="694"/>
                    <a:pt x="238" y="696"/>
                  </a:cubicBezTo>
                  <a:cubicBezTo>
                    <a:pt x="240" y="697"/>
                    <a:pt x="244" y="701"/>
                    <a:pt x="246" y="703"/>
                  </a:cubicBezTo>
                  <a:cubicBezTo>
                    <a:pt x="247" y="705"/>
                    <a:pt x="247" y="709"/>
                    <a:pt x="247" y="711"/>
                  </a:cubicBezTo>
                  <a:cubicBezTo>
                    <a:pt x="247" y="713"/>
                    <a:pt x="247" y="718"/>
                    <a:pt x="246" y="720"/>
                  </a:cubicBezTo>
                  <a:cubicBezTo>
                    <a:pt x="246" y="721"/>
                    <a:pt x="243" y="723"/>
                    <a:pt x="243" y="725"/>
                  </a:cubicBezTo>
                  <a:cubicBezTo>
                    <a:pt x="242" y="726"/>
                    <a:pt x="242" y="729"/>
                    <a:pt x="242" y="730"/>
                  </a:cubicBezTo>
                  <a:cubicBezTo>
                    <a:pt x="243" y="732"/>
                    <a:pt x="248" y="733"/>
                    <a:pt x="249" y="735"/>
                  </a:cubicBezTo>
                  <a:cubicBezTo>
                    <a:pt x="250" y="737"/>
                    <a:pt x="249" y="740"/>
                    <a:pt x="249" y="741"/>
                  </a:cubicBezTo>
                  <a:cubicBezTo>
                    <a:pt x="248" y="743"/>
                    <a:pt x="245" y="744"/>
                    <a:pt x="244" y="746"/>
                  </a:cubicBezTo>
                  <a:cubicBezTo>
                    <a:pt x="244" y="747"/>
                    <a:pt x="245" y="751"/>
                    <a:pt x="244" y="752"/>
                  </a:cubicBezTo>
                  <a:cubicBezTo>
                    <a:pt x="243" y="753"/>
                    <a:pt x="239" y="753"/>
                    <a:pt x="238" y="753"/>
                  </a:cubicBezTo>
                  <a:cubicBezTo>
                    <a:pt x="236" y="752"/>
                    <a:pt x="235" y="748"/>
                    <a:pt x="233" y="748"/>
                  </a:cubicBezTo>
                  <a:cubicBezTo>
                    <a:pt x="232" y="747"/>
                    <a:pt x="228" y="749"/>
                    <a:pt x="227" y="750"/>
                  </a:cubicBezTo>
                  <a:cubicBezTo>
                    <a:pt x="226" y="751"/>
                    <a:pt x="225" y="754"/>
                    <a:pt x="224" y="755"/>
                  </a:cubicBezTo>
                  <a:cubicBezTo>
                    <a:pt x="222" y="757"/>
                    <a:pt x="216" y="757"/>
                    <a:pt x="215" y="759"/>
                  </a:cubicBezTo>
                  <a:cubicBezTo>
                    <a:pt x="214" y="762"/>
                    <a:pt x="216" y="768"/>
                    <a:pt x="217" y="771"/>
                  </a:cubicBezTo>
                  <a:cubicBezTo>
                    <a:pt x="217" y="773"/>
                    <a:pt x="221" y="777"/>
                    <a:pt x="222" y="779"/>
                  </a:cubicBezTo>
                  <a:cubicBezTo>
                    <a:pt x="222" y="782"/>
                    <a:pt x="222" y="788"/>
                    <a:pt x="220" y="790"/>
                  </a:cubicBezTo>
                  <a:cubicBezTo>
                    <a:pt x="220" y="791"/>
                    <a:pt x="216" y="792"/>
                    <a:pt x="215" y="792"/>
                  </a:cubicBezTo>
                  <a:cubicBezTo>
                    <a:pt x="213" y="792"/>
                    <a:pt x="209" y="791"/>
                    <a:pt x="207" y="790"/>
                  </a:cubicBezTo>
                  <a:cubicBezTo>
                    <a:pt x="205" y="790"/>
                    <a:pt x="199" y="789"/>
                    <a:pt x="197" y="789"/>
                  </a:cubicBezTo>
                  <a:cubicBezTo>
                    <a:pt x="195" y="790"/>
                    <a:pt x="190" y="791"/>
                    <a:pt x="190" y="793"/>
                  </a:cubicBezTo>
                  <a:cubicBezTo>
                    <a:pt x="189" y="795"/>
                    <a:pt x="191" y="798"/>
                    <a:pt x="192" y="800"/>
                  </a:cubicBezTo>
                  <a:cubicBezTo>
                    <a:pt x="193" y="801"/>
                    <a:pt x="197" y="803"/>
                    <a:pt x="199" y="803"/>
                  </a:cubicBezTo>
                  <a:cubicBezTo>
                    <a:pt x="200" y="803"/>
                    <a:pt x="203" y="801"/>
                    <a:pt x="204" y="801"/>
                  </a:cubicBezTo>
                  <a:cubicBezTo>
                    <a:pt x="206" y="801"/>
                    <a:pt x="209" y="805"/>
                    <a:pt x="210" y="806"/>
                  </a:cubicBezTo>
                  <a:cubicBezTo>
                    <a:pt x="211" y="808"/>
                    <a:pt x="211" y="813"/>
                    <a:pt x="213" y="815"/>
                  </a:cubicBezTo>
                  <a:cubicBezTo>
                    <a:pt x="215" y="817"/>
                    <a:pt x="222" y="815"/>
                    <a:pt x="223" y="818"/>
                  </a:cubicBezTo>
                  <a:cubicBezTo>
                    <a:pt x="224" y="820"/>
                    <a:pt x="219" y="825"/>
                    <a:pt x="218" y="826"/>
                  </a:cubicBezTo>
                  <a:cubicBezTo>
                    <a:pt x="216" y="829"/>
                    <a:pt x="210" y="833"/>
                    <a:pt x="207" y="833"/>
                  </a:cubicBezTo>
                  <a:cubicBezTo>
                    <a:pt x="206" y="834"/>
                    <a:pt x="202" y="831"/>
                    <a:pt x="201" y="830"/>
                  </a:cubicBezTo>
                  <a:cubicBezTo>
                    <a:pt x="199" y="829"/>
                    <a:pt x="197" y="825"/>
                    <a:pt x="195" y="824"/>
                  </a:cubicBezTo>
                  <a:cubicBezTo>
                    <a:pt x="191" y="823"/>
                    <a:pt x="184" y="826"/>
                    <a:pt x="180" y="827"/>
                  </a:cubicBezTo>
                  <a:cubicBezTo>
                    <a:pt x="178" y="827"/>
                    <a:pt x="174" y="827"/>
                    <a:pt x="172" y="827"/>
                  </a:cubicBezTo>
                  <a:cubicBezTo>
                    <a:pt x="170" y="828"/>
                    <a:pt x="167" y="831"/>
                    <a:pt x="165" y="832"/>
                  </a:cubicBezTo>
                  <a:cubicBezTo>
                    <a:pt x="163" y="832"/>
                    <a:pt x="159" y="833"/>
                    <a:pt x="157" y="833"/>
                  </a:cubicBezTo>
                  <a:cubicBezTo>
                    <a:pt x="155" y="832"/>
                    <a:pt x="153" y="831"/>
                    <a:pt x="152" y="830"/>
                  </a:cubicBezTo>
                  <a:cubicBezTo>
                    <a:pt x="151" y="829"/>
                    <a:pt x="153" y="825"/>
                    <a:pt x="153" y="824"/>
                  </a:cubicBezTo>
                  <a:cubicBezTo>
                    <a:pt x="153" y="822"/>
                    <a:pt x="151" y="819"/>
                    <a:pt x="149" y="818"/>
                  </a:cubicBezTo>
                  <a:cubicBezTo>
                    <a:pt x="148" y="817"/>
                    <a:pt x="145" y="817"/>
                    <a:pt x="144" y="818"/>
                  </a:cubicBezTo>
                  <a:cubicBezTo>
                    <a:pt x="142" y="819"/>
                    <a:pt x="140" y="823"/>
                    <a:pt x="138" y="824"/>
                  </a:cubicBezTo>
                  <a:cubicBezTo>
                    <a:pt x="137" y="825"/>
                    <a:pt x="132" y="826"/>
                    <a:pt x="130" y="825"/>
                  </a:cubicBezTo>
                  <a:cubicBezTo>
                    <a:pt x="129" y="824"/>
                    <a:pt x="129" y="822"/>
                    <a:pt x="128" y="822"/>
                  </a:cubicBezTo>
                  <a:cubicBezTo>
                    <a:pt x="126" y="821"/>
                    <a:pt x="121" y="820"/>
                    <a:pt x="119" y="820"/>
                  </a:cubicBezTo>
                  <a:cubicBezTo>
                    <a:pt x="117" y="821"/>
                    <a:pt x="113" y="825"/>
                    <a:pt x="111" y="825"/>
                  </a:cubicBezTo>
                  <a:cubicBezTo>
                    <a:pt x="109" y="826"/>
                    <a:pt x="105" y="825"/>
                    <a:pt x="103" y="824"/>
                  </a:cubicBezTo>
                  <a:cubicBezTo>
                    <a:pt x="101" y="823"/>
                    <a:pt x="97" y="820"/>
                    <a:pt x="96" y="818"/>
                  </a:cubicBezTo>
                  <a:cubicBezTo>
                    <a:pt x="95" y="817"/>
                    <a:pt x="96" y="813"/>
                    <a:pt x="94" y="812"/>
                  </a:cubicBezTo>
                  <a:cubicBezTo>
                    <a:pt x="93" y="811"/>
                    <a:pt x="87" y="810"/>
                    <a:pt x="85" y="811"/>
                  </a:cubicBezTo>
                  <a:cubicBezTo>
                    <a:pt x="83" y="812"/>
                    <a:pt x="80" y="816"/>
                    <a:pt x="79" y="818"/>
                  </a:cubicBezTo>
                  <a:cubicBezTo>
                    <a:pt x="78" y="820"/>
                    <a:pt x="79" y="827"/>
                    <a:pt x="77" y="829"/>
                  </a:cubicBezTo>
                  <a:cubicBezTo>
                    <a:pt x="75" y="830"/>
                    <a:pt x="70" y="831"/>
                    <a:pt x="68" y="830"/>
                  </a:cubicBezTo>
                  <a:cubicBezTo>
                    <a:pt x="66" y="830"/>
                    <a:pt x="63" y="825"/>
                    <a:pt x="61" y="825"/>
                  </a:cubicBezTo>
                  <a:cubicBezTo>
                    <a:pt x="59" y="825"/>
                    <a:pt x="56" y="828"/>
                    <a:pt x="54" y="829"/>
                  </a:cubicBezTo>
                  <a:cubicBezTo>
                    <a:pt x="53" y="829"/>
                    <a:pt x="51" y="830"/>
                    <a:pt x="50" y="830"/>
                  </a:cubicBezTo>
                  <a:cubicBezTo>
                    <a:pt x="48" y="829"/>
                    <a:pt x="47" y="826"/>
                    <a:pt x="46" y="825"/>
                  </a:cubicBezTo>
                  <a:cubicBezTo>
                    <a:pt x="46" y="823"/>
                    <a:pt x="46" y="821"/>
                    <a:pt x="46" y="820"/>
                  </a:cubicBezTo>
                  <a:cubicBezTo>
                    <a:pt x="47" y="817"/>
                    <a:pt x="49" y="813"/>
                    <a:pt x="50" y="811"/>
                  </a:cubicBezTo>
                  <a:cubicBezTo>
                    <a:pt x="50" y="810"/>
                    <a:pt x="48" y="807"/>
                    <a:pt x="48" y="805"/>
                  </a:cubicBezTo>
                  <a:cubicBezTo>
                    <a:pt x="48" y="803"/>
                    <a:pt x="50" y="799"/>
                    <a:pt x="50" y="797"/>
                  </a:cubicBezTo>
                  <a:cubicBezTo>
                    <a:pt x="50" y="795"/>
                    <a:pt x="50" y="791"/>
                    <a:pt x="49" y="789"/>
                  </a:cubicBezTo>
                  <a:cubicBezTo>
                    <a:pt x="47" y="787"/>
                    <a:pt x="43" y="784"/>
                    <a:pt x="40" y="783"/>
                  </a:cubicBezTo>
                  <a:cubicBezTo>
                    <a:pt x="38" y="783"/>
                    <a:pt x="34" y="783"/>
                    <a:pt x="32" y="782"/>
                  </a:cubicBezTo>
                  <a:cubicBezTo>
                    <a:pt x="29" y="780"/>
                    <a:pt x="28" y="773"/>
                    <a:pt x="26" y="770"/>
                  </a:cubicBezTo>
                  <a:cubicBezTo>
                    <a:pt x="25" y="767"/>
                    <a:pt x="20" y="760"/>
                    <a:pt x="19" y="756"/>
                  </a:cubicBezTo>
                  <a:cubicBezTo>
                    <a:pt x="18" y="753"/>
                    <a:pt x="19" y="746"/>
                    <a:pt x="21" y="743"/>
                  </a:cubicBezTo>
                  <a:cubicBezTo>
                    <a:pt x="22" y="741"/>
                    <a:pt x="26" y="737"/>
                    <a:pt x="28" y="736"/>
                  </a:cubicBezTo>
                  <a:cubicBezTo>
                    <a:pt x="31" y="735"/>
                    <a:pt x="36" y="737"/>
                    <a:pt x="38" y="736"/>
                  </a:cubicBezTo>
                  <a:cubicBezTo>
                    <a:pt x="40" y="735"/>
                    <a:pt x="43" y="733"/>
                    <a:pt x="44" y="731"/>
                  </a:cubicBezTo>
                  <a:cubicBezTo>
                    <a:pt x="45" y="729"/>
                    <a:pt x="46" y="724"/>
                    <a:pt x="46" y="722"/>
                  </a:cubicBezTo>
                  <a:cubicBezTo>
                    <a:pt x="46" y="721"/>
                    <a:pt x="44" y="718"/>
                    <a:pt x="44" y="717"/>
                  </a:cubicBezTo>
                  <a:cubicBezTo>
                    <a:pt x="45" y="715"/>
                    <a:pt x="48" y="711"/>
                    <a:pt x="50" y="710"/>
                  </a:cubicBezTo>
                  <a:cubicBezTo>
                    <a:pt x="52" y="709"/>
                    <a:pt x="56" y="712"/>
                    <a:pt x="58" y="712"/>
                  </a:cubicBezTo>
                  <a:cubicBezTo>
                    <a:pt x="60" y="711"/>
                    <a:pt x="65" y="709"/>
                    <a:pt x="66" y="708"/>
                  </a:cubicBezTo>
                  <a:cubicBezTo>
                    <a:pt x="68" y="706"/>
                    <a:pt x="68" y="701"/>
                    <a:pt x="68" y="699"/>
                  </a:cubicBezTo>
                  <a:cubicBezTo>
                    <a:pt x="69" y="697"/>
                    <a:pt x="72" y="693"/>
                    <a:pt x="73" y="691"/>
                  </a:cubicBezTo>
                  <a:cubicBezTo>
                    <a:pt x="74" y="689"/>
                    <a:pt x="76" y="684"/>
                    <a:pt x="77" y="681"/>
                  </a:cubicBezTo>
                  <a:cubicBezTo>
                    <a:pt x="78" y="679"/>
                    <a:pt x="81" y="676"/>
                    <a:pt x="82" y="674"/>
                  </a:cubicBezTo>
                  <a:cubicBezTo>
                    <a:pt x="82" y="672"/>
                    <a:pt x="83" y="668"/>
                    <a:pt x="81" y="667"/>
                  </a:cubicBezTo>
                  <a:cubicBezTo>
                    <a:pt x="80" y="665"/>
                    <a:pt x="76" y="666"/>
                    <a:pt x="74" y="666"/>
                  </a:cubicBezTo>
                  <a:cubicBezTo>
                    <a:pt x="72" y="666"/>
                    <a:pt x="68" y="669"/>
                    <a:pt x="66" y="668"/>
                  </a:cubicBezTo>
                  <a:cubicBezTo>
                    <a:pt x="64" y="667"/>
                    <a:pt x="61" y="662"/>
                    <a:pt x="61" y="660"/>
                  </a:cubicBezTo>
                  <a:cubicBezTo>
                    <a:pt x="62" y="658"/>
                    <a:pt x="65" y="654"/>
                    <a:pt x="67" y="652"/>
                  </a:cubicBezTo>
                  <a:cubicBezTo>
                    <a:pt x="68" y="650"/>
                    <a:pt x="71" y="645"/>
                    <a:pt x="73" y="644"/>
                  </a:cubicBezTo>
                  <a:cubicBezTo>
                    <a:pt x="76" y="640"/>
                    <a:pt x="83" y="635"/>
                    <a:pt x="86" y="632"/>
                  </a:cubicBezTo>
                  <a:cubicBezTo>
                    <a:pt x="87" y="630"/>
                    <a:pt x="91" y="626"/>
                    <a:pt x="91" y="624"/>
                  </a:cubicBezTo>
                  <a:cubicBezTo>
                    <a:pt x="92" y="621"/>
                    <a:pt x="89" y="615"/>
                    <a:pt x="87" y="612"/>
                  </a:cubicBezTo>
                  <a:cubicBezTo>
                    <a:pt x="86" y="611"/>
                    <a:pt x="81" y="609"/>
                    <a:pt x="80" y="607"/>
                  </a:cubicBezTo>
                  <a:cubicBezTo>
                    <a:pt x="79" y="606"/>
                    <a:pt x="77" y="603"/>
                    <a:pt x="77" y="602"/>
                  </a:cubicBezTo>
                  <a:cubicBezTo>
                    <a:pt x="78" y="600"/>
                    <a:pt x="82" y="598"/>
                    <a:pt x="84" y="597"/>
                  </a:cubicBezTo>
                  <a:cubicBezTo>
                    <a:pt x="85" y="595"/>
                    <a:pt x="86" y="590"/>
                    <a:pt x="88" y="588"/>
                  </a:cubicBezTo>
                  <a:cubicBezTo>
                    <a:pt x="89" y="587"/>
                    <a:pt x="94" y="586"/>
                    <a:pt x="96" y="585"/>
                  </a:cubicBezTo>
                  <a:cubicBezTo>
                    <a:pt x="98" y="585"/>
                    <a:pt x="101" y="584"/>
                    <a:pt x="101" y="582"/>
                  </a:cubicBezTo>
                  <a:cubicBezTo>
                    <a:pt x="103" y="580"/>
                    <a:pt x="101" y="575"/>
                    <a:pt x="100" y="572"/>
                  </a:cubicBezTo>
                  <a:cubicBezTo>
                    <a:pt x="100" y="570"/>
                    <a:pt x="100" y="566"/>
                    <a:pt x="101" y="564"/>
                  </a:cubicBezTo>
                  <a:cubicBezTo>
                    <a:pt x="101" y="562"/>
                    <a:pt x="103" y="560"/>
                    <a:pt x="104" y="559"/>
                  </a:cubicBezTo>
                  <a:cubicBezTo>
                    <a:pt x="106" y="557"/>
                    <a:pt x="112" y="555"/>
                    <a:pt x="113" y="553"/>
                  </a:cubicBezTo>
                  <a:cubicBezTo>
                    <a:pt x="114" y="551"/>
                    <a:pt x="113" y="547"/>
                    <a:pt x="113" y="545"/>
                  </a:cubicBezTo>
                  <a:cubicBezTo>
                    <a:pt x="112" y="543"/>
                    <a:pt x="107" y="540"/>
                    <a:pt x="106" y="537"/>
                  </a:cubicBezTo>
                  <a:cubicBezTo>
                    <a:pt x="106" y="535"/>
                    <a:pt x="108" y="531"/>
                    <a:pt x="110" y="530"/>
                  </a:cubicBezTo>
                  <a:cubicBezTo>
                    <a:pt x="111" y="527"/>
                    <a:pt x="116" y="524"/>
                    <a:pt x="118" y="522"/>
                  </a:cubicBezTo>
                  <a:cubicBezTo>
                    <a:pt x="120" y="520"/>
                    <a:pt x="123" y="516"/>
                    <a:pt x="124" y="514"/>
                  </a:cubicBezTo>
                  <a:cubicBezTo>
                    <a:pt x="124" y="511"/>
                    <a:pt x="123" y="505"/>
                    <a:pt x="121" y="503"/>
                  </a:cubicBezTo>
                  <a:cubicBezTo>
                    <a:pt x="119" y="501"/>
                    <a:pt x="113" y="498"/>
                    <a:pt x="110" y="498"/>
                  </a:cubicBezTo>
                  <a:cubicBezTo>
                    <a:pt x="108" y="498"/>
                    <a:pt x="104" y="499"/>
                    <a:pt x="103" y="501"/>
                  </a:cubicBezTo>
                  <a:cubicBezTo>
                    <a:pt x="101" y="502"/>
                    <a:pt x="99" y="507"/>
                    <a:pt x="97" y="508"/>
                  </a:cubicBezTo>
                  <a:cubicBezTo>
                    <a:pt x="95" y="508"/>
                    <a:pt x="91" y="506"/>
                    <a:pt x="89" y="504"/>
                  </a:cubicBezTo>
                  <a:cubicBezTo>
                    <a:pt x="87" y="503"/>
                    <a:pt x="85" y="499"/>
                    <a:pt x="84" y="497"/>
                  </a:cubicBezTo>
                  <a:cubicBezTo>
                    <a:pt x="83" y="495"/>
                    <a:pt x="84" y="491"/>
                    <a:pt x="83" y="489"/>
                  </a:cubicBezTo>
                  <a:cubicBezTo>
                    <a:pt x="83" y="487"/>
                    <a:pt x="81" y="484"/>
                    <a:pt x="79" y="484"/>
                  </a:cubicBezTo>
                  <a:cubicBezTo>
                    <a:pt x="78" y="483"/>
                    <a:pt x="74" y="486"/>
                    <a:pt x="72" y="487"/>
                  </a:cubicBezTo>
                  <a:cubicBezTo>
                    <a:pt x="70" y="487"/>
                    <a:pt x="66" y="487"/>
                    <a:pt x="63" y="486"/>
                  </a:cubicBezTo>
                  <a:cubicBezTo>
                    <a:pt x="61" y="486"/>
                    <a:pt x="56" y="486"/>
                    <a:pt x="53" y="486"/>
                  </a:cubicBezTo>
                  <a:cubicBezTo>
                    <a:pt x="50" y="486"/>
                    <a:pt x="43" y="488"/>
                    <a:pt x="39" y="487"/>
                  </a:cubicBezTo>
                  <a:cubicBezTo>
                    <a:pt x="37" y="487"/>
                    <a:pt x="32" y="485"/>
                    <a:pt x="30" y="483"/>
                  </a:cubicBezTo>
                  <a:cubicBezTo>
                    <a:pt x="29" y="482"/>
                    <a:pt x="28" y="478"/>
                    <a:pt x="27" y="476"/>
                  </a:cubicBezTo>
                  <a:cubicBezTo>
                    <a:pt x="26" y="474"/>
                    <a:pt x="23" y="470"/>
                    <a:pt x="22" y="469"/>
                  </a:cubicBezTo>
                  <a:cubicBezTo>
                    <a:pt x="20" y="468"/>
                    <a:pt x="16" y="468"/>
                    <a:pt x="14" y="467"/>
                  </a:cubicBezTo>
                  <a:cubicBezTo>
                    <a:pt x="10" y="466"/>
                    <a:pt x="4" y="463"/>
                    <a:pt x="0" y="462"/>
                  </a:cubicBezTo>
                  <a:cubicBezTo>
                    <a:pt x="0" y="462"/>
                    <a:pt x="0" y="462"/>
                    <a:pt x="0" y="462"/>
                  </a:cubicBezTo>
                  <a:cubicBezTo>
                    <a:pt x="1" y="459"/>
                    <a:pt x="2" y="456"/>
                    <a:pt x="3" y="454"/>
                  </a:cubicBezTo>
                  <a:cubicBezTo>
                    <a:pt x="5" y="449"/>
                    <a:pt x="7" y="437"/>
                    <a:pt x="8" y="431"/>
                  </a:cubicBezTo>
                  <a:cubicBezTo>
                    <a:pt x="9" y="427"/>
                    <a:pt x="9" y="418"/>
                    <a:pt x="10" y="413"/>
                  </a:cubicBezTo>
                  <a:cubicBezTo>
                    <a:pt x="11" y="410"/>
                    <a:pt x="13" y="402"/>
                    <a:pt x="16" y="399"/>
                  </a:cubicBezTo>
                  <a:cubicBezTo>
                    <a:pt x="20" y="394"/>
                    <a:pt x="31" y="388"/>
                    <a:pt x="36" y="385"/>
                  </a:cubicBezTo>
                  <a:cubicBezTo>
                    <a:pt x="43" y="382"/>
                    <a:pt x="56" y="375"/>
                    <a:pt x="63" y="373"/>
                  </a:cubicBezTo>
                  <a:cubicBezTo>
                    <a:pt x="71" y="370"/>
                    <a:pt x="87" y="368"/>
                    <a:pt x="95" y="366"/>
                  </a:cubicBezTo>
                  <a:cubicBezTo>
                    <a:pt x="99" y="365"/>
                    <a:pt x="108" y="362"/>
                    <a:pt x="112" y="361"/>
                  </a:cubicBezTo>
                  <a:cubicBezTo>
                    <a:pt x="119" y="359"/>
                    <a:pt x="133" y="355"/>
                    <a:pt x="139" y="351"/>
                  </a:cubicBezTo>
                  <a:cubicBezTo>
                    <a:pt x="145" y="348"/>
                    <a:pt x="154" y="341"/>
                    <a:pt x="157" y="335"/>
                  </a:cubicBezTo>
                  <a:cubicBezTo>
                    <a:pt x="159" y="333"/>
                    <a:pt x="161" y="326"/>
                    <a:pt x="161" y="322"/>
                  </a:cubicBezTo>
                  <a:cubicBezTo>
                    <a:pt x="161" y="320"/>
                    <a:pt x="159" y="314"/>
                    <a:pt x="158" y="312"/>
                  </a:cubicBezTo>
                  <a:cubicBezTo>
                    <a:pt x="157" y="308"/>
                    <a:pt x="154" y="300"/>
                    <a:pt x="151" y="297"/>
                  </a:cubicBezTo>
                  <a:cubicBezTo>
                    <a:pt x="149" y="294"/>
                    <a:pt x="140" y="287"/>
                    <a:pt x="140" y="286"/>
                  </a:cubicBezTo>
                  <a:cubicBezTo>
                    <a:pt x="140" y="286"/>
                    <a:pt x="135" y="280"/>
                    <a:pt x="133" y="277"/>
                  </a:cubicBezTo>
                  <a:cubicBezTo>
                    <a:pt x="131" y="274"/>
                    <a:pt x="127" y="266"/>
                    <a:pt x="127" y="262"/>
                  </a:cubicBezTo>
                  <a:cubicBezTo>
                    <a:pt x="126" y="257"/>
                    <a:pt x="129" y="249"/>
                    <a:pt x="129" y="244"/>
                  </a:cubicBezTo>
                  <a:cubicBezTo>
                    <a:pt x="129" y="238"/>
                    <a:pt x="127" y="226"/>
                    <a:pt x="125" y="221"/>
                  </a:cubicBezTo>
                  <a:cubicBezTo>
                    <a:pt x="124" y="215"/>
                    <a:pt x="118" y="205"/>
                    <a:pt x="118" y="199"/>
                  </a:cubicBezTo>
                  <a:cubicBezTo>
                    <a:pt x="118" y="196"/>
                    <a:pt x="119" y="190"/>
                    <a:pt x="119" y="187"/>
                  </a:cubicBezTo>
                  <a:cubicBezTo>
                    <a:pt x="120" y="185"/>
                    <a:pt x="122" y="180"/>
                    <a:pt x="124" y="179"/>
                  </a:cubicBezTo>
                  <a:cubicBezTo>
                    <a:pt x="126" y="178"/>
                    <a:pt x="131" y="178"/>
                    <a:pt x="133" y="178"/>
                  </a:cubicBezTo>
                  <a:cubicBezTo>
                    <a:pt x="135" y="178"/>
                    <a:pt x="140" y="178"/>
                    <a:pt x="142" y="179"/>
                  </a:cubicBezTo>
                  <a:cubicBezTo>
                    <a:pt x="145" y="180"/>
                    <a:pt x="149" y="183"/>
                    <a:pt x="151" y="184"/>
                  </a:cubicBezTo>
                  <a:cubicBezTo>
                    <a:pt x="153" y="185"/>
                    <a:pt x="158" y="189"/>
                    <a:pt x="161" y="190"/>
                  </a:cubicBezTo>
                  <a:cubicBezTo>
                    <a:pt x="162" y="190"/>
                    <a:pt x="166" y="189"/>
                    <a:pt x="168" y="189"/>
                  </a:cubicBezTo>
                  <a:cubicBezTo>
                    <a:pt x="170" y="189"/>
                    <a:pt x="174" y="187"/>
                    <a:pt x="176" y="186"/>
                  </a:cubicBezTo>
                  <a:cubicBezTo>
                    <a:pt x="179" y="184"/>
                    <a:pt x="184" y="179"/>
                    <a:pt x="187" y="178"/>
                  </a:cubicBezTo>
                  <a:cubicBezTo>
                    <a:pt x="189" y="177"/>
                    <a:pt x="194" y="175"/>
                    <a:pt x="197" y="175"/>
                  </a:cubicBezTo>
                  <a:cubicBezTo>
                    <a:pt x="199" y="175"/>
                    <a:pt x="204" y="176"/>
                    <a:pt x="206" y="177"/>
                  </a:cubicBezTo>
                  <a:cubicBezTo>
                    <a:pt x="207" y="178"/>
                    <a:pt x="207" y="181"/>
                    <a:pt x="208" y="182"/>
                  </a:cubicBezTo>
                  <a:cubicBezTo>
                    <a:pt x="210" y="182"/>
                    <a:pt x="213" y="182"/>
                    <a:pt x="215" y="182"/>
                  </a:cubicBezTo>
                  <a:cubicBezTo>
                    <a:pt x="216" y="182"/>
                    <a:pt x="219" y="181"/>
                    <a:pt x="219" y="180"/>
                  </a:cubicBezTo>
                  <a:cubicBezTo>
                    <a:pt x="221" y="178"/>
                    <a:pt x="223" y="173"/>
                    <a:pt x="223" y="170"/>
                  </a:cubicBezTo>
                  <a:cubicBezTo>
                    <a:pt x="223" y="168"/>
                    <a:pt x="221" y="163"/>
                    <a:pt x="219" y="161"/>
                  </a:cubicBezTo>
                  <a:cubicBezTo>
                    <a:pt x="218" y="159"/>
                    <a:pt x="216" y="157"/>
                    <a:pt x="215" y="156"/>
                  </a:cubicBezTo>
                  <a:cubicBezTo>
                    <a:pt x="214" y="154"/>
                    <a:pt x="211" y="149"/>
                    <a:pt x="210" y="147"/>
                  </a:cubicBezTo>
                  <a:cubicBezTo>
                    <a:pt x="209" y="144"/>
                    <a:pt x="208" y="138"/>
                    <a:pt x="207" y="135"/>
                  </a:cubicBezTo>
                  <a:cubicBezTo>
                    <a:pt x="206" y="133"/>
                    <a:pt x="204" y="130"/>
                    <a:pt x="203" y="129"/>
                  </a:cubicBezTo>
                  <a:cubicBezTo>
                    <a:pt x="201" y="127"/>
                    <a:pt x="197" y="125"/>
                    <a:pt x="195" y="123"/>
                  </a:cubicBezTo>
                  <a:cubicBezTo>
                    <a:pt x="193" y="122"/>
                    <a:pt x="188" y="119"/>
                    <a:pt x="187" y="117"/>
                  </a:cubicBezTo>
                  <a:cubicBezTo>
                    <a:pt x="187" y="115"/>
                    <a:pt x="188" y="112"/>
                    <a:pt x="188" y="111"/>
                  </a:cubicBezTo>
                  <a:cubicBezTo>
                    <a:pt x="188" y="108"/>
                    <a:pt x="189" y="103"/>
                    <a:pt x="188" y="101"/>
                  </a:cubicBezTo>
                  <a:cubicBezTo>
                    <a:pt x="188" y="99"/>
                    <a:pt x="184" y="97"/>
                    <a:pt x="183" y="96"/>
                  </a:cubicBezTo>
                  <a:cubicBezTo>
                    <a:pt x="182" y="95"/>
                    <a:pt x="179" y="93"/>
                    <a:pt x="178" y="91"/>
                  </a:cubicBezTo>
                  <a:cubicBezTo>
                    <a:pt x="178" y="90"/>
                    <a:pt x="179" y="87"/>
                    <a:pt x="179" y="85"/>
                  </a:cubicBezTo>
                  <a:cubicBezTo>
                    <a:pt x="179" y="83"/>
                    <a:pt x="178" y="78"/>
                    <a:pt x="177" y="76"/>
                  </a:cubicBezTo>
                  <a:cubicBezTo>
                    <a:pt x="177" y="73"/>
                    <a:pt x="175" y="69"/>
                    <a:pt x="173" y="67"/>
                  </a:cubicBezTo>
                  <a:cubicBezTo>
                    <a:pt x="172" y="65"/>
                    <a:pt x="169" y="61"/>
                    <a:pt x="166" y="59"/>
                  </a:cubicBezTo>
                  <a:cubicBezTo>
                    <a:pt x="164" y="58"/>
                    <a:pt x="159" y="58"/>
                    <a:pt x="157" y="57"/>
                  </a:cubicBezTo>
                  <a:cubicBezTo>
                    <a:pt x="153" y="56"/>
                    <a:pt x="145" y="54"/>
                    <a:pt x="143" y="51"/>
                  </a:cubicBezTo>
                  <a:cubicBezTo>
                    <a:pt x="141" y="49"/>
                    <a:pt x="140" y="45"/>
                    <a:pt x="139" y="43"/>
                  </a:cubicBezTo>
                  <a:cubicBezTo>
                    <a:pt x="138" y="40"/>
                    <a:pt x="134" y="36"/>
                    <a:pt x="133" y="34"/>
                  </a:cubicBezTo>
                  <a:cubicBezTo>
                    <a:pt x="132" y="32"/>
                    <a:pt x="132" y="28"/>
                    <a:pt x="132" y="27"/>
                  </a:cubicBezTo>
                  <a:cubicBezTo>
                    <a:pt x="131" y="25"/>
                    <a:pt x="127" y="22"/>
                    <a:pt x="126" y="20"/>
                  </a:cubicBezTo>
                  <a:cubicBezTo>
                    <a:pt x="126" y="20"/>
                    <a:pt x="126" y="19"/>
                    <a:pt x="126" y="18"/>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6" name="Freeform 17">
              <a:extLst>
                <a:ext uri="{FF2B5EF4-FFF2-40B4-BE49-F238E27FC236}">
                  <a16:creationId xmlns:a16="http://schemas.microsoft.com/office/drawing/2014/main" id="{F16AD904-941F-4F05-A5CF-B440FC090D8C}"/>
                </a:ext>
              </a:extLst>
            </p:cNvPr>
            <p:cNvSpPr>
              <a:spLocks/>
            </p:cNvSpPr>
            <p:nvPr/>
          </p:nvSpPr>
          <p:spPr bwMode="auto">
            <a:xfrm>
              <a:off x="3678238" y="3316288"/>
              <a:ext cx="1376362" cy="722313"/>
            </a:xfrm>
            <a:custGeom>
              <a:avLst/>
              <a:gdLst/>
              <a:ahLst/>
              <a:cxnLst>
                <a:cxn ang="0">
                  <a:pos x="917" y="208"/>
                </a:cxn>
                <a:cxn ang="0">
                  <a:pos x="862" y="212"/>
                </a:cxn>
                <a:cxn ang="0">
                  <a:pos x="849" y="277"/>
                </a:cxn>
                <a:cxn ang="0">
                  <a:pos x="881" y="355"/>
                </a:cxn>
                <a:cxn ang="0">
                  <a:pos x="756" y="418"/>
                </a:cxn>
                <a:cxn ang="0">
                  <a:pos x="709" y="493"/>
                </a:cxn>
                <a:cxn ang="0">
                  <a:pos x="678" y="431"/>
                </a:cxn>
                <a:cxn ang="0">
                  <a:pos x="631" y="444"/>
                </a:cxn>
                <a:cxn ang="0">
                  <a:pos x="587" y="448"/>
                </a:cxn>
                <a:cxn ang="0">
                  <a:pos x="530" y="454"/>
                </a:cxn>
                <a:cxn ang="0">
                  <a:pos x="526" y="413"/>
                </a:cxn>
                <a:cxn ang="0">
                  <a:pos x="481" y="397"/>
                </a:cxn>
                <a:cxn ang="0">
                  <a:pos x="452" y="346"/>
                </a:cxn>
                <a:cxn ang="0">
                  <a:pos x="455" y="290"/>
                </a:cxn>
                <a:cxn ang="0">
                  <a:pos x="415" y="285"/>
                </a:cxn>
                <a:cxn ang="0">
                  <a:pos x="379" y="347"/>
                </a:cxn>
                <a:cxn ang="0">
                  <a:pos x="332" y="335"/>
                </a:cxn>
                <a:cxn ang="0">
                  <a:pos x="307" y="322"/>
                </a:cxn>
                <a:cxn ang="0">
                  <a:pos x="334" y="301"/>
                </a:cxn>
                <a:cxn ang="0">
                  <a:pos x="317" y="268"/>
                </a:cxn>
                <a:cxn ang="0">
                  <a:pos x="262" y="294"/>
                </a:cxn>
                <a:cxn ang="0">
                  <a:pos x="222" y="323"/>
                </a:cxn>
                <a:cxn ang="0">
                  <a:pos x="178" y="325"/>
                </a:cxn>
                <a:cxn ang="0">
                  <a:pos x="179" y="281"/>
                </a:cxn>
                <a:cxn ang="0">
                  <a:pos x="116" y="295"/>
                </a:cxn>
                <a:cxn ang="0">
                  <a:pos x="102" y="324"/>
                </a:cxn>
                <a:cxn ang="0">
                  <a:pos x="121" y="365"/>
                </a:cxn>
                <a:cxn ang="0">
                  <a:pos x="82" y="378"/>
                </a:cxn>
                <a:cxn ang="0">
                  <a:pos x="41" y="362"/>
                </a:cxn>
                <a:cxn ang="0">
                  <a:pos x="42" y="311"/>
                </a:cxn>
                <a:cxn ang="0">
                  <a:pos x="46" y="282"/>
                </a:cxn>
                <a:cxn ang="0">
                  <a:pos x="26" y="256"/>
                </a:cxn>
                <a:cxn ang="0">
                  <a:pos x="32" y="219"/>
                </a:cxn>
                <a:cxn ang="0">
                  <a:pos x="8" y="175"/>
                </a:cxn>
                <a:cxn ang="0">
                  <a:pos x="11" y="151"/>
                </a:cxn>
                <a:cxn ang="0">
                  <a:pos x="93" y="135"/>
                </a:cxn>
                <a:cxn ang="0">
                  <a:pos x="139" y="107"/>
                </a:cxn>
                <a:cxn ang="0">
                  <a:pos x="229" y="92"/>
                </a:cxn>
                <a:cxn ang="0">
                  <a:pos x="309" y="94"/>
                </a:cxn>
                <a:cxn ang="0">
                  <a:pos x="339" y="82"/>
                </a:cxn>
                <a:cxn ang="0">
                  <a:pos x="336" y="73"/>
                </a:cxn>
                <a:cxn ang="0">
                  <a:pos x="333" y="58"/>
                </a:cxn>
                <a:cxn ang="0">
                  <a:pos x="323" y="54"/>
                </a:cxn>
                <a:cxn ang="0">
                  <a:pos x="299" y="56"/>
                </a:cxn>
                <a:cxn ang="0">
                  <a:pos x="290" y="55"/>
                </a:cxn>
                <a:cxn ang="0">
                  <a:pos x="279" y="64"/>
                </a:cxn>
                <a:cxn ang="0">
                  <a:pos x="288" y="46"/>
                </a:cxn>
                <a:cxn ang="0">
                  <a:pos x="307" y="28"/>
                </a:cxn>
                <a:cxn ang="0">
                  <a:pos x="351" y="17"/>
                </a:cxn>
                <a:cxn ang="0">
                  <a:pos x="389" y="4"/>
                </a:cxn>
                <a:cxn ang="0">
                  <a:pos x="420" y="11"/>
                </a:cxn>
                <a:cxn ang="0">
                  <a:pos x="461" y="34"/>
                </a:cxn>
                <a:cxn ang="0">
                  <a:pos x="497" y="71"/>
                </a:cxn>
                <a:cxn ang="0">
                  <a:pos x="593" y="52"/>
                </a:cxn>
                <a:cxn ang="0">
                  <a:pos x="619" y="10"/>
                </a:cxn>
                <a:cxn ang="0">
                  <a:pos x="664" y="0"/>
                </a:cxn>
                <a:cxn ang="0">
                  <a:pos x="739" y="11"/>
                </a:cxn>
                <a:cxn ang="0">
                  <a:pos x="796" y="61"/>
                </a:cxn>
                <a:cxn ang="0">
                  <a:pos x="852" y="60"/>
                </a:cxn>
                <a:cxn ang="0">
                  <a:pos x="893" y="100"/>
                </a:cxn>
                <a:cxn ang="0">
                  <a:pos x="908" y="144"/>
                </a:cxn>
                <a:cxn ang="0">
                  <a:pos x="935" y="189"/>
                </a:cxn>
              </a:cxnLst>
              <a:rect l="0" t="0" r="r" b="b"/>
              <a:pathLst>
                <a:path w="943" h="495">
                  <a:moveTo>
                    <a:pt x="943" y="203"/>
                  </a:moveTo>
                  <a:cubicBezTo>
                    <a:pt x="943" y="206"/>
                    <a:pt x="941" y="211"/>
                    <a:pt x="939" y="213"/>
                  </a:cubicBezTo>
                  <a:cubicBezTo>
                    <a:pt x="939" y="214"/>
                    <a:pt x="936" y="215"/>
                    <a:pt x="935" y="215"/>
                  </a:cubicBezTo>
                  <a:cubicBezTo>
                    <a:pt x="933" y="215"/>
                    <a:pt x="930" y="215"/>
                    <a:pt x="928" y="215"/>
                  </a:cubicBezTo>
                  <a:cubicBezTo>
                    <a:pt x="927" y="214"/>
                    <a:pt x="927" y="211"/>
                    <a:pt x="926" y="210"/>
                  </a:cubicBezTo>
                  <a:cubicBezTo>
                    <a:pt x="924" y="209"/>
                    <a:pt x="919" y="208"/>
                    <a:pt x="917" y="208"/>
                  </a:cubicBezTo>
                  <a:cubicBezTo>
                    <a:pt x="914" y="208"/>
                    <a:pt x="909" y="210"/>
                    <a:pt x="907" y="211"/>
                  </a:cubicBezTo>
                  <a:cubicBezTo>
                    <a:pt x="904" y="212"/>
                    <a:pt x="899" y="217"/>
                    <a:pt x="896" y="219"/>
                  </a:cubicBezTo>
                  <a:cubicBezTo>
                    <a:pt x="894" y="220"/>
                    <a:pt x="890" y="222"/>
                    <a:pt x="888" y="222"/>
                  </a:cubicBezTo>
                  <a:cubicBezTo>
                    <a:pt x="886" y="222"/>
                    <a:pt x="882" y="223"/>
                    <a:pt x="881" y="223"/>
                  </a:cubicBezTo>
                  <a:cubicBezTo>
                    <a:pt x="878" y="222"/>
                    <a:pt x="873" y="218"/>
                    <a:pt x="871" y="217"/>
                  </a:cubicBezTo>
                  <a:cubicBezTo>
                    <a:pt x="869" y="216"/>
                    <a:pt x="865" y="213"/>
                    <a:pt x="862" y="212"/>
                  </a:cubicBezTo>
                  <a:cubicBezTo>
                    <a:pt x="860" y="211"/>
                    <a:pt x="855" y="211"/>
                    <a:pt x="853" y="211"/>
                  </a:cubicBezTo>
                  <a:cubicBezTo>
                    <a:pt x="851" y="211"/>
                    <a:pt x="846" y="211"/>
                    <a:pt x="844" y="212"/>
                  </a:cubicBezTo>
                  <a:cubicBezTo>
                    <a:pt x="842" y="213"/>
                    <a:pt x="840" y="218"/>
                    <a:pt x="839" y="220"/>
                  </a:cubicBezTo>
                  <a:cubicBezTo>
                    <a:pt x="839" y="223"/>
                    <a:pt x="838" y="229"/>
                    <a:pt x="838" y="232"/>
                  </a:cubicBezTo>
                  <a:cubicBezTo>
                    <a:pt x="838" y="238"/>
                    <a:pt x="844" y="248"/>
                    <a:pt x="845" y="254"/>
                  </a:cubicBezTo>
                  <a:cubicBezTo>
                    <a:pt x="847" y="259"/>
                    <a:pt x="849" y="271"/>
                    <a:pt x="849" y="277"/>
                  </a:cubicBezTo>
                  <a:cubicBezTo>
                    <a:pt x="849" y="282"/>
                    <a:pt x="846" y="290"/>
                    <a:pt x="847" y="295"/>
                  </a:cubicBezTo>
                  <a:cubicBezTo>
                    <a:pt x="847" y="299"/>
                    <a:pt x="851" y="307"/>
                    <a:pt x="853" y="310"/>
                  </a:cubicBezTo>
                  <a:cubicBezTo>
                    <a:pt x="855" y="313"/>
                    <a:pt x="860" y="319"/>
                    <a:pt x="860" y="319"/>
                  </a:cubicBezTo>
                  <a:cubicBezTo>
                    <a:pt x="860" y="320"/>
                    <a:pt x="869" y="327"/>
                    <a:pt x="871" y="330"/>
                  </a:cubicBezTo>
                  <a:cubicBezTo>
                    <a:pt x="874" y="333"/>
                    <a:pt x="877" y="341"/>
                    <a:pt x="878" y="345"/>
                  </a:cubicBezTo>
                  <a:cubicBezTo>
                    <a:pt x="879" y="347"/>
                    <a:pt x="881" y="353"/>
                    <a:pt x="881" y="355"/>
                  </a:cubicBezTo>
                  <a:cubicBezTo>
                    <a:pt x="881" y="359"/>
                    <a:pt x="879" y="366"/>
                    <a:pt x="877" y="368"/>
                  </a:cubicBezTo>
                  <a:cubicBezTo>
                    <a:pt x="874" y="374"/>
                    <a:pt x="865" y="381"/>
                    <a:pt x="859" y="384"/>
                  </a:cubicBezTo>
                  <a:cubicBezTo>
                    <a:pt x="853" y="388"/>
                    <a:pt x="839" y="392"/>
                    <a:pt x="832" y="394"/>
                  </a:cubicBezTo>
                  <a:cubicBezTo>
                    <a:pt x="828" y="395"/>
                    <a:pt x="819" y="398"/>
                    <a:pt x="815" y="399"/>
                  </a:cubicBezTo>
                  <a:cubicBezTo>
                    <a:pt x="807" y="401"/>
                    <a:pt x="791" y="403"/>
                    <a:pt x="783" y="406"/>
                  </a:cubicBezTo>
                  <a:cubicBezTo>
                    <a:pt x="776" y="408"/>
                    <a:pt x="763" y="415"/>
                    <a:pt x="756" y="418"/>
                  </a:cubicBezTo>
                  <a:cubicBezTo>
                    <a:pt x="751" y="421"/>
                    <a:pt x="740" y="427"/>
                    <a:pt x="736" y="432"/>
                  </a:cubicBezTo>
                  <a:cubicBezTo>
                    <a:pt x="733" y="435"/>
                    <a:pt x="731" y="443"/>
                    <a:pt x="730" y="446"/>
                  </a:cubicBezTo>
                  <a:cubicBezTo>
                    <a:pt x="729" y="451"/>
                    <a:pt x="729" y="460"/>
                    <a:pt x="728" y="464"/>
                  </a:cubicBezTo>
                  <a:cubicBezTo>
                    <a:pt x="727" y="470"/>
                    <a:pt x="725" y="482"/>
                    <a:pt x="723" y="487"/>
                  </a:cubicBezTo>
                  <a:cubicBezTo>
                    <a:pt x="722" y="489"/>
                    <a:pt x="721" y="492"/>
                    <a:pt x="720" y="495"/>
                  </a:cubicBezTo>
                  <a:cubicBezTo>
                    <a:pt x="717" y="494"/>
                    <a:pt x="712" y="494"/>
                    <a:pt x="709" y="493"/>
                  </a:cubicBezTo>
                  <a:cubicBezTo>
                    <a:pt x="706" y="492"/>
                    <a:pt x="700" y="486"/>
                    <a:pt x="698" y="483"/>
                  </a:cubicBezTo>
                  <a:cubicBezTo>
                    <a:pt x="697" y="480"/>
                    <a:pt x="696" y="475"/>
                    <a:pt x="695" y="472"/>
                  </a:cubicBezTo>
                  <a:cubicBezTo>
                    <a:pt x="695" y="469"/>
                    <a:pt x="695" y="463"/>
                    <a:pt x="695" y="461"/>
                  </a:cubicBezTo>
                  <a:cubicBezTo>
                    <a:pt x="695" y="459"/>
                    <a:pt x="695" y="455"/>
                    <a:pt x="694" y="453"/>
                  </a:cubicBezTo>
                  <a:cubicBezTo>
                    <a:pt x="692" y="450"/>
                    <a:pt x="687" y="446"/>
                    <a:pt x="685" y="443"/>
                  </a:cubicBezTo>
                  <a:cubicBezTo>
                    <a:pt x="683" y="440"/>
                    <a:pt x="680" y="434"/>
                    <a:pt x="678" y="431"/>
                  </a:cubicBezTo>
                  <a:cubicBezTo>
                    <a:pt x="676" y="430"/>
                    <a:pt x="673" y="426"/>
                    <a:pt x="670" y="425"/>
                  </a:cubicBezTo>
                  <a:cubicBezTo>
                    <a:pt x="668" y="424"/>
                    <a:pt x="661" y="423"/>
                    <a:pt x="658" y="424"/>
                  </a:cubicBezTo>
                  <a:cubicBezTo>
                    <a:pt x="656" y="425"/>
                    <a:pt x="653" y="428"/>
                    <a:pt x="652" y="429"/>
                  </a:cubicBezTo>
                  <a:cubicBezTo>
                    <a:pt x="650" y="431"/>
                    <a:pt x="649" y="434"/>
                    <a:pt x="648" y="435"/>
                  </a:cubicBezTo>
                  <a:cubicBezTo>
                    <a:pt x="646" y="437"/>
                    <a:pt x="641" y="435"/>
                    <a:pt x="638" y="436"/>
                  </a:cubicBezTo>
                  <a:cubicBezTo>
                    <a:pt x="636" y="437"/>
                    <a:pt x="633" y="442"/>
                    <a:pt x="631" y="444"/>
                  </a:cubicBezTo>
                  <a:cubicBezTo>
                    <a:pt x="630" y="446"/>
                    <a:pt x="628" y="450"/>
                    <a:pt x="627" y="451"/>
                  </a:cubicBezTo>
                  <a:cubicBezTo>
                    <a:pt x="624" y="453"/>
                    <a:pt x="617" y="454"/>
                    <a:pt x="614" y="454"/>
                  </a:cubicBezTo>
                  <a:cubicBezTo>
                    <a:pt x="612" y="453"/>
                    <a:pt x="607" y="451"/>
                    <a:pt x="606" y="450"/>
                  </a:cubicBezTo>
                  <a:cubicBezTo>
                    <a:pt x="604" y="449"/>
                    <a:pt x="601" y="445"/>
                    <a:pt x="599" y="444"/>
                  </a:cubicBezTo>
                  <a:cubicBezTo>
                    <a:pt x="597" y="442"/>
                    <a:pt x="592" y="441"/>
                    <a:pt x="590" y="442"/>
                  </a:cubicBezTo>
                  <a:cubicBezTo>
                    <a:pt x="589" y="443"/>
                    <a:pt x="588" y="447"/>
                    <a:pt x="587" y="448"/>
                  </a:cubicBezTo>
                  <a:cubicBezTo>
                    <a:pt x="586" y="449"/>
                    <a:pt x="582" y="451"/>
                    <a:pt x="580" y="452"/>
                  </a:cubicBezTo>
                  <a:cubicBezTo>
                    <a:pt x="577" y="453"/>
                    <a:pt x="571" y="455"/>
                    <a:pt x="567" y="455"/>
                  </a:cubicBezTo>
                  <a:cubicBezTo>
                    <a:pt x="564" y="455"/>
                    <a:pt x="558" y="455"/>
                    <a:pt x="554" y="454"/>
                  </a:cubicBezTo>
                  <a:cubicBezTo>
                    <a:pt x="553" y="454"/>
                    <a:pt x="550" y="452"/>
                    <a:pt x="548" y="452"/>
                  </a:cubicBezTo>
                  <a:cubicBezTo>
                    <a:pt x="546" y="452"/>
                    <a:pt x="542" y="454"/>
                    <a:pt x="539" y="454"/>
                  </a:cubicBezTo>
                  <a:cubicBezTo>
                    <a:pt x="537" y="454"/>
                    <a:pt x="532" y="456"/>
                    <a:pt x="530" y="454"/>
                  </a:cubicBezTo>
                  <a:cubicBezTo>
                    <a:pt x="528" y="453"/>
                    <a:pt x="527" y="448"/>
                    <a:pt x="527" y="446"/>
                  </a:cubicBezTo>
                  <a:cubicBezTo>
                    <a:pt x="526" y="444"/>
                    <a:pt x="527" y="440"/>
                    <a:pt x="528" y="438"/>
                  </a:cubicBezTo>
                  <a:cubicBezTo>
                    <a:pt x="529" y="437"/>
                    <a:pt x="532" y="436"/>
                    <a:pt x="533" y="434"/>
                  </a:cubicBezTo>
                  <a:cubicBezTo>
                    <a:pt x="534" y="433"/>
                    <a:pt x="535" y="429"/>
                    <a:pt x="535" y="427"/>
                  </a:cubicBezTo>
                  <a:cubicBezTo>
                    <a:pt x="535" y="425"/>
                    <a:pt x="535" y="420"/>
                    <a:pt x="534" y="418"/>
                  </a:cubicBezTo>
                  <a:cubicBezTo>
                    <a:pt x="532" y="417"/>
                    <a:pt x="528" y="414"/>
                    <a:pt x="526" y="413"/>
                  </a:cubicBezTo>
                  <a:cubicBezTo>
                    <a:pt x="524" y="413"/>
                    <a:pt x="518" y="413"/>
                    <a:pt x="515" y="413"/>
                  </a:cubicBezTo>
                  <a:cubicBezTo>
                    <a:pt x="513" y="412"/>
                    <a:pt x="509" y="411"/>
                    <a:pt x="506" y="412"/>
                  </a:cubicBezTo>
                  <a:cubicBezTo>
                    <a:pt x="504" y="412"/>
                    <a:pt x="500" y="413"/>
                    <a:pt x="498" y="413"/>
                  </a:cubicBezTo>
                  <a:cubicBezTo>
                    <a:pt x="496" y="413"/>
                    <a:pt x="491" y="412"/>
                    <a:pt x="490" y="411"/>
                  </a:cubicBezTo>
                  <a:cubicBezTo>
                    <a:pt x="487" y="410"/>
                    <a:pt x="483" y="408"/>
                    <a:pt x="482" y="406"/>
                  </a:cubicBezTo>
                  <a:cubicBezTo>
                    <a:pt x="481" y="404"/>
                    <a:pt x="481" y="400"/>
                    <a:pt x="481" y="397"/>
                  </a:cubicBezTo>
                  <a:cubicBezTo>
                    <a:pt x="481" y="395"/>
                    <a:pt x="480" y="390"/>
                    <a:pt x="479" y="388"/>
                  </a:cubicBezTo>
                  <a:cubicBezTo>
                    <a:pt x="477" y="385"/>
                    <a:pt x="473" y="379"/>
                    <a:pt x="471" y="377"/>
                  </a:cubicBezTo>
                  <a:cubicBezTo>
                    <a:pt x="470" y="375"/>
                    <a:pt x="467" y="371"/>
                    <a:pt x="466" y="369"/>
                  </a:cubicBezTo>
                  <a:cubicBezTo>
                    <a:pt x="463" y="367"/>
                    <a:pt x="458" y="365"/>
                    <a:pt x="456" y="363"/>
                  </a:cubicBezTo>
                  <a:cubicBezTo>
                    <a:pt x="455" y="361"/>
                    <a:pt x="453" y="357"/>
                    <a:pt x="452" y="354"/>
                  </a:cubicBezTo>
                  <a:cubicBezTo>
                    <a:pt x="452" y="352"/>
                    <a:pt x="451" y="348"/>
                    <a:pt x="452" y="346"/>
                  </a:cubicBezTo>
                  <a:cubicBezTo>
                    <a:pt x="452" y="345"/>
                    <a:pt x="455" y="342"/>
                    <a:pt x="455" y="341"/>
                  </a:cubicBezTo>
                  <a:cubicBezTo>
                    <a:pt x="457" y="339"/>
                    <a:pt x="461" y="334"/>
                    <a:pt x="462" y="332"/>
                  </a:cubicBezTo>
                  <a:cubicBezTo>
                    <a:pt x="463" y="329"/>
                    <a:pt x="464" y="322"/>
                    <a:pt x="464" y="319"/>
                  </a:cubicBezTo>
                  <a:cubicBezTo>
                    <a:pt x="464" y="316"/>
                    <a:pt x="461" y="312"/>
                    <a:pt x="461" y="310"/>
                  </a:cubicBezTo>
                  <a:cubicBezTo>
                    <a:pt x="460" y="307"/>
                    <a:pt x="460" y="300"/>
                    <a:pt x="459" y="297"/>
                  </a:cubicBezTo>
                  <a:cubicBezTo>
                    <a:pt x="459" y="295"/>
                    <a:pt x="457" y="291"/>
                    <a:pt x="455" y="290"/>
                  </a:cubicBezTo>
                  <a:cubicBezTo>
                    <a:pt x="453" y="289"/>
                    <a:pt x="448" y="289"/>
                    <a:pt x="446" y="288"/>
                  </a:cubicBezTo>
                  <a:cubicBezTo>
                    <a:pt x="444" y="288"/>
                    <a:pt x="440" y="287"/>
                    <a:pt x="439" y="285"/>
                  </a:cubicBezTo>
                  <a:cubicBezTo>
                    <a:pt x="437" y="284"/>
                    <a:pt x="436" y="280"/>
                    <a:pt x="435" y="279"/>
                  </a:cubicBezTo>
                  <a:cubicBezTo>
                    <a:pt x="433" y="277"/>
                    <a:pt x="428" y="276"/>
                    <a:pt x="426" y="277"/>
                  </a:cubicBezTo>
                  <a:cubicBezTo>
                    <a:pt x="424" y="277"/>
                    <a:pt x="422" y="281"/>
                    <a:pt x="420" y="282"/>
                  </a:cubicBezTo>
                  <a:cubicBezTo>
                    <a:pt x="419" y="283"/>
                    <a:pt x="416" y="283"/>
                    <a:pt x="415" y="285"/>
                  </a:cubicBezTo>
                  <a:cubicBezTo>
                    <a:pt x="413" y="287"/>
                    <a:pt x="413" y="293"/>
                    <a:pt x="413" y="295"/>
                  </a:cubicBezTo>
                  <a:cubicBezTo>
                    <a:pt x="413" y="298"/>
                    <a:pt x="415" y="305"/>
                    <a:pt x="415" y="308"/>
                  </a:cubicBezTo>
                  <a:cubicBezTo>
                    <a:pt x="414" y="310"/>
                    <a:pt x="412" y="315"/>
                    <a:pt x="411" y="317"/>
                  </a:cubicBezTo>
                  <a:cubicBezTo>
                    <a:pt x="409" y="320"/>
                    <a:pt x="404" y="324"/>
                    <a:pt x="402" y="326"/>
                  </a:cubicBezTo>
                  <a:cubicBezTo>
                    <a:pt x="399" y="329"/>
                    <a:pt x="393" y="335"/>
                    <a:pt x="390" y="338"/>
                  </a:cubicBezTo>
                  <a:cubicBezTo>
                    <a:pt x="388" y="341"/>
                    <a:pt x="382" y="346"/>
                    <a:pt x="379" y="347"/>
                  </a:cubicBezTo>
                  <a:cubicBezTo>
                    <a:pt x="378" y="348"/>
                    <a:pt x="375" y="348"/>
                    <a:pt x="373" y="348"/>
                  </a:cubicBezTo>
                  <a:cubicBezTo>
                    <a:pt x="371" y="348"/>
                    <a:pt x="368" y="346"/>
                    <a:pt x="367" y="345"/>
                  </a:cubicBezTo>
                  <a:cubicBezTo>
                    <a:pt x="365" y="343"/>
                    <a:pt x="364" y="339"/>
                    <a:pt x="362" y="338"/>
                  </a:cubicBezTo>
                  <a:cubicBezTo>
                    <a:pt x="360" y="336"/>
                    <a:pt x="354" y="334"/>
                    <a:pt x="351" y="334"/>
                  </a:cubicBezTo>
                  <a:cubicBezTo>
                    <a:pt x="349" y="333"/>
                    <a:pt x="345" y="333"/>
                    <a:pt x="343" y="333"/>
                  </a:cubicBezTo>
                  <a:cubicBezTo>
                    <a:pt x="340" y="333"/>
                    <a:pt x="335" y="335"/>
                    <a:pt x="332" y="335"/>
                  </a:cubicBezTo>
                  <a:cubicBezTo>
                    <a:pt x="329" y="335"/>
                    <a:pt x="324" y="334"/>
                    <a:pt x="321" y="334"/>
                  </a:cubicBezTo>
                  <a:cubicBezTo>
                    <a:pt x="318" y="334"/>
                    <a:pt x="312" y="337"/>
                    <a:pt x="309" y="336"/>
                  </a:cubicBezTo>
                  <a:cubicBezTo>
                    <a:pt x="307" y="336"/>
                    <a:pt x="303" y="335"/>
                    <a:pt x="301" y="334"/>
                  </a:cubicBezTo>
                  <a:cubicBezTo>
                    <a:pt x="299" y="333"/>
                    <a:pt x="296" y="330"/>
                    <a:pt x="295" y="328"/>
                  </a:cubicBezTo>
                  <a:cubicBezTo>
                    <a:pt x="295" y="327"/>
                    <a:pt x="295" y="323"/>
                    <a:pt x="296" y="322"/>
                  </a:cubicBezTo>
                  <a:cubicBezTo>
                    <a:pt x="298" y="320"/>
                    <a:pt x="305" y="321"/>
                    <a:pt x="307" y="322"/>
                  </a:cubicBezTo>
                  <a:cubicBezTo>
                    <a:pt x="310" y="322"/>
                    <a:pt x="315" y="323"/>
                    <a:pt x="317" y="324"/>
                  </a:cubicBezTo>
                  <a:cubicBezTo>
                    <a:pt x="319" y="324"/>
                    <a:pt x="323" y="327"/>
                    <a:pt x="325" y="326"/>
                  </a:cubicBezTo>
                  <a:cubicBezTo>
                    <a:pt x="327" y="326"/>
                    <a:pt x="328" y="323"/>
                    <a:pt x="328" y="321"/>
                  </a:cubicBezTo>
                  <a:cubicBezTo>
                    <a:pt x="329" y="319"/>
                    <a:pt x="326" y="315"/>
                    <a:pt x="326" y="313"/>
                  </a:cubicBezTo>
                  <a:cubicBezTo>
                    <a:pt x="326" y="311"/>
                    <a:pt x="328" y="306"/>
                    <a:pt x="329" y="304"/>
                  </a:cubicBezTo>
                  <a:cubicBezTo>
                    <a:pt x="330" y="303"/>
                    <a:pt x="333" y="302"/>
                    <a:pt x="334" y="301"/>
                  </a:cubicBezTo>
                  <a:cubicBezTo>
                    <a:pt x="335" y="299"/>
                    <a:pt x="335" y="295"/>
                    <a:pt x="335" y="293"/>
                  </a:cubicBezTo>
                  <a:cubicBezTo>
                    <a:pt x="334" y="291"/>
                    <a:pt x="332" y="288"/>
                    <a:pt x="332" y="286"/>
                  </a:cubicBezTo>
                  <a:cubicBezTo>
                    <a:pt x="332" y="285"/>
                    <a:pt x="334" y="281"/>
                    <a:pt x="334" y="279"/>
                  </a:cubicBezTo>
                  <a:cubicBezTo>
                    <a:pt x="333" y="278"/>
                    <a:pt x="329" y="276"/>
                    <a:pt x="327" y="275"/>
                  </a:cubicBezTo>
                  <a:cubicBezTo>
                    <a:pt x="326" y="274"/>
                    <a:pt x="324" y="270"/>
                    <a:pt x="322" y="269"/>
                  </a:cubicBezTo>
                  <a:cubicBezTo>
                    <a:pt x="321" y="268"/>
                    <a:pt x="318" y="268"/>
                    <a:pt x="317" y="268"/>
                  </a:cubicBezTo>
                  <a:cubicBezTo>
                    <a:pt x="315" y="267"/>
                    <a:pt x="311" y="265"/>
                    <a:pt x="308" y="264"/>
                  </a:cubicBezTo>
                  <a:cubicBezTo>
                    <a:pt x="305" y="264"/>
                    <a:pt x="299" y="264"/>
                    <a:pt x="296" y="265"/>
                  </a:cubicBezTo>
                  <a:cubicBezTo>
                    <a:pt x="294" y="265"/>
                    <a:pt x="290" y="268"/>
                    <a:pt x="288" y="269"/>
                  </a:cubicBezTo>
                  <a:cubicBezTo>
                    <a:pt x="286" y="270"/>
                    <a:pt x="280" y="271"/>
                    <a:pt x="278" y="272"/>
                  </a:cubicBezTo>
                  <a:cubicBezTo>
                    <a:pt x="275" y="274"/>
                    <a:pt x="271" y="279"/>
                    <a:pt x="269" y="282"/>
                  </a:cubicBezTo>
                  <a:cubicBezTo>
                    <a:pt x="267" y="285"/>
                    <a:pt x="265" y="292"/>
                    <a:pt x="262" y="294"/>
                  </a:cubicBezTo>
                  <a:cubicBezTo>
                    <a:pt x="260" y="297"/>
                    <a:pt x="254" y="299"/>
                    <a:pt x="252" y="300"/>
                  </a:cubicBezTo>
                  <a:cubicBezTo>
                    <a:pt x="249" y="301"/>
                    <a:pt x="244" y="302"/>
                    <a:pt x="243" y="304"/>
                  </a:cubicBezTo>
                  <a:cubicBezTo>
                    <a:pt x="242" y="306"/>
                    <a:pt x="243" y="311"/>
                    <a:pt x="243" y="313"/>
                  </a:cubicBezTo>
                  <a:cubicBezTo>
                    <a:pt x="243" y="315"/>
                    <a:pt x="244" y="320"/>
                    <a:pt x="243" y="323"/>
                  </a:cubicBezTo>
                  <a:cubicBezTo>
                    <a:pt x="242" y="325"/>
                    <a:pt x="237" y="327"/>
                    <a:pt x="235" y="328"/>
                  </a:cubicBezTo>
                  <a:cubicBezTo>
                    <a:pt x="232" y="328"/>
                    <a:pt x="225" y="325"/>
                    <a:pt x="222" y="323"/>
                  </a:cubicBezTo>
                  <a:cubicBezTo>
                    <a:pt x="220" y="323"/>
                    <a:pt x="216" y="321"/>
                    <a:pt x="214" y="320"/>
                  </a:cubicBezTo>
                  <a:cubicBezTo>
                    <a:pt x="212" y="319"/>
                    <a:pt x="209" y="316"/>
                    <a:pt x="206" y="315"/>
                  </a:cubicBezTo>
                  <a:cubicBezTo>
                    <a:pt x="204" y="314"/>
                    <a:pt x="200" y="314"/>
                    <a:pt x="198" y="314"/>
                  </a:cubicBezTo>
                  <a:cubicBezTo>
                    <a:pt x="196" y="314"/>
                    <a:pt x="191" y="316"/>
                    <a:pt x="189" y="318"/>
                  </a:cubicBezTo>
                  <a:cubicBezTo>
                    <a:pt x="187" y="319"/>
                    <a:pt x="186" y="324"/>
                    <a:pt x="184" y="325"/>
                  </a:cubicBezTo>
                  <a:cubicBezTo>
                    <a:pt x="183" y="326"/>
                    <a:pt x="179" y="326"/>
                    <a:pt x="178" y="325"/>
                  </a:cubicBezTo>
                  <a:cubicBezTo>
                    <a:pt x="177" y="324"/>
                    <a:pt x="176" y="321"/>
                    <a:pt x="175" y="319"/>
                  </a:cubicBezTo>
                  <a:cubicBezTo>
                    <a:pt x="175" y="317"/>
                    <a:pt x="173" y="314"/>
                    <a:pt x="173" y="312"/>
                  </a:cubicBezTo>
                  <a:cubicBezTo>
                    <a:pt x="173" y="309"/>
                    <a:pt x="176" y="305"/>
                    <a:pt x="177" y="303"/>
                  </a:cubicBezTo>
                  <a:cubicBezTo>
                    <a:pt x="178" y="301"/>
                    <a:pt x="179" y="296"/>
                    <a:pt x="180" y="294"/>
                  </a:cubicBezTo>
                  <a:cubicBezTo>
                    <a:pt x="181" y="293"/>
                    <a:pt x="184" y="290"/>
                    <a:pt x="184" y="288"/>
                  </a:cubicBezTo>
                  <a:cubicBezTo>
                    <a:pt x="184" y="286"/>
                    <a:pt x="181" y="282"/>
                    <a:pt x="179" y="281"/>
                  </a:cubicBezTo>
                  <a:cubicBezTo>
                    <a:pt x="178" y="279"/>
                    <a:pt x="174" y="278"/>
                    <a:pt x="172" y="277"/>
                  </a:cubicBezTo>
                  <a:cubicBezTo>
                    <a:pt x="170" y="276"/>
                    <a:pt x="165" y="276"/>
                    <a:pt x="162" y="276"/>
                  </a:cubicBezTo>
                  <a:cubicBezTo>
                    <a:pt x="159" y="276"/>
                    <a:pt x="153" y="277"/>
                    <a:pt x="150" y="278"/>
                  </a:cubicBezTo>
                  <a:cubicBezTo>
                    <a:pt x="147" y="279"/>
                    <a:pt x="142" y="281"/>
                    <a:pt x="139" y="282"/>
                  </a:cubicBezTo>
                  <a:cubicBezTo>
                    <a:pt x="136" y="283"/>
                    <a:pt x="130" y="286"/>
                    <a:pt x="127" y="288"/>
                  </a:cubicBezTo>
                  <a:cubicBezTo>
                    <a:pt x="124" y="289"/>
                    <a:pt x="119" y="294"/>
                    <a:pt x="116" y="295"/>
                  </a:cubicBezTo>
                  <a:cubicBezTo>
                    <a:pt x="113" y="296"/>
                    <a:pt x="106" y="295"/>
                    <a:pt x="103" y="297"/>
                  </a:cubicBezTo>
                  <a:cubicBezTo>
                    <a:pt x="102" y="298"/>
                    <a:pt x="100" y="301"/>
                    <a:pt x="100" y="302"/>
                  </a:cubicBezTo>
                  <a:cubicBezTo>
                    <a:pt x="100" y="304"/>
                    <a:pt x="101" y="307"/>
                    <a:pt x="102" y="308"/>
                  </a:cubicBezTo>
                  <a:cubicBezTo>
                    <a:pt x="103" y="310"/>
                    <a:pt x="107" y="311"/>
                    <a:pt x="107" y="313"/>
                  </a:cubicBezTo>
                  <a:cubicBezTo>
                    <a:pt x="108" y="315"/>
                    <a:pt x="107" y="319"/>
                    <a:pt x="106" y="321"/>
                  </a:cubicBezTo>
                  <a:cubicBezTo>
                    <a:pt x="106" y="322"/>
                    <a:pt x="102" y="323"/>
                    <a:pt x="102" y="324"/>
                  </a:cubicBezTo>
                  <a:cubicBezTo>
                    <a:pt x="101" y="326"/>
                    <a:pt x="101" y="331"/>
                    <a:pt x="102" y="333"/>
                  </a:cubicBezTo>
                  <a:cubicBezTo>
                    <a:pt x="102" y="335"/>
                    <a:pt x="103" y="340"/>
                    <a:pt x="104" y="341"/>
                  </a:cubicBezTo>
                  <a:cubicBezTo>
                    <a:pt x="105" y="342"/>
                    <a:pt x="108" y="344"/>
                    <a:pt x="109" y="345"/>
                  </a:cubicBezTo>
                  <a:cubicBezTo>
                    <a:pt x="110" y="346"/>
                    <a:pt x="112" y="351"/>
                    <a:pt x="113" y="352"/>
                  </a:cubicBezTo>
                  <a:cubicBezTo>
                    <a:pt x="115" y="354"/>
                    <a:pt x="118" y="355"/>
                    <a:pt x="119" y="356"/>
                  </a:cubicBezTo>
                  <a:cubicBezTo>
                    <a:pt x="120" y="358"/>
                    <a:pt x="121" y="363"/>
                    <a:pt x="121" y="365"/>
                  </a:cubicBezTo>
                  <a:cubicBezTo>
                    <a:pt x="121" y="367"/>
                    <a:pt x="120" y="370"/>
                    <a:pt x="119" y="372"/>
                  </a:cubicBezTo>
                  <a:cubicBezTo>
                    <a:pt x="118" y="373"/>
                    <a:pt x="115" y="375"/>
                    <a:pt x="114" y="376"/>
                  </a:cubicBezTo>
                  <a:cubicBezTo>
                    <a:pt x="112" y="377"/>
                    <a:pt x="107" y="377"/>
                    <a:pt x="105" y="378"/>
                  </a:cubicBezTo>
                  <a:cubicBezTo>
                    <a:pt x="103" y="379"/>
                    <a:pt x="100" y="383"/>
                    <a:pt x="98" y="383"/>
                  </a:cubicBezTo>
                  <a:cubicBezTo>
                    <a:pt x="96" y="384"/>
                    <a:pt x="91" y="383"/>
                    <a:pt x="88" y="382"/>
                  </a:cubicBezTo>
                  <a:cubicBezTo>
                    <a:pt x="86" y="381"/>
                    <a:pt x="84" y="379"/>
                    <a:pt x="82" y="378"/>
                  </a:cubicBezTo>
                  <a:cubicBezTo>
                    <a:pt x="80" y="377"/>
                    <a:pt x="76" y="374"/>
                    <a:pt x="76" y="372"/>
                  </a:cubicBezTo>
                  <a:cubicBezTo>
                    <a:pt x="75" y="371"/>
                    <a:pt x="77" y="367"/>
                    <a:pt x="77" y="366"/>
                  </a:cubicBezTo>
                  <a:cubicBezTo>
                    <a:pt x="76" y="364"/>
                    <a:pt x="73" y="361"/>
                    <a:pt x="71" y="360"/>
                  </a:cubicBezTo>
                  <a:cubicBezTo>
                    <a:pt x="69" y="360"/>
                    <a:pt x="65" y="361"/>
                    <a:pt x="63" y="361"/>
                  </a:cubicBezTo>
                  <a:cubicBezTo>
                    <a:pt x="60" y="361"/>
                    <a:pt x="55" y="361"/>
                    <a:pt x="52" y="362"/>
                  </a:cubicBezTo>
                  <a:cubicBezTo>
                    <a:pt x="50" y="362"/>
                    <a:pt x="45" y="362"/>
                    <a:pt x="41" y="362"/>
                  </a:cubicBezTo>
                  <a:cubicBezTo>
                    <a:pt x="41" y="360"/>
                    <a:pt x="42" y="356"/>
                    <a:pt x="42" y="354"/>
                  </a:cubicBezTo>
                  <a:cubicBezTo>
                    <a:pt x="41" y="351"/>
                    <a:pt x="38" y="347"/>
                    <a:pt x="38" y="344"/>
                  </a:cubicBezTo>
                  <a:cubicBezTo>
                    <a:pt x="37" y="341"/>
                    <a:pt x="36" y="336"/>
                    <a:pt x="36" y="333"/>
                  </a:cubicBezTo>
                  <a:cubicBezTo>
                    <a:pt x="37" y="331"/>
                    <a:pt x="39" y="327"/>
                    <a:pt x="39" y="325"/>
                  </a:cubicBezTo>
                  <a:cubicBezTo>
                    <a:pt x="39" y="323"/>
                    <a:pt x="39" y="320"/>
                    <a:pt x="39" y="318"/>
                  </a:cubicBezTo>
                  <a:cubicBezTo>
                    <a:pt x="39" y="316"/>
                    <a:pt x="41" y="313"/>
                    <a:pt x="42" y="311"/>
                  </a:cubicBezTo>
                  <a:cubicBezTo>
                    <a:pt x="42" y="310"/>
                    <a:pt x="43" y="308"/>
                    <a:pt x="43" y="307"/>
                  </a:cubicBezTo>
                  <a:cubicBezTo>
                    <a:pt x="44" y="308"/>
                    <a:pt x="46" y="309"/>
                    <a:pt x="47" y="309"/>
                  </a:cubicBezTo>
                  <a:cubicBezTo>
                    <a:pt x="50" y="308"/>
                    <a:pt x="54" y="305"/>
                    <a:pt x="55" y="302"/>
                  </a:cubicBezTo>
                  <a:cubicBezTo>
                    <a:pt x="55" y="301"/>
                    <a:pt x="55" y="298"/>
                    <a:pt x="55" y="297"/>
                  </a:cubicBezTo>
                  <a:cubicBezTo>
                    <a:pt x="54" y="294"/>
                    <a:pt x="51" y="288"/>
                    <a:pt x="50" y="286"/>
                  </a:cubicBezTo>
                  <a:cubicBezTo>
                    <a:pt x="49" y="285"/>
                    <a:pt x="47" y="283"/>
                    <a:pt x="46" y="282"/>
                  </a:cubicBezTo>
                  <a:cubicBezTo>
                    <a:pt x="45" y="281"/>
                    <a:pt x="42" y="279"/>
                    <a:pt x="41" y="277"/>
                  </a:cubicBezTo>
                  <a:cubicBezTo>
                    <a:pt x="40" y="276"/>
                    <a:pt x="37" y="274"/>
                    <a:pt x="37" y="272"/>
                  </a:cubicBezTo>
                  <a:cubicBezTo>
                    <a:pt x="36" y="270"/>
                    <a:pt x="37" y="267"/>
                    <a:pt x="37" y="266"/>
                  </a:cubicBezTo>
                  <a:cubicBezTo>
                    <a:pt x="38" y="265"/>
                    <a:pt x="40" y="262"/>
                    <a:pt x="40" y="261"/>
                  </a:cubicBezTo>
                  <a:cubicBezTo>
                    <a:pt x="39" y="259"/>
                    <a:pt x="35" y="260"/>
                    <a:pt x="33" y="259"/>
                  </a:cubicBezTo>
                  <a:cubicBezTo>
                    <a:pt x="31" y="258"/>
                    <a:pt x="27" y="257"/>
                    <a:pt x="26" y="256"/>
                  </a:cubicBezTo>
                  <a:cubicBezTo>
                    <a:pt x="25" y="255"/>
                    <a:pt x="23" y="252"/>
                    <a:pt x="23" y="251"/>
                  </a:cubicBezTo>
                  <a:cubicBezTo>
                    <a:pt x="21" y="249"/>
                    <a:pt x="19" y="245"/>
                    <a:pt x="19" y="243"/>
                  </a:cubicBezTo>
                  <a:cubicBezTo>
                    <a:pt x="19" y="241"/>
                    <a:pt x="21" y="237"/>
                    <a:pt x="22" y="236"/>
                  </a:cubicBezTo>
                  <a:cubicBezTo>
                    <a:pt x="23" y="234"/>
                    <a:pt x="25" y="232"/>
                    <a:pt x="26" y="231"/>
                  </a:cubicBezTo>
                  <a:cubicBezTo>
                    <a:pt x="27" y="230"/>
                    <a:pt x="30" y="228"/>
                    <a:pt x="31" y="226"/>
                  </a:cubicBezTo>
                  <a:cubicBezTo>
                    <a:pt x="31" y="224"/>
                    <a:pt x="32" y="221"/>
                    <a:pt x="32" y="219"/>
                  </a:cubicBezTo>
                  <a:cubicBezTo>
                    <a:pt x="32" y="217"/>
                    <a:pt x="33" y="214"/>
                    <a:pt x="32" y="213"/>
                  </a:cubicBezTo>
                  <a:cubicBezTo>
                    <a:pt x="31" y="211"/>
                    <a:pt x="27" y="207"/>
                    <a:pt x="25" y="206"/>
                  </a:cubicBezTo>
                  <a:cubicBezTo>
                    <a:pt x="23" y="205"/>
                    <a:pt x="18" y="204"/>
                    <a:pt x="16" y="203"/>
                  </a:cubicBezTo>
                  <a:cubicBezTo>
                    <a:pt x="14" y="201"/>
                    <a:pt x="12" y="197"/>
                    <a:pt x="11" y="195"/>
                  </a:cubicBezTo>
                  <a:cubicBezTo>
                    <a:pt x="10" y="192"/>
                    <a:pt x="11" y="186"/>
                    <a:pt x="11" y="183"/>
                  </a:cubicBezTo>
                  <a:cubicBezTo>
                    <a:pt x="10" y="181"/>
                    <a:pt x="9" y="177"/>
                    <a:pt x="8" y="175"/>
                  </a:cubicBezTo>
                  <a:cubicBezTo>
                    <a:pt x="8" y="174"/>
                    <a:pt x="6" y="170"/>
                    <a:pt x="4" y="169"/>
                  </a:cubicBezTo>
                  <a:cubicBezTo>
                    <a:pt x="3" y="169"/>
                    <a:pt x="1" y="169"/>
                    <a:pt x="0" y="169"/>
                  </a:cubicBezTo>
                  <a:cubicBezTo>
                    <a:pt x="0" y="167"/>
                    <a:pt x="1" y="166"/>
                    <a:pt x="1" y="165"/>
                  </a:cubicBezTo>
                  <a:cubicBezTo>
                    <a:pt x="2" y="163"/>
                    <a:pt x="6" y="162"/>
                    <a:pt x="7" y="160"/>
                  </a:cubicBezTo>
                  <a:cubicBezTo>
                    <a:pt x="7" y="159"/>
                    <a:pt x="7" y="156"/>
                    <a:pt x="8" y="155"/>
                  </a:cubicBezTo>
                  <a:cubicBezTo>
                    <a:pt x="8" y="154"/>
                    <a:pt x="10" y="152"/>
                    <a:pt x="11" y="151"/>
                  </a:cubicBezTo>
                  <a:cubicBezTo>
                    <a:pt x="14" y="152"/>
                    <a:pt x="17" y="152"/>
                    <a:pt x="18" y="153"/>
                  </a:cubicBezTo>
                  <a:cubicBezTo>
                    <a:pt x="22" y="153"/>
                    <a:pt x="30" y="154"/>
                    <a:pt x="34" y="154"/>
                  </a:cubicBezTo>
                  <a:cubicBezTo>
                    <a:pt x="38" y="154"/>
                    <a:pt x="47" y="154"/>
                    <a:pt x="52" y="153"/>
                  </a:cubicBezTo>
                  <a:cubicBezTo>
                    <a:pt x="55" y="153"/>
                    <a:pt x="61" y="151"/>
                    <a:pt x="64" y="150"/>
                  </a:cubicBezTo>
                  <a:cubicBezTo>
                    <a:pt x="67" y="148"/>
                    <a:pt x="74" y="146"/>
                    <a:pt x="77" y="144"/>
                  </a:cubicBezTo>
                  <a:cubicBezTo>
                    <a:pt x="81" y="142"/>
                    <a:pt x="89" y="138"/>
                    <a:pt x="93" y="135"/>
                  </a:cubicBezTo>
                  <a:cubicBezTo>
                    <a:pt x="95" y="134"/>
                    <a:pt x="97" y="132"/>
                    <a:pt x="98" y="130"/>
                  </a:cubicBezTo>
                  <a:cubicBezTo>
                    <a:pt x="100" y="129"/>
                    <a:pt x="102" y="124"/>
                    <a:pt x="103" y="122"/>
                  </a:cubicBezTo>
                  <a:cubicBezTo>
                    <a:pt x="105" y="120"/>
                    <a:pt x="108" y="116"/>
                    <a:pt x="110" y="114"/>
                  </a:cubicBezTo>
                  <a:cubicBezTo>
                    <a:pt x="111" y="113"/>
                    <a:pt x="115" y="110"/>
                    <a:pt x="116" y="110"/>
                  </a:cubicBezTo>
                  <a:cubicBezTo>
                    <a:pt x="119" y="108"/>
                    <a:pt x="124" y="106"/>
                    <a:pt x="126" y="106"/>
                  </a:cubicBezTo>
                  <a:cubicBezTo>
                    <a:pt x="129" y="105"/>
                    <a:pt x="136" y="106"/>
                    <a:pt x="139" y="107"/>
                  </a:cubicBezTo>
                  <a:cubicBezTo>
                    <a:pt x="141" y="108"/>
                    <a:pt x="145" y="111"/>
                    <a:pt x="147" y="112"/>
                  </a:cubicBezTo>
                  <a:cubicBezTo>
                    <a:pt x="150" y="114"/>
                    <a:pt x="157" y="116"/>
                    <a:pt x="161" y="116"/>
                  </a:cubicBezTo>
                  <a:cubicBezTo>
                    <a:pt x="165" y="117"/>
                    <a:pt x="172" y="117"/>
                    <a:pt x="176" y="116"/>
                  </a:cubicBezTo>
                  <a:cubicBezTo>
                    <a:pt x="181" y="115"/>
                    <a:pt x="190" y="112"/>
                    <a:pt x="194" y="111"/>
                  </a:cubicBezTo>
                  <a:cubicBezTo>
                    <a:pt x="198" y="109"/>
                    <a:pt x="207" y="105"/>
                    <a:pt x="211" y="103"/>
                  </a:cubicBezTo>
                  <a:cubicBezTo>
                    <a:pt x="215" y="101"/>
                    <a:pt x="224" y="95"/>
                    <a:pt x="229" y="92"/>
                  </a:cubicBezTo>
                  <a:cubicBezTo>
                    <a:pt x="231" y="91"/>
                    <a:pt x="235" y="89"/>
                    <a:pt x="237" y="88"/>
                  </a:cubicBezTo>
                  <a:cubicBezTo>
                    <a:pt x="240" y="87"/>
                    <a:pt x="246" y="86"/>
                    <a:pt x="249" y="86"/>
                  </a:cubicBezTo>
                  <a:cubicBezTo>
                    <a:pt x="254" y="85"/>
                    <a:pt x="263" y="85"/>
                    <a:pt x="268" y="85"/>
                  </a:cubicBezTo>
                  <a:cubicBezTo>
                    <a:pt x="272" y="86"/>
                    <a:pt x="280" y="86"/>
                    <a:pt x="284" y="86"/>
                  </a:cubicBezTo>
                  <a:cubicBezTo>
                    <a:pt x="286" y="87"/>
                    <a:pt x="292" y="88"/>
                    <a:pt x="295" y="89"/>
                  </a:cubicBezTo>
                  <a:cubicBezTo>
                    <a:pt x="298" y="90"/>
                    <a:pt x="306" y="93"/>
                    <a:pt x="309" y="94"/>
                  </a:cubicBezTo>
                  <a:cubicBezTo>
                    <a:pt x="313" y="94"/>
                    <a:pt x="321" y="94"/>
                    <a:pt x="324" y="94"/>
                  </a:cubicBezTo>
                  <a:cubicBezTo>
                    <a:pt x="328" y="94"/>
                    <a:pt x="335" y="95"/>
                    <a:pt x="338" y="92"/>
                  </a:cubicBezTo>
                  <a:cubicBezTo>
                    <a:pt x="338" y="92"/>
                    <a:pt x="339" y="90"/>
                    <a:pt x="339" y="89"/>
                  </a:cubicBezTo>
                  <a:cubicBezTo>
                    <a:pt x="338" y="88"/>
                    <a:pt x="337" y="87"/>
                    <a:pt x="336" y="86"/>
                  </a:cubicBezTo>
                  <a:cubicBezTo>
                    <a:pt x="336" y="85"/>
                    <a:pt x="336" y="83"/>
                    <a:pt x="336" y="82"/>
                  </a:cubicBezTo>
                  <a:cubicBezTo>
                    <a:pt x="337" y="82"/>
                    <a:pt x="339" y="82"/>
                    <a:pt x="339" y="82"/>
                  </a:cubicBezTo>
                  <a:cubicBezTo>
                    <a:pt x="340" y="82"/>
                    <a:pt x="341" y="80"/>
                    <a:pt x="341" y="79"/>
                  </a:cubicBezTo>
                  <a:cubicBezTo>
                    <a:pt x="343" y="78"/>
                    <a:pt x="346" y="79"/>
                    <a:pt x="346" y="78"/>
                  </a:cubicBezTo>
                  <a:cubicBezTo>
                    <a:pt x="347" y="77"/>
                    <a:pt x="347" y="75"/>
                    <a:pt x="346" y="75"/>
                  </a:cubicBezTo>
                  <a:cubicBezTo>
                    <a:pt x="346" y="74"/>
                    <a:pt x="344" y="73"/>
                    <a:pt x="343" y="73"/>
                  </a:cubicBezTo>
                  <a:cubicBezTo>
                    <a:pt x="342" y="72"/>
                    <a:pt x="340" y="73"/>
                    <a:pt x="338" y="73"/>
                  </a:cubicBezTo>
                  <a:cubicBezTo>
                    <a:pt x="338" y="73"/>
                    <a:pt x="336" y="73"/>
                    <a:pt x="336" y="73"/>
                  </a:cubicBezTo>
                  <a:cubicBezTo>
                    <a:pt x="335" y="72"/>
                    <a:pt x="335" y="70"/>
                    <a:pt x="336" y="69"/>
                  </a:cubicBezTo>
                  <a:cubicBezTo>
                    <a:pt x="337" y="68"/>
                    <a:pt x="340" y="68"/>
                    <a:pt x="342" y="67"/>
                  </a:cubicBezTo>
                  <a:cubicBezTo>
                    <a:pt x="342" y="67"/>
                    <a:pt x="344" y="65"/>
                    <a:pt x="345" y="64"/>
                  </a:cubicBezTo>
                  <a:cubicBezTo>
                    <a:pt x="345" y="63"/>
                    <a:pt x="344" y="61"/>
                    <a:pt x="343" y="60"/>
                  </a:cubicBezTo>
                  <a:cubicBezTo>
                    <a:pt x="342" y="59"/>
                    <a:pt x="340" y="59"/>
                    <a:pt x="339" y="59"/>
                  </a:cubicBezTo>
                  <a:cubicBezTo>
                    <a:pt x="338" y="58"/>
                    <a:pt x="334" y="58"/>
                    <a:pt x="333" y="58"/>
                  </a:cubicBezTo>
                  <a:cubicBezTo>
                    <a:pt x="332" y="59"/>
                    <a:pt x="331" y="61"/>
                    <a:pt x="329" y="62"/>
                  </a:cubicBezTo>
                  <a:cubicBezTo>
                    <a:pt x="329" y="62"/>
                    <a:pt x="327" y="63"/>
                    <a:pt x="326" y="63"/>
                  </a:cubicBezTo>
                  <a:cubicBezTo>
                    <a:pt x="325" y="62"/>
                    <a:pt x="325" y="60"/>
                    <a:pt x="326" y="59"/>
                  </a:cubicBezTo>
                  <a:cubicBezTo>
                    <a:pt x="326" y="58"/>
                    <a:pt x="329" y="57"/>
                    <a:pt x="329" y="56"/>
                  </a:cubicBezTo>
                  <a:cubicBezTo>
                    <a:pt x="329" y="55"/>
                    <a:pt x="330" y="53"/>
                    <a:pt x="329" y="53"/>
                  </a:cubicBezTo>
                  <a:cubicBezTo>
                    <a:pt x="328" y="52"/>
                    <a:pt x="325" y="54"/>
                    <a:pt x="323" y="54"/>
                  </a:cubicBezTo>
                  <a:cubicBezTo>
                    <a:pt x="322" y="54"/>
                    <a:pt x="319" y="56"/>
                    <a:pt x="317" y="56"/>
                  </a:cubicBezTo>
                  <a:cubicBezTo>
                    <a:pt x="315" y="56"/>
                    <a:pt x="311" y="55"/>
                    <a:pt x="309" y="56"/>
                  </a:cubicBezTo>
                  <a:cubicBezTo>
                    <a:pt x="307" y="57"/>
                    <a:pt x="305" y="60"/>
                    <a:pt x="304" y="61"/>
                  </a:cubicBezTo>
                  <a:cubicBezTo>
                    <a:pt x="303" y="62"/>
                    <a:pt x="301" y="64"/>
                    <a:pt x="300" y="63"/>
                  </a:cubicBezTo>
                  <a:cubicBezTo>
                    <a:pt x="299" y="63"/>
                    <a:pt x="299" y="61"/>
                    <a:pt x="299" y="60"/>
                  </a:cubicBezTo>
                  <a:cubicBezTo>
                    <a:pt x="298" y="59"/>
                    <a:pt x="299" y="57"/>
                    <a:pt x="299" y="56"/>
                  </a:cubicBezTo>
                  <a:cubicBezTo>
                    <a:pt x="300" y="55"/>
                    <a:pt x="302" y="55"/>
                    <a:pt x="303" y="54"/>
                  </a:cubicBezTo>
                  <a:cubicBezTo>
                    <a:pt x="303" y="53"/>
                    <a:pt x="303" y="51"/>
                    <a:pt x="303" y="50"/>
                  </a:cubicBezTo>
                  <a:cubicBezTo>
                    <a:pt x="303" y="49"/>
                    <a:pt x="304" y="47"/>
                    <a:pt x="303" y="46"/>
                  </a:cubicBezTo>
                  <a:cubicBezTo>
                    <a:pt x="302" y="45"/>
                    <a:pt x="300" y="46"/>
                    <a:pt x="299" y="46"/>
                  </a:cubicBezTo>
                  <a:cubicBezTo>
                    <a:pt x="298" y="46"/>
                    <a:pt x="296" y="49"/>
                    <a:pt x="295" y="50"/>
                  </a:cubicBezTo>
                  <a:cubicBezTo>
                    <a:pt x="294" y="51"/>
                    <a:pt x="292" y="54"/>
                    <a:pt x="290" y="55"/>
                  </a:cubicBezTo>
                  <a:cubicBezTo>
                    <a:pt x="290" y="56"/>
                    <a:pt x="288" y="58"/>
                    <a:pt x="287" y="59"/>
                  </a:cubicBezTo>
                  <a:cubicBezTo>
                    <a:pt x="286" y="61"/>
                    <a:pt x="286" y="65"/>
                    <a:pt x="285" y="67"/>
                  </a:cubicBezTo>
                  <a:cubicBezTo>
                    <a:pt x="285" y="68"/>
                    <a:pt x="283" y="70"/>
                    <a:pt x="282" y="71"/>
                  </a:cubicBezTo>
                  <a:cubicBezTo>
                    <a:pt x="281" y="71"/>
                    <a:pt x="279" y="71"/>
                    <a:pt x="278" y="71"/>
                  </a:cubicBezTo>
                  <a:cubicBezTo>
                    <a:pt x="278" y="70"/>
                    <a:pt x="278" y="68"/>
                    <a:pt x="278" y="67"/>
                  </a:cubicBezTo>
                  <a:cubicBezTo>
                    <a:pt x="278" y="66"/>
                    <a:pt x="279" y="65"/>
                    <a:pt x="279" y="64"/>
                  </a:cubicBezTo>
                  <a:cubicBezTo>
                    <a:pt x="280" y="63"/>
                    <a:pt x="282" y="62"/>
                    <a:pt x="282" y="61"/>
                  </a:cubicBezTo>
                  <a:cubicBezTo>
                    <a:pt x="283" y="60"/>
                    <a:pt x="284" y="57"/>
                    <a:pt x="284" y="56"/>
                  </a:cubicBezTo>
                  <a:cubicBezTo>
                    <a:pt x="285" y="55"/>
                    <a:pt x="287" y="53"/>
                    <a:pt x="287" y="52"/>
                  </a:cubicBezTo>
                  <a:cubicBezTo>
                    <a:pt x="288" y="51"/>
                    <a:pt x="288" y="49"/>
                    <a:pt x="288" y="48"/>
                  </a:cubicBezTo>
                  <a:cubicBezTo>
                    <a:pt x="288" y="48"/>
                    <a:pt x="287" y="47"/>
                    <a:pt x="287" y="47"/>
                  </a:cubicBezTo>
                  <a:cubicBezTo>
                    <a:pt x="287" y="47"/>
                    <a:pt x="288" y="46"/>
                    <a:pt x="288" y="46"/>
                  </a:cubicBezTo>
                  <a:cubicBezTo>
                    <a:pt x="289" y="45"/>
                    <a:pt x="289" y="42"/>
                    <a:pt x="289" y="41"/>
                  </a:cubicBezTo>
                  <a:cubicBezTo>
                    <a:pt x="290" y="39"/>
                    <a:pt x="291" y="37"/>
                    <a:pt x="292" y="36"/>
                  </a:cubicBezTo>
                  <a:cubicBezTo>
                    <a:pt x="293" y="35"/>
                    <a:pt x="295" y="35"/>
                    <a:pt x="295" y="35"/>
                  </a:cubicBezTo>
                  <a:cubicBezTo>
                    <a:pt x="296" y="34"/>
                    <a:pt x="298" y="32"/>
                    <a:pt x="299" y="31"/>
                  </a:cubicBezTo>
                  <a:cubicBezTo>
                    <a:pt x="299" y="30"/>
                    <a:pt x="300" y="29"/>
                    <a:pt x="301" y="28"/>
                  </a:cubicBezTo>
                  <a:cubicBezTo>
                    <a:pt x="302" y="28"/>
                    <a:pt x="306" y="28"/>
                    <a:pt x="307" y="28"/>
                  </a:cubicBezTo>
                  <a:cubicBezTo>
                    <a:pt x="309" y="27"/>
                    <a:pt x="312" y="24"/>
                    <a:pt x="314" y="24"/>
                  </a:cubicBezTo>
                  <a:cubicBezTo>
                    <a:pt x="316" y="24"/>
                    <a:pt x="319" y="25"/>
                    <a:pt x="320" y="26"/>
                  </a:cubicBezTo>
                  <a:cubicBezTo>
                    <a:pt x="323" y="26"/>
                    <a:pt x="328" y="28"/>
                    <a:pt x="331" y="27"/>
                  </a:cubicBezTo>
                  <a:cubicBezTo>
                    <a:pt x="332" y="27"/>
                    <a:pt x="335" y="25"/>
                    <a:pt x="336" y="24"/>
                  </a:cubicBezTo>
                  <a:cubicBezTo>
                    <a:pt x="338" y="23"/>
                    <a:pt x="342" y="21"/>
                    <a:pt x="344" y="20"/>
                  </a:cubicBezTo>
                  <a:cubicBezTo>
                    <a:pt x="346" y="19"/>
                    <a:pt x="349" y="18"/>
                    <a:pt x="351" y="17"/>
                  </a:cubicBezTo>
                  <a:cubicBezTo>
                    <a:pt x="352" y="16"/>
                    <a:pt x="355" y="13"/>
                    <a:pt x="356" y="12"/>
                  </a:cubicBezTo>
                  <a:cubicBezTo>
                    <a:pt x="358" y="11"/>
                    <a:pt x="361" y="10"/>
                    <a:pt x="363" y="9"/>
                  </a:cubicBezTo>
                  <a:cubicBezTo>
                    <a:pt x="364" y="8"/>
                    <a:pt x="366" y="6"/>
                    <a:pt x="367" y="5"/>
                  </a:cubicBezTo>
                  <a:cubicBezTo>
                    <a:pt x="369" y="4"/>
                    <a:pt x="372" y="2"/>
                    <a:pt x="374" y="2"/>
                  </a:cubicBezTo>
                  <a:cubicBezTo>
                    <a:pt x="376" y="1"/>
                    <a:pt x="381" y="1"/>
                    <a:pt x="384" y="1"/>
                  </a:cubicBezTo>
                  <a:cubicBezTo>
                    <a:pt x="385" y="2"/>
                    <a:pt x="388" y="3"/>
                    <a:pt x="389" y="4"/>
                  </a:cubicBezTo>
                  <a:cubicBezTo>
                    <a:pt x="391" y="4"/>
                    <a:pt x="394" y="3"/>
                    <a:pt x="396" y="4"/>
                  </a:cubicBezTo>
                  <a:cubicBezTo>
                    <a:pt x="398" y="4"/>
                    <a:pt x="401" y="4"/>
                    <a:pt x="403" y="4"/>
                  </a:cubicBezTo>
                  <a:cubicBezTo>
                    <a:pt x="404" y="5"/>
                    <a:pt x="406" y="7"/>
                    <a:pt x="407" y="7"/>
                  </a:cubicBezTo>
                  <a:cubicBezTo>
                    <a:pt x="408" y="7"/>
                    <a:pt x="410" y="7"/>
                    <a:pt x="411" y="7"/>
                  </a:cubicBezTo>
                  <a:cubicBezTo>
                    <a:pt x="413" y="7"/>
                    <a:pt x="416" y="8"/>
                    <a:pt x="418" y="8"/>
                  </a:cubicBezTo>
                  <a:cubicBezTo>
                    <a:pt x="419" y="9"/>
                    <a:pt x="419" y="10"/>
                    <a:pt x="420" y="11"/>
                  </a:cubicBezTo>
                  <a:cubicBezTo>
                    <a:pt x="421" y="13"/>
                    <a:pt x="423" y="18"/>
                    <a:pt x="424" y="20"/>
                  </a:cubicBezTo>
                  <a:cubicBezTo>
                    <a:pt x="427" y="23"/>
                    <a:pt x="434" y="30"/>
                    <a:pt x="437" y="33"/>
                  </a:cubicBezTo>
                  <a:cubicBezTo>
                    <a:pt x="440" y="35"/>
                    <a:pt x="444" y="38"/>
                    <a:pt x="447" y="40"/>
                  </a:cubicBezTo>
                  <a:cubicBezTo>
                    <a:pt x="448" y="41"/>
                    <a:pt x="451" y="42"/>
                    <a:pt x="453" y="42"/>
                  </a:cubicBezTo>
                  <a:cubicBezTo>
                    <a:pt x="454" y="41"/>
                    <a:pt x="455" y="39"/>
                    <a:pt x="456" y="39"/>
                  </a:cubicBezTo>
                  <a:cubicBezTo>
                    <a:pt x="457" y="37"/>
                    <a:pt x="460" y="35"/>
                    <a:pt x="461" y="34"/>
                  </a:cubicBezTo>
                  <a:cubicBezTo>
                    <a:pt x="462" y="33"/>
                    <a:pt x="465" y="33"/>
                    <a:pt x="466" y="33"/>
                  </a:cubicBezTo>
                  <a:cubicBezTo>
                    <a:pt x="469" y="34"/>
                    <a:pt x="472" y="37"/>
                    <a:pt x="474" y="38"/>
                  </a:cubicBezTo>
                  <a:cubicBezTo>
                    <a:pt x="476" y="40"/>
                    <a:pt x="480" y="46"/>
                    <a:pt x="481" y="49"/>
                  </a:cubicBezTo>
                  <a:cubicBezTo>
                    <a:pt x="482" y="51"/>
                    <a:pt x="483" y="57"/>
                    <a:pt x="484" y="60"/>
                  </a:cubicBezTo>
                  <a:cubicBezTo>
                    <a:pt x="485" y="63"/>
                    <a:pt x="486" y="70"/>
                    <a:pt x="489" y="71"/>
                  </a:cubicBezTo>
                  <a:cubicBezTo>
                    <a:pt x="491" y="73"/>
                    <a:pt x="495" y="71"/>
                    <a:pt x="497" y="71"/>
                  </a:cubicBezTo>
                  <a:cubicBezTo>
                    <a:pt x="504" y="71"/>
                    <a:pt x="517" y="71"/>
                    <a:pt x="524" y="71"/>
                  </a:cubicBezTo>
                  <a:cubicBezTo>
                    <a:pt x="530" y="71"/>
                    <a:pt x="541" y="71"/>
                    <a:pt x="547" y="71"/>
                  </a:cubicBezTo>
                  <a:cubicBezTo>
                    <a:pt x="553" y="71"/>
                    <a:pt x="565" y="70"/>
                    <a:pt x="572" y="69"/>
                  </a:cubicBezTo>
                  <a:cubicBezTo>
                    <a:pt x="574" y="69"/>
                    <a:pt x="579" y="68"/>
                    <a:pt x="582" y="67"/>
                  </a:cubicBezTo>
                  <a:cubicBezTo>
                    <a:pt x="584" y="66"/>
                    <a:pt x="588" y="64"/>
                    <a:pt x="589" y="62"/>
                  </a:cubicBezTo>
                  <a:cubicBezTo>
                    <a:pt x="591" y="60"/>
                    <a:pt x="593" y="55"/>
                    <a:pt x="593" y="52"/>
                  </a:cubicBezTo>
                  <a:cubicBezTo>
                    <a:pt x="594" y="50"/>
                    <a:pt x="593" y="45"/>
                    <a:pt x="593" y="42"/>
                  </a:cubicBezTo>
                  <a:cubicBezTo>
                    <a:pt x="593" y="40"/>
                    <a:pt x="593" y="36"/>
                    <a:pt x="594" y="35"/>
                  </a:cubicBezTo>
                  <a:cubicBezTo>
                    <a:pt x="596" y="32"/>
                    <a:pt x="601" y="30"/>
                    <a:pt x="603" y="28"/>
                  </a:cubicBezTo>
                  <a:cubicBezTo>
                    <a:pt x="604" y="27"/>
                    <a:pt x="607" y="24"/>
                    <a:pt x="608" y="22"/>
                  </a:cubicBezTo>
                  <a:cubicBezTo>
                    <a:pt x="610" y="20"/>
                    <a:pt x="611" y="14"/>
                    <a:pt x="613" y="13"/>
                  </a:cubicBezTo>
                  <a:cubicBezTo>
                    <a:pt x="614" y="11"/>
                    <a:pt x="618" y="10"/>
                    <a:pt x="619" y="10"/>
                  </a:cubicBezTo>
                  <a:cubicBezTo>
                    <a:pt x="622" y="11"/>
                    <a:pt x="625" y="14"/>
                    <a:pt x="628" y="15"/>
                  </a:cubicBezTo>
                  <a:cubicBezTo>
                    <a:pt x="630" y="16"/>
                    <a:pt x="635" y="17"/>
                    <a:pt x="637" y="17"/>
                  </a:cubicBezTo>
                  <a:cubicBezTo>
                    <a:pt x="639" y="17"/>
                    <a:pt x="642" y="15"/>
                    <a:pt x="644" y="14"/>
                  </a:cubicBezTo>
                  <a:cubicBezTo>
                    <a:pt x="645" y="13"/>
                    <a:pt x="648" y="10"/>
                    <a:pt x="649" y="9"/>
                  </a:cubicBezTo>
                  <a:cubicBezTo>
                    <a:pt x="651" y="7"/>
                    <a:pt x="654" y="3"/>
                    <a:pt x="656" y="2"/>
                  </a:cubicBezTo>
                  <a:cubicBezTo>
                    <a:pt x="658" y="1"/>
                    <a:pt x="662" y="0"/>
                    <a:pt x="664" y="0"/>
                  </a:cubicBezTo>
                  <a:cubicBezTo>
                    <a:pt x="667" y="1"/>
                    <a:pt x="670" y="5"/>
                    <a:pt x="672" y="5"/>
                  </a:cubicBezTo>
                  <a:cubicBezTo>
                    <a:pt x="675" y="7"/>
                    <a:pt x="681" y="9"/>
                    <a:pt x="684" y="8"/>
                  </a:cubicBezTo>
                  <a:cubicBezTo>
                    <a:pt x="686" y="8"/>
                    <a:pt x="689" y="4"/>
                    <a:pt x="691" y="4"/>
                  </a:cubicBezTo>
                  <a:cubicBezTo>
                    <a:pt x="693" y="2"/>
                    <a:pt x="700" y="1"/>
                    <a:pt x="703" y="1"/>
                  </a:cubicBezTo>
                  <a:cubicBezTo>
                    <a:pt x="707" y="1"/>
                    <a:pt x="716" y="2"/>
                    <a:pt x="721" y="3"/>
                  </a:cubicBezTo>
                  <a:cubicBezTo>
                    <a:pt x="725" y="5"/>
                    <a:pt x="735" y="8"/>
                    <a:pt x="739" y="11"/>
                  </a:cubicBezTo>
                  <a:cubicBezTo>
                    <a:pt x="742" y="13"/>
                    <a:pt x="748" y="18"/>
                    <a:pt x="750" y="21"/>
                  </a:cubicBezTo>
                  <a:cubicBezTo>
                    <a:pt x="753" y="24"/>
                    <a:pt x="756" y="30"/>
                    <a:pt x="759" y="32"/>
                  </a:cubicBezTo>
                  <a:cubicBezTo>
                    <a:pt x="761" y="34"/>
                    <a:pt x="765" y="35"/>
                    <a:pt x="768" y="36"/>
                  </a:cubicBezTo>
                  <a:cubicBezTo>
                    <a:pt x="770" y="37"/>
                    <a:pt x="774" y="39"/>
                    <a:pt x="775" y="40"/>
                  </a:cubicBezTo>
                  <a:cubicBezTo>
                    <a:pt x="778" y="42"/>
                    <a:pt x="782" y="48"/>
                    <a:pt x="784" y="50"/>
                  </a:cubicBezTo>
                  <a:cubicBezTo>
                    <a:pt x="787" y="53"/>
                    <a:pt x="792" y="60"/>
                    <a:pt x="796" y="61"/>
                  </a:cubicBezTo>
                  <a:cubicBezTo>
                    <a:pt x="799" y="63"/>
                    <a:pt x="808" y="62"/>
                    <a:pt x="809" y="62"/>
                  </a:cubicBezTo>
                  <a:cubicBezTo>
                    <a:pt x="809" y="62"/>
                    <a:pt x="823" y="61"/>
                    <a:pt x="827" y="59"/>
                  </a:cubicBezTo>
                  <a:cubicBezTo>
                    <a:pt x="831" y="58"/>
                    <a:pt x="837" y="54"/>
                    <a:pt x="840" y="53"/>
                  </a:cubicBezTo>
                  <a:cubicBezTo>
                    <a:pt x="841" y="52"/>
                    <a:pt x="844" y="52"/>
                    <a:pt x="846" y="51"/>
                  </a:cubicBezTo>
                  <a:cubicBezTo>
                    <a:pt x="846" y="52"/>
                    <a:pt x="846" y="53"/>
                    <a:pt x="846" y="53"/>
                  </a:cubicBezTo>
                  <a:cubicBezTo>
                    <a:pt x="847" y="55"/>
                    <a:pt x="851" y="58"/>
                    <a:pt x="852" y="60"/>
                  </a:cubicBezTo>
                  <a:cubicBezTo>
                    <a:pt x="852" y="61"/>
                    <a:pt x="852" y="65"/>
                    <a:pt x="853" y="67"/>
                  </a:cubicBezTo>
                  <a:cubicBezTo>
                    <a:pt x="854" y="69"/>
                    <a:pt x="858" y="73"/>
                    <a:pt x="859" y="76"/>
                  </a:cubicBezTo>
                  <a:cubicBezTo>
                    <a:pt x="860" y="78"/>
                    <a:pt x="861" y="82"/>
                    <a:pt x="863" y="84"/>
                  </a:cubicBezTo>
                  <a:cubicBezTo>
                    <a:pt x="865" y="87"/>
                    <a:pt x="873" y="89"/>
                    <a:pt x="877" y="90"/>
                  </a:cubicBezTo>
                  <a:cubicBezTo>
                    <a:pt x="879" y="91"/>
                    <a:pt x="884" y="91"/>
                    <a:pt x="886" y="92"/>
                  </a:cubicBezTo>
                  <a:cubicBezTo>
                    <a:pt x="889" y="94"/>
                    <a:pt x="892" y="98"/>
                    <a:pt x="893" y="100"/>
                  </a:cubicBezTo>
                  <a:cubicBezTo>
                    <a:pt x="895" y="102"/>
                    <a:pt x="897" y="106"/>
                    <a:pt x="897" y="109"/>
                  </a:cubicBezTo>
                  <a:cubicBezTo>
                    <a:pt x="898" y="111"/>
                    <a:pt x="899" y="116"/>
                    <a:pt x="899" y="118"/>
                  </a:cubicBezTo>
                  <a:cubicBezTo>
                    <a:pt x="899" y="120"/>
                    <a:pt x="898" y="123"/>
                    <a:pt x="898" y="124"/>
                  </a:cubicBezTo>
                  <a:cubicBezTo>
                    <a:pt x="899" y="126"/>
                    <a:pt x="902" y="128"/>
                    <a:pt x="903" y="129"/>
                  </a:cubicBezTo>
                  <a:cubicBezTo>
                    <a:pt x="904" y="130"/>
                    <a:pt x="908" y="132"/>
                    <a:pt x="908" y="134"/>
                  </a:cubicBezTo>
                  <a:cubicBezTo>
                    <a:pt x="909" y="136"/>
                    <a:pt x="908" y="141"/>
                    <a:pt x="908" y="144"/>
                  </a:cubicBezTo>
                  <a:cubicBezTo>
                    <a:pt x="908" y="145"/>
                    <a:pt x="907" y="148"/>
                    <a:pt x="907" y="150"/>
                  </a:cubicBezTo>
                  <a:cubicBezTo>
                    <a:pt x="908" y="152"/>
                    <a:pt x="913" y="155"/>
                    <a:pt x="915" y="156"/>
                  </a:cubicBezTo>
                  <a:cubicBezTo>
                    <a:pt x="917" y="158"/>
                    <a:pt x="921" y="160"/>
                    <a:pt x="923" y="162"/>
                  </a:cubicBezTo>
                  <a:cubicBezTo>
                    <a:pt x="924" y="163"/>
                    <a:pt x="926" y="166"/>
                    <a:pt x="927" y="168"/>
                  </a:cubicBezTo>
                  <a:cubicBezTo>
                    <a:pt x="928" y="171"/>
                    <a:pt x="929" y="177"/>
                    <a:pt x="930" y="180"/>
                  </a:cubicBezTo>
                  <a:cubicBezTo>
                    <a:pt x="931" y="182"/>
                    <a:pt x="934" y="187"/>
                    <a:pt x="935" y="189"/>
                  </a:cubicBezTo>
                  <a:cubicBezTo>
                    <a:pt x="936" y="190"/>
                    <a:pt x="938" y="192"/>
                    <a:pt x="939" y="194"/>
                  </a:cubicBezTo>
                  <a:cubicBezTo>
                    <a:pt x="941" y="196"/>
                    <a:pt x="943" y="201"/>
                    <a:pt x="943" y="203"/>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7" name="Freeform 18">
              <a:extLst>
                <a:ext uri="{FF2B5EF4-FFF2-40B4-BE49-F238E27FC236}">
                  <a16:creationId xmlns:a16="http://schemas.microsoft.com/office/drawing/2014/main" id="{258C93BD-EC68-4553-9A13-A8D3EB4FB70A}"/>
                </a:ext>
              </a:extLst>
            </p:cNvPr>
            <p:cNvSpPr>
              <a:spLocks/>
            </p:cNvSpPr>
            <p:nvPr/>
          </p:nvSpPr>
          <p:spPr bwMode="auto">
            <a:xfrm>
              <a:off x="3486150" y="3357563"/>
              <a:ext cx="25400" cy="19050"/>
            </a:xfrm>
            <a:custGeom>
              <a:avLst/>
              <a:gdLst/>
              <a:ahLst/>
              <a:cxnLst>
                <a:cxn ang="0">
                  <a:pos x="18" y="2"/>
                </a:cxn>
                <a:cxn ang="0">
                  <a:pos x="17" y="8"/>
                </a:cxn>
                <a:cxn ang="0">
                  <a:pos x="14" y="11"/>
                </a:cxn>
                <a:cxn ang="0">
                  <a:pos x="7" y="11"/>
                </a:cxn>
                <a:cxn ang="0">
                  <a:pos x="1" y="10"/>
                </a:cxn>
                <a:cxn ang="0">
                  <a:pos x="1" y="5"/>
                </a:cxn>
                <a:cxn ang="0">
                  <a:pos x="4" y="2"/>
                </a:cxn>
                <a:cxn ang="0">
                  <a:pos x="8" y="0"/>
                </a:cxn>
                <a:cxn ang="0">
                  <a:pos x="14" y="0"/>
                </a:cxn>
                <a:cxn ang="0">
                  <a:pos x="18" y="2"/>
                </a:cxn>
              </a:cxnLst>
              <a:rect l="0" t="0" r="r" b="b"/>
              <a:pathLst>
                <a:path w="18" h="12">
                  <a:moveTo>
                    <a:pt x="18" y="2"/>
                  </a:moveTo>
                  <a:cubicBezTo>
                    <a:pt x="18" y="4"/>
                    <a:pt x="18" y="6"/>
                    <a:pt x="17" y="8"/>
                  </a:cubicBezTo>
                  <a:cubicBezTo>
                    <a:pt x="17" y="9"/>
                    <a:pt x="15" y="11"/>
                    <a:pt x="14" y="11"/>
                  </a:cubicBezTo>
                  <a:cubicBezTo>
                    <a:pt x="12" y="12"/>
                    <a:pt x="9" y="11"/>
                    <a:pt x="7" y="11"/>
                  </a:cubicBezTo>
                  <a:cubicBezTo>
                    <a:pt x="6" y="11"/>
                    <a:pt x="2" y="11"/>
                    <a:pt x="1" y="10"/>
                  </a:cubicBezTo>
                  <a:cubicBezTo>
                    <a:pt x="1" y="9"/>
                    <a:pt x="0" y="6"/>
                    <a:pt x="1" y="5"/>
                  </a:cubicBezTo>
                  <a:cubicBezTo>
                    <a:pt x="1" y="4"/>
                    <a:pt x="3" y="2"/>
                    <a:pt x="4" y="2"/>
                  </a:cubicBezTo>
                  <a:cubicBezTo>
                    <a:pt x="5" y="1"/>
                    <a:pt x="7" y="0"/>
                    <a:pt x="8" y="0"/>
                  </a:cubicBezTo>
                  <a:cubicBezTo>
                    <a:pt x="10" y="0"/>
                    <a:pt x="13" y="0"/>
                    <a:pt x="14" y="0"/>
                  </a:cubicBezTo>
                  <a:cubicBezTo>
                    <a:pt x="15" y="0"/>
                    <a:pt x="17" y="1"/>
                    <a:pt x="18"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8" name="Freeform 19">
              <a:extLst>
                <a:ext uri="{FF2B5EF4-FFF2-40B4-BE49-F238E27FC236}">
                  <a16:creationId xmlns:a16="http://schemas.microsoft.com/office/drawing/2014/main" id="{2862744F-E33F-4039-AA5D-C1D56CD6B4E5}"/>
                </a:ext>
              </a:extLst>
            </p:cNvPr>
            <p:cNvSpPr>
              <a:spLocks/>
            </p:cNvSpPr>
            <p:nvPr/>
          </p:nvSpPr>
          <p:spPr bwMode="auto">
            <a:xfrm>
              <a:off x="3443288" y="3286126"/>
              <a:ext cx="390525" cy="225425"/>
            </a:xfrm>
            <a:custGeom>
              <a:avLst/>
              <a:gdLst/>
              <a:ahLst/>
              <a:cxnLst>
                <a:cxn ang="0">
                  <a:pos x="266" y="124"/>
                </a:cxn>
                <a:cxn ang="0">
                  <a:pos x="251" y="137"/>
                </a:cxn>
                <a:cxn ang="0">
                  <a:pos x="233" y="151"/>
                </a:cxn>
                <a:cxn ang="0">
                  <a:pos x="203" y="152"/>
                </a:cxn>
                <a:cxn ang="0">
                  <a:pos x="179" y="138"/>
                </a:cxn>
                <a:cxn ang="0">
                  <a:pos x="160" y="132"/>
                </a:cxn>
                <a:cxn ang="0">
                  <a:pos x="143" y="122"/>
                </a:cxn>
                <a:cxn ang="0">
                  <a:pos x="129" y="113"/>
                </a:cxn>
                <a:cxn ang="0">
                  <a:pos x="106" y="114"/>
                </a:cxn>
                <a:cxn ang="0">
                  <a:pos x="96" y="106"/>
                </a:cxn>
                <a:cxn ang="0">
                  <a:pos x="84" y="88"/>
                </a:cxn>
                <a:cxn ang="0">
                  <a:pos x="80" y="71"/>
                </a:cxn>
                <a:cxn ang="0">
                  <a:pos x="82" y="55"/>
                </a:cxn>
                <a:cxn ang="0">
                  <a:pos x="65" y="36"/>
                </a:cxn>
                <a:cxn ang="0">
                  <a:pos x="44" y="33"/>
                </a:cxn>
                <a:cxn ang="0">
                  <a:pos x="34" y="44"/>
                </a:cxn>
                <a:cxn ang="0">
                  <a:pos x="20" y="49"/>
                </a:cxn>
                <a:cxn ang="0">
                  <a:pos x="10" y="52"/>
                </a:cxn>
                <a:cxn ang="0">
                  <a:pos x="1" y="42"/>
                </a:cxn>
                <a:cxn ang="0">
                  <a:pos x="3" y="23"/>
                </a:cxn>
                <a:cxn ang="0">
                  <a:pos x="34" y="8"/>
                </a:cxn>
                <a:cxn ang="0">
                  <a:pos x="65" y="1"/>
                </a:cxn>
                <a:cxn ang="0">
                  <a:pos x="78" y="12"/>
                </a:cxn>
                <a:cxn ang="0">
                  <a:pos x="86" y="18"/>
                </a:cxn>
                <a:cxn ang="0">
                  <a:pos x="94" y="17"/>
                </a:cxn>
                <a:cxn ang="0">
                  <a:pos x="115" y="34"/>
                </a:cxn>
                <a:cxn ang="0">
                  <a:pos x="135" y="47"/>
                </a:cxn>
                <a:cxn ang="0">
                  <a:pos x="158" y="60"/>
                </a:cxn>
                <a:cxn ang="0">
                  <a:pos x="166" y="56"/>
                </a:cxn>
                <a:cxn ang="0">
                  <a:pos x="172" y="66"/>
                </a:cxn>
                <a:cxn ang="0">
                  <a:pos x="188" y="85"/>
                </a:cxn>
                <a:cxn ang="0">
                  <a:pos x="214" y="103"/>
                </a:cxn>
                <a:cxn ang="0">
                  <a:pos x="232" y="113"/>
                </a:cxn>
                <a:cxn ang="0">
                  <a:pos x="255" y="114"/>
                </a:cxn>
              </a:cxnLst>
              <a:rect l="0" t="0" r="r" b="b"/>
              <a:pathLst>
                <a:path w="267" h="154">
                  <a:moveTo>
                    <a:pt x="266" y="116"/>
                  </a:moveTo>
                  <a:cubicBezTo>
                    <a:pt x="267" y="118"/>
                    <a:pt x="266" y="123"/>
                    <a:pt x="266" y="124"/>
                  </a:cubicBezTo>
                  <a:cubicBezTo>
                    <a:pt x="265" y="126"/>
                    <a:pt x="260" y="128"/>
                    <a:pt x="258" y="130"/>
                  </a:cubicBezTo>
                  <a:cubicBezTo>
                    <a:pt x="256" y="131"/>
                    <a:pt x="253" y="135"/>
                    <a:pt x="251" y="137"/>
                  </a:cubicBezTo>
                  <a:cubicBezTo>
                    <a:pt x="250" y="139"/>
                    <a:pt x="246" y="144"/>
                    <a:pt x="244" y="145"/>
                  </a:cubicBezTo>
                  <a:cubicBezTo>
                    <a:pt x="242" y="147"/>
                    <a:pt x="236" y="150"/>
                    <a:pt x="233" y="151"/>
                  </a:cubicBezTo>
                  <a:cubicBezTo>
                    <a:pt x="229" y="152"/>
                    <a:pt x="222" y="153"/>
                    <a:pt x="219" y="153"/>
                  </a:cubicBezTo>
                  <a:cubicBezTo>
                    <a:pt x="215" y="154"/>
                    <a:pt x="207" y="153"/>
                    <a:pt x="203" y="152"/>
                  </a:cubicBezTo>
                  <a:cubicBezTo>
                    <a:pt x="200" y="151"/>
                    <a:pt x="194" y="148"/>
                    <a:pt x="191" y="146"/>
                  </a:cubicBezTo>
                  <a:cubicBezTo>
                    <a:pt x="188" y="144"/>
                    <a:pt x="182" y="140"/>
                    <a:pt x="179" y="138"/>
                  </a:cubicBezTo>
                  <a:cubicBezTo>
                    <a:pt x="178" y="137"/>
                    <a:pt x="176" y="135"/>
                    <a:pt x="175" y="134"/>
                  </a:cubicBezTo>
                  <a:cubicBezTo>
                    <a:pt x="171" y="133"/>
                    <a:pt x="164" y="132"/>
                    <a:pt x="160" y="132"/>
                  </a:cubicBezTo>
                  <a:cubicBezTo>
                    <a:pt x="157" y="131"/>
                    <a:pt x="151" y="132"/>
                    <a:pt x="149" y="130"/>
                  </a:cubicBezTo>
                  <a:cubicBezTo>
                    <a:pt x="146" y="129"/>
                    <a:pt x="144" y="124"/>
                    <a:pt x="143" y="122"/>
                  </a:cubicBezTo>
                  <a:cubicBezTo>
                    <a:pt x="142" y="120"/>
                    <a:pt x="140" y="116"/>
                    <a:pt x="138" y="115"/>
                  </a:cubicBezTo>
                  <a:cubicBezTo>
                    <a:pt x="136" y="114"/>
                    <a:pt x="131" y="113"/>
                    <a:pt x="129" y="113"/>
                  </a:cubicBezTo>
                  <a:cubicBezTo>
                    <a:pt x="126" y="113"/>
                    <a:pt x="121" y="115"/>
                    <a:pt x="118" y="115"/>
                  </a:cubicBezTo>
                  <a:cubicBezTo>
                    <a:pt x="115" y="115"/>
                    <a:pt x="109" y="115"/>
                    <a:pt x="106" y="114"/>
                  </a:cubicBezTo>
                  <a:cubicBezTo>
                    <a:pt x="105" y="114"/>
                    <a:pt x="102" y="112"/>
                    <a:pt x="101" y="111"/>
                  </a:cubicBezTo>
                  <a:cubicBezTo>
                    <a:pt x="100" y="110"/>
                    <a:pt x="97" y="108"/>
                    <a:pt x="96" y="106"/>
                  </a:cubicBezTo>
                  <a:cubicBezTo>
                    <a:pt x="93" y="103"/>
                    <a:pt x="93" y="94"/>
                    <a:pt x="91" y="91"/>
                  </a:cubicBezTo>
                  <a:cubicBezTo>
                    <a:pt x="89" y="90"/>
                    <a:pt x="85" y="90"/>
                    <a:pt x="84" y="88"/>
                  </a:cubicBezTo>
                  <a:cubicBezTo>
                    <a:pt x="82" y="87"/>
                    <a:pt x="80" y="82"/>
                    <a:pt x="80" y="80"/>
                  </a:cubicBezTo>
                  <a:cubicBezTo>
                    <a:pt x="79" y="78"/>
                    <a:pt x="79" y="73"/>
                    <a:pt x="80" y="71"/>
                  </a:cubicBezTo>
                  <a:cubicBezTo>
                    <a:pt x="80" y="69"/>
                    <a:pt x="82" y="66"/>
                    <a:pt x="83" y="65"/>
                  </a:cubicBezTo>
                  <a:cubicBezTo>
                    <a:pt x="83" y="62"/>
                    <a:pt x="83" y="57"/>
                    <a:pt x="82" y="55"/>
                  </a:cubicBezTo>
                  <a:cubicBezTo>
                    <a:pt x="81" y="52"/>
                    <a:pt x="77" y="46"/>
                    <a:pt x="75" y="44"/>
                  </a:cubicBezTo>
                  <a:cubicBezTo>
                    <a:pt x="73" y="42"/>
                    <a:pt x="68" y="37"/>
                    <a:pt x="65" y="36"/>
                  </a:cubicBezTo>
                  <a:cubicBezTo>
                    <a:pt x="63" y="35"/>
                    <a:pt x="58" y="33"/>
                    <a:pt x="56" y="33"/>
                  </a:cubicBezTo>
                  <a:cubicBezTo>
                    <a:pt x="53" y="33"/>
                    <a:pt x="46" y="32"/>
                    <a:pt x="44" y="33"/>
                  </a:cubicBezTo>
                  <a:cubicBezTo>
                    <a:pt x="42" y="34"/>
                    <a:pt x="40" y="38"/>
                    <a:pt x="39" y="39"/>
                  </a:cubicBezTo>
                  <a:cubicBezTo>
                    <a:pt x="38" y="40"/>
                    <a:pt x="36" y="43"/>
                    <a:pt x="34" y="44"/>
                  </a:cubicBezTo>
                  <a:cubicBezTo>
                    <a:pt x="32" y="45"/>
                    <a:pt x="27" y="44"/>
                    <a:pt x="25" y="45"/>
                  </a:cubicBezTo>
                  <a:cubicBezTo>
                    <a:pt x="23" y="45"/>
                    <a:pt x="21" y="48"/>
                    <a:pt x="20" y="49"/>
                  </a:cubicBezTo>
                  <a:cubicBezTo>
                    <a:pt x="18" y="50"/>
                    <a:pt x="14" y="51"/>
                    <a:pt x="13" y="51"/>
                  </a:cubicBezTo>
                  <a:cubicBezTo>
                    <a:pt x="12" y="51"/>
                    <a:pt x="11" y="52"/>
                    <a:pt x="10" y="52"/>
                  </a:cubicBezTo>
                  <a:cubicBezTo>
                    <a:pt x="9" y="52"/>
                    <a:pt x="7" y="50"/>
                    <a:pt x="6" y="49"/>
                  </a:cubicBezTo>
                  <a:cubicBezTo>
                    <a:pt x="4" y="48"/>
                    <a:pt x="2" y="44"/>
                    <a:pt x="1" y="42"/>
                  </a:cubicBezTo>
                  <a:cubicBezTo>
                    <a:pt x="1" y="40"/>
                    <a:pt x="0" y="36"/>
                    <a:pt x="0" y="34"/>
                  </a:cubicBezTo>
                  <a:cubicBezTo>
                    <a:pt x="0" y="31"/>
                    <a:pt x="1" y="26"/>
                    <a:pt x="3" y="23"/>
                  </a:cubicBezTo>
                  <a:cubicBezTo>
                    <a:pt x="5" y="21"/>
                    <a:pt x="13" y="18"/>
                    <a:pt x="16" y="17"/>
                  </a:cubicBezTo>
                  <a:cubicBezTo>
                    <a:pt x="21" y="15"/>
                    <a:pt x="30" y="10"/>
                    <a:pt x="34" y="8"/>
                  </a:cubicBezTo>
                  <a:cubicBezTo>
                    <a:pt x="38" y="7"/>
                    <a:pt x="47" y="4"/>
                    <a:pt x="51" y="3"/>
                  </a:cubicBezTo>
                  <a:cubicBezTo>
                    <a:pt x="54" y="3"/>
                    <a:pt x="61" y="0"/>
                    <a:pt x="65" y="1"/>
                  </a:cubicBezTo>
                  <a:cubicBezTo>
                    <a:pt x="67" y="1"/>
                    <a:pt x="71" y="4"/>
                    <a:pt x="73" y="5"/>
                  </a:cubicBezTo>
                  <a:cubicBezTo>
                    <a:pt x="74" y="7"/>
                    <a:pt x="77" y="10"/>
                    <a:pt x="78" y="12"/>
                  </a:cubicBezTo>
                  <a:cubicBezTo>
                    <a:pt x="79" y="13"/>
                    <a:pt x="81" y="16"/>
                    <a:pt x="82" y="17"/>
                  </a:cubicBezTo>
                  <a:cubicBezTo>
                    <a:pt x="83" y="18"/>
                    <a:pt x="85" y="18"/>
                    <a:pt x="86" y="18"/>
                  </a:cubicBezTo>
                  <a:cubicBezTo>
                    <a:pt x="87" y="17"/>
                    <a:pt x="89" y="16"/>
                    <a:pt x="90" y="16"/>
                  </a:cubicBezTo>
                  <a:cubicBezTo>
                    <a:pt x="91" y="16"/>
                    <a:pt x="93" y="16"/>
                    <a:pt x="94" y="17"/>
                  </a:cubicBezTo>
                  <a:cubicBezTo>
                    <a:pt x="96" y="18"/>
                    <a:pt x="98" y="24"/>
                    <a:pt x="100" y="25"/>
                  </a:cubicBezTo>
                  <a:cubicBezTo>
                    <a:pt x="103" y="28"/>
                    <a:pt x="111" y="32"/>
                    <a:pt x="115" y="34"/>
                  </a:cubicBezTo>
                  <a:cubicBezTo>
                    <a:pt x="117" y="36"/>
                    <a:pt x="123" y="39"/>
                    <a:pt x="125" y="40"/>
                  </a:cubicBezTo>
                  <a:cubicBezTo>
                    <a:pt x="128" y="42"/>
                    <a:pt x="132" y="46"/>
                    <a:pt x="135" y="47"/>
                  </a:cubicBezTo>
                  <a:cubicBezTo>
                    <a:pt x="138" y="49"/>
                    <a:pt x="143" y="54"/>
                    <a:pt x="147" y="55"/>
                  </a:cubicBezTo>
                  <a:cubicBezTo>
                    <a:pt x="149" y="57"/>
                    <a:pt x="155" y="59"/>
                    <a:pt x="158" y="60"/>
                  </a:cubicBezTo>
                  <a:cubicBezTo>
                    <a:pt x="159" y="60"/>
                    <a:pt x="161" y="60"/>
                    <a:pt x="163" y="59"/>
                  </a:cubicBezTo>
                  <a:cubicBezTo>
                    <a:pt x="164" y="59"/>
                    <a:pt x="165" y="56"/>
                    <a:pt x="166" y="56"/>
                  </a:cubicBezTo>
                  <a:cubicBezTo>
                    <a:pt x="167" y="56"/>
                    <a:pt x="167" y="59"/>
                    <a:pt x="168" y="60"/>
                  </a:cubicBezTo>
                  <a:cubicBezTo>
                    <a:pt x="169" y="62"/>
                    <a:pt x="171" y="64"/>
                    <a:pt x="172" y="66"/>
                  </a:cubicBezTo>
                  <a:cubicBezTo>
                    <a:pt x="174" y="69"/>
                    <a:pt x="176" y="75"/>
                    <a:pt x="178" y="77"/>
                  </a:cubicBezTo>
                  <a:cubicBezTo>
                    <a:pt x="180" y="80"/>
                    <a:pt x="186" y="83"/>
                    <a:pt x="188" y="85"/>
                  </a:cubicBezTo>
                  <a:cubicBezTo>
                    <a:pt x="191" y="87"/>
                    <a:pt x="195" y="92"/>
                    <a:pt x="198" y="94"/>
                  </a:cubicBezTo>
                  <a:cubicBezTo>
                    <a:pt x="202" y="96"/>
                    <a:pt x="210" y="100"/>
                    <a:pt x="214" y="103"/>
                  </a:cubicBezTo>
                  <a:cubicBezTo>
                    <a:pt x="216" y="105"/>
                    <a:pt x="220" y="110"/>
                    <a:pt x="222" y="111"/>
                  </a:cubicBezTo>
                  <a:cubicBezTo>
                    <a:pt x="224" y="112"/>
                    <a:pt x="230" y="113"/>
                    <a:pt x="232" y="113"/>
                  </a:cubicBezTo>
                  <a:cubicBezTo>
                    <a:pt x="235" y="114"/>
                    <a:pt x="242" y="113"/>
                    <a:pt x="246" y="113"/>
                  </a:cubicBezTo>
                  <a:cubicBezTo>
                    <a:pt x="248" y="113"/>
                    <a:pt x="252" y="114"/>
                    <a:pt x="255" y="114"/>
                  </a:cubicBezTo>
                  <a:cubicBezTo>
                    <a:pt x="257" y="114"/>
                    <a:pt x="264" y="114"/>
                    <a:pt x="266" y="116"/>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9" name="Freeform 20">
              <a:extLst>
                <a:ext uri="{FF2B5EF4-FFF2-40B4-BE49-F238E27FC236}">
                  <a16:creationId xmlns:a16="http://schemas.microsoft.com/office/drawing/2014/main" id="{93A99AD6-0CF9-42A6-B99C-7D15E3C30BB9}"/>
                </a:ext>
              </a:extLst>
            </p:cNvPr>
            <p:cNvSpPr>
              <a:spLocks/>
            </p:cNvSpPr>
            <p:nvPr/>
          </p:nvSpPr>
          <p:spPr bwMode="auto">
            <a:xfrm>
              <a:off x="3741738" y="3398838"/>
              <a:ext cx="61912" cy="33338"/>
            </a:xfrm>
            <a:custGeom>
              <a:avLst/>
              <a:gdLst/>
              <a:ahLst/>
              <a:cxnLst>
                <a:cxn ang="0">
                  <a:pos x="42" y="15"/>
                </a:cxn>
                <a:cxn ang="0">
                  <a:pos x="43" y="19"/>
                </a:cxn>
                <a:cxn ang="0">
                  <a:pos x="36" y="23"/>
                </a:cxn>
                <a:cxn ang="0">
                  <a:pos x="29" y="22"/>
                </a:cxn>
                <a:cxn ang="0">
                  <a:pos x="25" y="22"/>
                </a:cxn>
                <a:cxn ang="0">
                  <a:pos x="21" y="22"/>
                </a:cxn>
                <a:cxn ang="0">
                  <a:pos x="10" y="16"/>
                </a:cxn>
                <a:cxn ang="0">
                  <a:pos x="3" y="10"/>
                </a:cxn>
                <a:cxn ang="0">
                  <a:pos x="0" y="5"/>
                </a:cxn>
                <a:cxn ang="0">
                  <a:pos x="1" y="1"/>
                </a:cxn>
                <a:cxn ang="0">
                  <a:pos x="7" y="3"/>
                </a:cxn>
                <a:cxn ang="0">
                  <a:pos x="16" y="9"/>
                </a:cxn>
                <a:cxn ang="0">
                  <a:pos x="26" y="10"/>
                </a:cxn>
                <a:cxn ang="0">
                  <a:pos x="32" y="11"/>
                </a:cxn>
                <a:cxn ang="0">
                  <a:pos x="42" y="15"/>
                </a:cxn>
              </a:cxnLst>
              <a:rect l="0" t="0" r="r" b="b"/>
              <a:pathLst>
                <a:path w="43" h="23">
                  <a:moveTo>
                    <a:pt x="42" y="15"/>
                  </a:moveTo>
                  <a:cubicBezTo>
                    <a:pt x="43" y="16"/>
                    <a:pt x="43" y="18"/>
                    <a:pt x="43" y="19"/>
                  </a:cubicBezTo>
                  <a:cubicBezTo>
                    <a:pt x="42" y="21"/>
                    <a:pt x="38" y="22"/>
                    <a:pt x="36" y="23"/>
                  </a:cubicBezTo>
                  <a:cubicBezTo>
                    <a:pt x="34" y="23"/>
                    <a:pt x="31" y="22"/>
                    <a:pt x="29" y="22"/>
                  </a:cubicBezTo>
                  <a:cubicBezTo>
                    <a:pt x="28" y="22"/>
                    <a:pt x="26" y="22"/>
                    <a:pt x="25" y="22"/>
                  </a:cubicBezTo>
                  <a:cubicBezTo>
                    <a:pt x="24" y="22"/>
                    <a:pt x="22" y="22"/>
                    <a:pt x="21" y="22"/>
                  </a:cubicBezTo>
                  <a:cubicBezTo>
                    <a:pt x="18" y="21"/>
                    <a:pt x="13" y="18"/>
                    <a:pt x="10" y="16"/>
                  </a:cubicBezTo>
                  <a:cubicBezTo>
                    <a:pt x="8" y="15"/>
                    <a:pt x="5" y="12"/>
                    <a:pt x="3" y="10"/>
                  </a:cubicBezTo>
                  <a:cubicBezTo>
                    <a:pt x="2" y="9"/>
                    <a:pt x="1" y="7"/>
                    <a:pt x="0" y="5"/>
                  </a:cubicBezTo>
                  <a:cubicBezTo>
                    <a:pt x="0" y="4"/>
                    <a:pt x="0" y="2"/>
                    <a:pt x="1" y="1"/>
                  </a:cubicBezTo>
                  <a:cubicBezTo>
                    <a:pt x="3" y="0"/>
                    <a:pt x="6" y="2"/>
                    <a:pt x="7" y="3"/>
                  </a:cubicBezTo>
                  <a:cubicBezTo>
                    <a:pt x="9" y="4"/>
                    <a:pt x="13" y="8"/>
                    <a:pt x="16" y="9"/>
                  </a:cubicBezTo>
                  <a:cubicBezTo>
                    <a:pt x="18" y="10"/>
                    <a:pt x="23" y="9"/>
                    <a:pt x="26" y="10"/>
                  </a:cubicBezTo>
                  <a:cubicBezTo>
                    <a:pt x="28" y="10"/>
                    <a:pt x="31" y="11"/>
                    <a:pt x="32" y="11"/>
                  </a:cubicBezTo>
                  <a:cubicBezTo>
                    <a:pt x="35" y="12"/>
                    <a:pt x="40" y="13"/>
                    <a:pt x="42" y="15"/>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0" name="Freeform 21">
              <a:extLst>
                <a:ext uri="{FF2B5EF4-FFF2-40B4-BE49-F238E27FC236}">
                  <a16:creationId xmlns:a16="http://schemas.microsoft.com/office/drawing/2014/main" id="{3D518CCF-2FCC-442E-B64A-6ACCC5C2AE56}"/>
                </a:ext>
              </a:extLst>
            </p:cNvPr>
            <p:cNvSpPr>
              <a:spLocks/>
            </p:cNvSpPr>
            <p:nvPr/>
          </p:nvSpPr>
          <p:spPr bwMode="auto">
            <a:xfrm>
              <a:off x="3563938" y="2724151"/>
              <a:ext cx="852487" cy="736600"/>
            </a:xfrm>
            <a:custGeom>
              <a:avLst/>
              <a:gdLst/>
              <a:ahLst/>
              <a:cxnLst>
                <a:cxn ang="0">
                  <a:pos x="565" y="333"/>
                </a:cxn>
                <a:cxn ang="0">
                  <a:pos x="546" y="373"/>
                </a:cxn>
                <a:cxn ang="0">
                  <a:pos x="496" y="408"/>
                </a:cxn>
                <a:cxn ang="0">
                  <a:pos x="475" y="409"/>
                </a:cxn>
                <a:cxn ang="0">
                  <a:pos x="442" y="414"/>
                </a:cxn>
                <a:cxn ang="0">
                  <a:pos x="410" y="432"/>
                </a:cxn>
                <a:cxn ang="0">
                  <a:pos x="378" y="436"/>
                </a:cxn>
                <a:cxn ang="0">
                  <a:pos x="366" y="452"/>
                </a:cxn>
                <a:cxn ang="0">
                  <a:pos x="342" y="469"/>
                </a:cxn>
                <a:cxn ang="0">
                  <a:pos x="329" y="472"/>
                </a:cxn>
                <a:cxn ang="0">
                  <a:pos x="314" y="472"/>
                </a:cxn>
                <a:cxn ang="0">
                  <a:pos x="246" y="503"/>
                </a:cxn>
                <a:cxn ang="0">
                  <a:pos x="188" y="487"/>
                </a:cxn>
                <a:cxn ang="0">
                  <a:pos x="112" y="448"/>
                </a:cxn>
                <a:cxn ang="0">
                  <a:pos x="74" y="413"/>
                </a:cxn>
                <a:cxn ang="0">
                  <a:pos x="42" y="402"/>
                </a:cxn>
                <a:cxn ang="0">
                  <a:pos x="18" y="394"/>
                </a:cxn>
                <a:cxn ang="0">
                  <a:pos x="16" y="368"/>
                </a:cxn>
                <a:cxn ang="0">
                  <a:pos x="4" y="324"/>
                </a:cxn>
                <a:cxn ang="0">
                  <a:pos x="9" y="277"/>
                </a:cxn>
                <a:cxn ang="0">
                  <a:pos x="26" y="286"/>
                </a:cxn>
                <a:cxn ang="0">
                  <a:pos x="21" y="308"/>
                </a:cxn>
                <a:cxn ang="0">
                  <a:pos x="38" y="304"/>
                </a:cxn>
                <a:cxn ang="0">
                  <a:pos x="52" y="300"/>
                </a:cxn>
                <a:cxn ang="0">
                  <a:pos x="64" y="312"/>
                </a:cxn>
                <a:cxn ang="0">
                  <a:pos x="74" y="309"/>
                </a:cxn>
                <a:cxn ang="0">
                  <a:pos x="106" y="344"/>
                </a:cxn>
                <a:cxn ang="0">
                  <a:pos x="108" y="332"/>
                </a:cxn>
                <a:cxn ang="0">
                  <a:pos x="152" y="351"/>
                </a:cxn>
                <a:cxn ang="0">
                  <a:pos x="92" y="313"/>
                </a:cxn>
                <a:cxn ang="0">
                  <a:pos x="42" y="269"/>
                </a:cxn>
                <a:cxn ang="0">
                  <a:pos x="93" y="220"/>
                </a:cxn>
                <a:cxn ang="0">
                  <a:pos x="197" y="86"/>
                </a:cxn>
                <a:cxn ang="0">
                  <a:pos x="261" y="11"/>
                </a:cxn>
                <a:cxn ang="0">
                  <a:pos x="296" y="26"/>
                </a:cxn>
                <a:cxn ang="0">
                  <a:pos x="281" y="65"/>
                </a:cxn>
                <a:cxn ang="0">
                  <a:pos x="261" y="92"/>
                </a:cxn>
                <a:cxn ang="0">
                  <a:pos x="266" y="107"/>
                </a:cxn>
                <a:cxn ang="0">
                  <a:pos x="290" y="91"/>
                </a:cxn>
                <a:cxn ang="0">
                  <a:pos x="336" y="77"/>
                </a:cxn>
                <a:cxn ang="0">
                  <a:pos x="364" y="93"/>
                </a:cxn>
                <a:cxn ang="0">
                  <a:pos x="403" y="113"/>
                </a:cxn>
                <a:cxn ang="0">
                  <a:pos x="423" y="161"/>
                </a:cxn>
                <a:cxn ang="0">
                  <a:pos x="396" y="159"/>
                </a:cxn>
                <a:cxn ang="0">
                  <a:pos x="420" y="189"/>
                </a:cxn>
                <a:cxn ang="0">
                  <a:pos x="460" y="188"/>
                </a:cxn>
                <a:cxn ang="0">
                  <a:pos x="436" y="212"/>
                </a:cxn>
                <a:cxn ang="0">
                  <a:pos x="422" y="247"/>
                </a:cxn>
                <a:cxn ang="0">
                  <a:pos x="406" y="279"/>
                </a:cxn>
                <a:cxn ang="0">
                  <a:pos x="447" y="310"/>
                </a:cxn>
                <a:cxn ang="0">
                  <a:pos x="484" y="288"/>
                </a:cxn>
                <a:cxn ang="0">
                  <a:pos x="520" y="280"/>
                </a:cxn>
                <a:cxn ang="0">
                  <a:pos x="565" y="283"/>
                </a:cxn>
              </a:cxnLst>
              <a:rect l="0" t="0" r="r" b="b"/>
              <a:pathLst>
                <a:path w="585" h="504">
                  <a:moveTo>
                    <a:pt x="582" y="295"/>
                  </a:moveTo>
                  <a:cubicBezTo>
                    <a:pt x="582" y="295"/>
                    <a:pt x="584" y="295"/>
                    <a:pt x="585" y="296"/>
                  </a:cubicBezTo>
                  <a:cubicBezTo>
                    <a:pt x="582" y="297"/>
                    <a:pt x="579" y="301"/>
                    <a:pt x="578" y="303"/>
                  </a:cubicBezTo>
                  <a:cubicBezTo>
                    <a:pt x="575" y="307"/>
                    <a:pt x="573" y="317"/>
                    <a:pt x="571" y="321"/>
                  </a:cubicBezTo>
                  <a:cubicBezTo>
                    <a:pt x="570" y="325"/>
                    <a:pt x="567" y="331"/>
                    <a:pt x="565" y="333"/>
                  </a:cubicBezTo>
                  <a:cubicBezTo>
                    <a:pt x="563" y="337"/>
                    <a:pt x="557" y="344"/>
                    <a:pt x="554" y="348"/>
                  </a:cubicBezTo>
                  <a:cubicBezTo>
                    <a:pt x="553" y="349"/>
                    <a:pt x="550" y="353"/>
                    <a:pt x="550" y="355"/>
                  </a:cubicBezTo>
                  <a:cubicBezTo>
                    <a:pt x="550" y="356"/>
                    <a:pt x="553" y="358"/>
                    <a:pt x="554" y="360"/>
                  </a:cubicBezTo>
                  <a:cubicBezTo>
                    <a:pt x="554" y="361"/>
                    <a:pt x="555" y="365"/>
                    <a:pt x="554" y="366"/>
                  </a:cubicBezTo>
                  <a:cubicBezTo>
                    <a:pt x="553" y="369"/>
                    <a:pt x="548" y="371"/>
                    <a:pt x="546" y="373"/>
                  </a:cubicBezTo>
                  <a:cubicBezTo>
                    <a:pt x="541" y="375"/>
                    <a:pt x="531" y="379"/>
                    <a:pt x="527" y="381"/>
                  </a:cubicBezTo>
                  <a:cubicBezTo>
                    <a:pt x="523" y="382"/>
                    <a:pt x="515" y="383"/>
                    <a:pt x="512" y="385"/>
                  </a:cubicBezTo>
                  <a:cubicBezTo>
                    <a:pt x="508" y="387"/>
                    <a:pt x="502" y="392"/>
                    <a:pt x="500" y="395"/>
                  </a:cubicBezTo>
                  <a:cubicBezTo>
                    <a:pt x="499" y="396"/>
                    <a:pt x="498" y="398"/>
                    <a:pt x="498" y="399"/>
                  </a:cubicBezTo>
                  <a:cubicBezTo>
                    <a:pt x="497" y="401"/>
                    <a:pt x="496" y="406"/>
                    <a:pt x="496" y="408"/>
                  </a:cubicBezTo>
                  <a:cubicBezTo>
                    <a:pt x="496" y="409"/>
                    <a:pt x="496" y="411"/>
                    <a:pt x="497" y="413"/>
                  </a:cubicBezTo>
                  <a:cubicBezTo>
                    <a:pt x="495" y="413"/>
                    <a:pt x="492" y="412"/>
                    <a:pt x="490" y="412"/>
                  </a:cubicBezTo>
                  <a:cubicBezTo>
                    <a:pt x="489" y="412"/>
                    <a:pt x="487" y="412"/>
                    <a:pt x="486" y="412"/>
                  </a:cubicBezTo>
                  <a:cubicBezTo>
                    <a:pt x="485" y="412"/>
                    <a:pt x="483" y="410"/>
                    <a:pt x="482" y="409"/>
                  </a:cubicBezTo>
                  <a:cubicBezTo>
                    <a:pt x="480" y="409"/>
                    <a:pt x="477" y="409"/>
                    <a:pt x="475" y="409"/>
                  </a:cubicBezTo>
                  <a:cubicBezTo>
                    <a:pt x="473" y="408"/>
                    <a:pt x="470" y="409"/>
                    <a:pt x="468" y="409"/>
                  </a:cubicBezTo>
                  <a:cubicBezTo>
                    <a:pt x="467" y="408"/>
                    <a:pt x="464" y="407"/>
                    <a:pt x="463" y="406"/>
                  </a:cubicBezTo>
                  <a:cubicBezTo>
                    <a:pt x="460" y="406"/>
                    <a:pt x="455" y="406"/>
                    <a:pt x="453" y="407"/>
                  </a:cubicBezTo>
                  <a:cubicBezTo>
                    <a:pt x="451" y="407"/>
                    <a:pt x="448" y="409"/>
                    <a:pt x="446" y="410"/>
                  </a:cubicBezTo>
                  <a:cubicBezTo>
                    <a:pt x="445" y="411"/>
                    <a:pt x="443" y="413"/>
                    <a:pt x="442" y="414"/>
                  </a:cubicBezTo>
                  <a:cubicBezTo>
                    <a:pt x="440" y="415"/>
                    <a:pt x="437" y="416"/>
                    <a:pt x="435" y="417"/>
                  </a:cubicBezTo>
                  <a:cubicBezTo>
                    <a:pt x="434" y="418"/>
                    <a:pt x="431" y="421"/>
                    <a:pt x="430" y="422"/>
                  </a:cubicBezTo>
                  <a:cubicBezTo>
                    <a:pt x="428" y="423"/>
                    <a:pt x="425" y="424"/>
                    <a:pt x="423" y="425"/>
                  </a:cubicBezTo>
                  <a:cubicBezTo>
                    <a:pt x="421" y="426"/>
                    <a:pt x="417" y="428"/>
                    <a:pt x="415" y="429"/>
                  </a:cubicBezTo>
                  <a:cubicBezTo>
                    <a:pt x="414" y="430"/>
                    <a:pt x="411" y="432"/>
                    <a:pt x="410" y="432"/>
                  </a:cubicBezTo>
                  <a:cubicBezTo>
                    <a:pt x="407" y="433"/>
                    <a:pt x="402" y="431"/>
                    <a:pt x="399" y="431"/>
                  </a:cubicBezTo>
                  <a:cubicBezTo>
                    <a:pt x="398" y="430"/>
                    <a:pt x="395" y="429"/>
                    <a:pt x="393" y="429"/>
                  </a:cubicBezTo>
                  <a:cubicBezTo>
                    <a:pt x="391" y="429"/>
                    <a:pt x="388" y="432"/>
                    <a:pt x="386" y="433"/>
                  </a:cubicBezTo>
                  <a:cubicBezTo>
                    <a:pt x="385" y="433"/>
                    <a:pt x="381" y="433"/>
                    <a:pt x="380" y="433"/>
                  </a:cubicBezTo>
                  <a:cubicBezTo>
                    <a:pt x="379" y="434"/>
                    <a:pt x="378" y="435"/>
                    <a:pt x="378" y="436"/>
                  </a:cubicBezTo>
                  <a:cubicBezTo>
                    <a:pt x="377" y="437"/>
                    <a:pt x="375" y="439"/>
                    <a:pt x="374" y="440"/>
                  </a:cubicBezTo>
                  <a:cubicBezTo>
                    <a:pt x="374" y="440"/>
                    <a:pt x="372" y="440"/>
                    <a:pt x="371" y="441"/>
                  </a:cubicBezTo>
                  <a:cubicBezTo>
                    <a:pt x="370" y="442"/>
                    <a:pt x="369" y="444"/>
                    <a:pt x="368" y="446"/>
                  </a:cubicBezTo>
                  <a:cubicBezTo>
                    <a:pt x="368" y="447"/>
                    <a:pt x="368" y="450"/>
                    <a:pt x="367" y="451"/>
                  </a:cubicBezTo>
                  <a:cubicBezTo>
                    <a:pt x="367" y="451"/>
                    <a:pt x="366" y="452"/>
                    <a:pt x="366" y="452"/>
                  </a:cubicBezTo>
                  <a:cubicBezTo>
                    <a:pt x="366" y="452"/>
                    <a:pt x="366" y="452"/>
                    <a:pt x="366" y="452"/>
                  </a:cubicBezTo>
                  <a:cubicBezTo>
                    <a:pt x="364" y="452"/>
                    <a:pt x="362" y="455"/>
                    <a:pt x="361" y="456"/>
                  </a:cubicBezTo>
                  <a:cubicBezTo>
                    <a:pt x="359" y="458"/>
                    <a:pt x="357" y="461"/>
                    <a:pt x="355" y="462"/>
                  </a:cubicBezTo>
                  <a:cubicBezTo>
                    <a:pt x="354" y="463"/>
                    <a:pt x="350" y="465"/>
                    <a:pt x="349" y="466"/>
                  </a:cubicBezTo>
                  <a:cubicBezTo>
                    <a:pt x="347" y="467"/>
                    <a:pt x="344" y="468"/>
                    <a:pt x="342" y="469"/>
                  </a:cubicBezTo>
                  <a:cubicBezTo>
                    <a:pt x="341" y="470"/>
                    <a:pt x="338" y="474"/>
                    <a:pt x="337" y="476"/>
                  </a:cubicBezTo>
                  <a:cubicBezTo>
                    <a:pt x="336" y="477"/>
                    <a:pt x="333" y="480"/>
                    <a:pt x="332" y="481"/>
                  </a:cubicBezTo>
                  <a:cubicBezTo>
                    <a:pt x="330" y="481"/>
                    <a:pt x="326" y="480"/>
                    <a:pt x="325" y="479"/>
                  </a:cubicBezTo>
                  <a:cubicBezTo>
                    <a:pt x="324" y="477"/>
                    <a:pt x="324" y="474"/>
                    <a:pt x="325" y="473"/>
                  </a:cubicBezTo>
                  <a:cubicBezTo>
                    <a:pt x="326" y="472"/>
                    <a:pt x="328" y="472"/>
                    <a:pt x="329" y="472"/>
                  </a:cubicBezTo>
                  <a:cubicBezTo>
                    <a:pt x="330" y="471"/>
                    <a:pt x="330" y="468"/>
                    <a:pt x="330" y="466"/>
                  </a:cubicBezTo>
                  <a:cubicBezTo>
                    <a:pt x="330" y="465"/>
                    <a:pt x="329" y="462"/>
                    <a:pt x="328" y="461"/>
                  </a:cubicBezTo>
                  <a:cubicBezTo>
                    <a:pt x="327" y="461"/>
                    <a:pt x="325" y="460"/>
                    <a:pt x="323" y="461"/>
                  </a:cubicBezTo>
                  <a:cubicBezTo>
                    <a:pt x="322" y="461"/>
                    <a:pt x="320" y="465"/>
                    <a:pt x="319" y="466"/>
                  </a:cubicBezTo>
                  <a:cubicBezTo>
                    <a:pt x="318" y="467"/>
                    <a:pt x="316" y="471"/>
                    <a:pt x="314" y="472"/>
                  </a:cubicBezTo>
                  <a:cubicBezTo>
                    <a:pt x="312" y="474"/>
                    <a:pt x="307" y="476"/>
                    <a:pt x="305" y="478"/>
                  </a:cubicBezTo>
                  <a:cubicBezTo>
                    <a:pt x="301" y="480"/>
                    <a:pt x="294" y="487"/>
                    <a:pt x="291" y="490"/>
                  </a:cubicBezTo>
                  <a:cubicBezTo>
                    <a:pt x="287" y="493"/>
                    <a:pt x="279" y="499"/>
                    <a:pt x="275" y="500"/>
                  </a:cubicBezTo>
                  <a:cubicBezTo>
                    <a:pt x="271" y="502"/>
                    <a:pt x="263" y="504"/>
                    <a:pt x="259" y="504"/>
                  </a:cubicBezTo>
                  <a:cubicBezTo>
                    <a:pt x="256" y="504"/>
                    <a:pt x="249" y="504"/>
                    <a:pt x="246" y="503"/>
                  </a:cubicBezTo>
                  <a:cubicBezTo>
                    <a:pt x="244" y="503"/>
                    <a:pt x="239" y="503"/>
                    <a:pt x="237" y="502"/>
                  </a:cubicBezTo>
                  <a:cubicBezTo>
                    <a:pt x="235" y="501"/>
                    <a:pt x="232" y="498"/>
                    <a:pt x="230" y="497"/>
                  </a:cubicBezTo>
                  <a:cubicBezTo>
                    <a:pt x="227" y="495"/>
                    <a:pt x="221" y="493"/>
                    <a:pt x="218" y="492"/>
                  </a:cubicBezTo>
                  <a:cubicBezTo>
                    <a:pt x="213" y="491"/>
                    <a:pt x="203" y="491"/>
                    <a:pt x="199" y="490"/>
                  </a:cubicBezTo>
                  <a:cubicBezTo>
                    <a:pt x="196" y="489"/>
                    <a:pt x="191" y="488"/>
                    <a:pt x="188" y="487"/>
                  </a:cubicBezTo>
                  <a:cubicBezTo>
                    <a:pt x="184" y="485"/>
                    <a:pt x="179" y="479"/>
                    <a:pt x="175" y="477"/>
                  </a:cubicBezTo>
                  <a:cubicBezTo>
                    <a:pt x="171" y="474"/>
                    <a:pt x="160" y="470"/>
                    <a:pt x="156" y="468"/>
                  </a:cubicBezTo>
                  <a:cubicBezTo>
                    <a:pt x="152" y="466"/>
                    <a:pt x="145" y="463"/>
                    <a:pt x="141" y="461"/>
                  </a:cubicBezTo>
                  <a:cubicBezTo>
                    <a:pt x="137" y="459"/>
                    <a:pt x="127" y="457"/>
                    <a:pt x="123" y="455"/>
                  </a:cubicBezTo>
                  <a:cubicBezTo>
                    <a:pt x="120" y="453"/>
                    <a:pt x="114" y="451"/>
                    <a:pt x="112" y="448"/>
                  </a:cubicBezTo>
                  <a:cubicBezTo>
                    <a:pt x="109" y="446"/>
                    <a:pt x="108" y="439"/>
                    <a:pt x="106" y="436"/>
                  </a:cubicBezTo>
                  <a:cubicBezTo>
                    <a:pt x="104" y="433"/>
                    <a:pt x="101" y="429"/>
                    <a:pt x="99" y="427"/>
                  </a:cubicBezTo>
                  <a:cubicBezTo>
                    <a:pt x="97" y="426"/>
                    <a:pt x="92" y="428"/>
                    <a:pt x="89" y="427"/>
                  </a:cubicBezTo>
                  <a:cubicBezTo>
                    <a:pt x="87" y="426"/>
                    <a:pt x="83" y="423"/>
                    <a:pt x="81" y="421"/>
                  </a:cubicBezTo>
                  <a:cubicBezTo>
                    <a:pt x="79" y="420"/>
                    <a:pt x="76" y="415"/>
                    <a:pt x="74" y="413"/>
                  </a:cubicBezTo>
                  <a:cubicBezTo>
                    <a:pt x="72" y="412"/>
                    <a:pt x="69" y="409"/>
                    <a:pt x="67" y="409"/>
                  </a:cubicBezTo>
                  <a:cubicBezTo>
                    <a:pt x="66" y="408"/>
                    <a:pt x="63" y="406"/>
                    <a:pt x="61" y="406"/>
                  </a:cubicBezTo>
                  <a:cubicBezTo>
                    <a:pt x="59" y="406"/>
                    <a:pt x="55" y="408"/>
                    <a:pt x="53" y="408"/>
                  </a:cubicBezTo>
                  <a:cubicBezTo>
                    <a:pt x="52" y="408"/>
                    <a:pt x="49" y="407"/>
                    <a:pt x="47" y="406"/>
                  </a:cubicBezTo>
                  <a:cubicBezTo>
                    <a:pt x="46" y="405"/>
                    <a:pt x="44" y="403"/>
                    <a:pt x="42" y="402"/>
                  </a:cubicBezTo>
                  <a:cubicBezTo>
                    <a:pt x="41" y="402"/>
                    <a:pt x="38" y="401"/>
                    <a:pt x="37" y="401"/>
                  </a:cubicBezTo>
                  <a:cubicBezTo>
                    <a:pt x="36" y="400"/>
                    <a:pt x="34" y="398"/>
                    <a:pt x="33" y="397"/>
                  </a:cubicBezTo>
                  <a:cubicBezTo>
                    <a:pt x="32" y="396"/>
                    <a:pt x="31" y="394"/>
                    <a:pt x="30" y="393"/>
                  </a:cubicBezTo>
                  <a:cubicBezTo>
                    <a:pt x="29" y="392"/>
                    <a:pt x="25" y="392"/>
                    <a:pt x="24" y="392"/>
                  </a:cubicBezTo>
                  <a:cubicBezTo>
                    <a:pt x="22" y="392"/>
                    <a:pt x="19" y="395"/>
                    <a:pt x="18" y="394"/>
                  </a:cubicBezTo>
                  <a:cubicBezTo>
                    <a:pt x="16" y="393"/>
                    <a:pt x="15" y="390"/>
                    <a:pt x="15" y="389"/>
                  </a:cubicBezTo>
                  <a:cubicBezTo>
                    <a:pt x="16" y="387"/>
                    <a:pt x="20" y="387"/>
                    <a:pt x="20" y="386"/>
                  </a:cubicBezTo>
                  <a:cubicBezTo>
                    <a:pt x="21" y="385"/>
                    <a:pt x="22" y="382"/>
                    <a:pt x="22" y="380"/>
                  </a:cubicBezTo>
                  <a:cubicBezTo>
                    <a:pt x="22" y="378"/>
                    <a:pt x="23" y="372"/>
                    <a:pt x="22" y="370"/>
                  </a:cubicBezTo>
                  <a:cubicBezTo>
                    <a:pt x="21" y="369"/>
                    <a:pt x="17" y="369"/>
                    <a:pt x="16" y="368"/>
                  </a:cubicBezTo>
                  <a:cubicBezTo>
                    <a:pt x="13" y="366"/>
                    <a:pt x="10" y="359"/>
                    <a:pt x="8" y="355"/>
                  </a:cubicBezTo>
                  <a:cubicBezTo>
                    <a:pt x="8" y="353"/>
                    <a:pt x="7" y="349"/>
                    <a:pt x="8" y="347"/>
                  </a:cubicBezTo>
                  <a:cubicBezTo>
                    <a:pt x="8" y="345"/>
                    <a:pt x="11" y="341"/>
                    <a:pt x="12" y="338"/>
                  </a:cubicBezTo>
                  <a:cubicBezTo>
                    <a:pt x="13" y="336"/>
                    <a:pt x="16" y="331"/>
                    <a:pt x="15" y="328"/>
                  </a:cubicBezTo>
                  <a:cubicBezTo>
                    <a:pt x="13" y="326"/>
                    <a:pt x="6" y="326"/>
                    <a:pt x="4" y="324"/>
                  </a:cubicBezTo>
                  <a:cubicBezTo>
                    <a:pt x="3" y="322"/>
                    <a:pt x="5" y="318"/>
                    <a:pt x="4" y="316"/>
                  </a:cubicBezTo>
                  <a:cubicBezTo>
                    <a:pt x="4" y="313"/>
                    <a:pt x="4" y="307"/>
                    <a:pt x="3" y="304"/>
                  </a:cubicBezTo>
                  <a:cubicBezTo>
                    <a:pt x="2" y="302"/>
                    <a:pt x="0" y="298"/>
                    <a:pt x="0" y="296"/>
                  </a:cubicBezTo>
                  <a:cubicBezTo>
                    <a:pt x="0" y="293"/>
                    <a:pt x="2" y="287"/>
                    <a:pt x="4" y="284"/>
                  </a:cubicBezTo>
                  <a:cubicBezTo>
                    <a:pt x="5" y="282"/>
                    <a:pt x="7" y="278"/>
                    <a:pt x="9" y="277"/>
                  </a:cubicBezTo>
                  <a:cubicBezTo>
                    <a:pt x="11" y="275"/>
                    <a:pt x="15" y="273"/>
                    <a:pt x="18" y="273"/>
                  </a:cubicBezTo>
                  <a:cubicBezTo>
                    <a:pt x="21" y="274"/>
                    <a:pt x="26" y="276"/>
                    <a:pt x="28" y="278"/>
                  </a:cubicBezTo>
                  <a:cubicBezTo>
                    <a:pt x="29" y="279"/>
                    <a:pt x="31" y="280"/>
                    <a:pt x="32" y="282"/>
                  </a:cubicBezTo>
                  <a:cubicBezTo>
                    <a:pt x="32" y="283"/>
                    <a:pt x="31" y="285"/>
                    <a:pt x="30" y="286"/>
                  </a:cubicBezTo>
                  <a:cubicBezTo>
                    <a:pt x="30" y="287"/>
                    <a:pt x="27" y="286"/>
                    <a:pt x="26" y="286"/>
                  </a:cubicBezTo>
                  <a:cubicBezTo>
                    <a:pt x="26" y="286"/>
                    <a:pt x="25" y="287"/>
                    <a:pt x="25" y="288"/>
                  </a:cubicBezTo>
                  <a:cubicBezTo>
                    <a:pt x="24" y="290"/>
                    <a:pt x="25" y="293"/>
                    <a:pt x="25" y="295"/>
                  </a:cubicBezTo>
                  <a:cubicBezTo>
                    <a:pt x="26" y="296"/>
                    <a:pt x="28" y="298"/>
                    <a:pt x="28" y="299"/>
                  </a:cubicBezTo>
                  <a:cubicBezTo>
                    <a:pt x="28" y="301"/>
                    <a:pt x="26" y="303"/>
                    <a:pt x="25" y="304"/>
                  </a:cubicBezTo>
                  <a:cubicBezTo>
                    <a:pt x="24" y="305"/>
                    <a:pt x="22" y="307"/>
                    <a:pt x="21" y="308"/>
                  </a:cubicBezTo>
                  <a:cubicBezTo>
                    <a:pt x="21" y="309"/>
                    <a:pt x="21" y="311"/>
                    <a:pt x="21" y="312"/>
                  </a:cubicBezTo>
                  <a:cubicBezTo>
                    <a:pt x="23" y="313"/>
                    <a:pt x="27" y="312"/>
                    <a:pt x="29" y="312"/>
                  </a:cubicBezTo>
                  <a:cubicBezTo>
                    <a:pt x="30" y="313"/>
                    <a:pt x="33" y="314"/>
                    <a:pt x="34" y="314"/>
                  </a:cubicBezTo>
                  <a:cubicBezTo>
                    <a:pt x="35" y="314"/>
                    <a:pt x="37" y="312"/>
                    <a:pt x="37" y="311"/>
                  </a:cubicBezTo>
                  <a:cubicBezTo>
                    <a:pt x="38" y="309"/>
                    <a:pt x="38" y="306"/>
                    <a:pt x="38" y="304"/>
                  </a:cubicBezTo>
                  <a:cubicBezTo>
                    <a:pt x="38" y="302"/>
                    <a:pt x="36" y="300"/>
                    <a:pt x="36" y="299"/>
                  </a:cubicBezTo>
                  <a:cubicBezTo>
                    <a:pt x="36" y="297"/>
                    <a:pt x="38" y="293"/>
                    <a:pt x="39" y="291"/>
                  </a:cubicBezTo>
                  <a:cubicBezTo>
                    <a:pt x="39" y="290"/>
                    <a:pt x="41" y="289"/>
                    <a:pt x="42" y="289"/>
                  </a:cubicBezTo>
                  <a:cubicBezTo>
                    <a:pt x="44" y="289"/>
                    <a:pt x="47" y="292"/>
                    <a:pt x="49" y="293"/>
                  </a:cubicBezTo>
                  <a:cubicBezTo>
                    <a:pt x="50" y="295"/>
                    <a:pt x="51" y="298"/>
                    <a:pt x="52" y="300"/>
                  </a:cubicBezTo>
                  <a:cubicBezTo>
                    <a:pt x="52" y="302"/>
                    <a:pt x="53" y="306"/>
                    <a:pt x="53" y="307"/>
                  </a:cubicBezTo>
                  <a:cubicBezTo>
                    <a:pt x="53" y="309"/>
                    <a:pt x="52" y="313"/>
                    <a:pt x="52" y="315"/>
                  </a:cubicBezTo>
                  <a:cubicBezTo>
                    <a:pt x="53" y="316"/>
                    <a:pt x="56" y="318"/>
                    <a:pt x="57" y="319"/>
                  </a:cubicBezTo>
                  <a:cubicBezTo>
                    <a:pt x="59" y="319"/>
                    <a:pt x="62" y="318"/>
                    <a:pt x="63" y="317"/>
                  </a:cubicBezTo>
                  <a:cubicBezTo>
                    <a:pt x="64" y="316"/>
                    <a:pt x="64" y="313"/>
                    <a:pt x="64" y="312"/>
                  </a:cubicBezTo>
                  <a:cubicBezTo>
                    <a:pt x="63" y="311"/>
                    <a:pt x="61" y="310"/>
                    <a:pt x="61" y="309"/>
                  </a:cubicBezTo>
                  <a:cubicBezTo>
                    <a:pt x="60" y="308"/>
                    <a:pt x="59" y="304"/>
                    <a:pt x="60" y="303"/>
                  </a:cubicBezTo>
                  <a:cubicBezTo>
                    <a:pt x="61" y="302"/>
                    <a:pt x="63" y="302"/>
                    <a:pt x="64" y="303"/>
                  </a:cubicBezTo>
                  <a:cubicBezTo>
                    <a:pt x="65" y="303"/>
                    <a:pt x="67" y="304"/>
                    <a:pt x="68" y="304"/>
                  </a:cubicBezTo>
                  <a:cubicBezTo>
                    <a:pt x="70" y="305"/>
                    <a:pt x="73" y="308"/>
                    <a:pt x="74" y="309"/>
                  </a:cubicBezTo>
                  <a:cubicBezTo>
                    <a:pt x="75" y="311"/>
                    <a:pt x="77" y="314"/>
                    <a:pt x="78" y="316"/>
                  </a:cubicBezTo>
                  <a:cubicBezTo>
                    <a:pt x="80" y="318"/>
                    <a:pt x="85" y="321"/>
                    <a:pt x="87" y="324"/>
                  </a:cubicBezTo>
                  <a:cubicBezTo>
                    <a:pt x="89" y="326"/>
                    <a:pt x="94" y="331"/>
                    <a:pt x="96" y="334"/>
                  </a:cubicBezTo>
                  <a:cubicBezTo>
                    <a:pt x="97" y="336"/>
                    <a:pt x="99" y="341"/>
                    <a:pt x="101" y="342"/>
                  </a:cubicBezTo>
                  <a:cubicBezTo>
                    <a:pt x="102" y="343"/>
                    <a:pt x="105" y="345"/>
                    <a:pt x="106" y="344"/>
                  </a:cubicBezTo>
                  <a:cubicBezTo>
                    <a:pt x="107" y="344"/>
                    <a:pt x="108" y="341"/>
                    <a:pt x="108" y="341"/>
                  </a:cubicBezTo>
                  <a:cubicBezTo>
                    <a:pt x="107" y="339"/>
                    <a:pt x="104" y="338"/>
                    <a:pt x="103" y="337"/>
                  </a:cubicBezTo>
                  <a:cubicBezTo>
                    <a:pt x="102" y="336"/>
                    <a:pt x="100" y="334"/>
                    <a:pt x="100" y="332"/>
                  </a:cubicBezTo>
                  <a:cubicBezTo>
                    <a:pt x="100" y="331"/>
                    <a:pt x="101" y="329"/>
                    <a:pt x="102" y="329"/>
                  </a:cubicBezTo>
                  <a:cubicBezTo>
                    <a:pt x="104" y="329"/>
                    <a:pt x="106" y="331"/>
                    <a:pt x="108" y="332"/>
                  </a:cubicBezTo>
                  <a:cubicBezTo>
                    <a:pt x="110" y="334"/>
                    <a:pt x="113" y="337"/>
                    <a:pt x="115" y="339"/>
                  </a:cubicBezTo>
                  <a:cubicBezTo>
                    <a:pt x="117" y="340"/>
                    <a:pt x="121" y="343"/>
                    <a:pt x="123" y="344"/>
                  </a:cubicBezTo>
                  <a:cubicBezTo>
                    <a:pt x="126" y="345"/>
                    <a:pt x="132" y="345"/>
                    <a:pt x="135" y="346"/>
                  </a:cubicBezTo>
                  <a:cubicBezTo>
                    <a:pt x="138" y="347"/>
                    <a:pt x="143" y="348"/>
                    <a:pt x="145" y="349"/>
                  </a:cubicBezTo>
                  <a:cubicBezTo>
                    <a:pt x="147" y="349"/>
                    <a:pt x="151" y="352"/>
                    <a:pt x="152" y="351"/>
                  </a:cubicBezTo>
                  <a:cubicBezTo>
                    <a:pt x="154" y="350"/>
                    <a:pt x="153" y="346"/>
                    <a:pt x="152" y="345"/>
                  </a:cubicBezTo>
                  <a:cubicBezTo>
                    <a:pt x="152" y="343"/>
                    <a:pt x="148" y="341"/>
                    <a:pt x="147" y="341"/>
                  </a:cubicBezTo>
                  <a:cubicBezTo>
                    <a:pt x="143" y="339"/>
                    <a:pt x="136" y="337"/>
                    <a:pt x="132" y="336"/>
                  </a:cubicBezTo>
                  <a:cubicBezTo>
                    <a:pt x="127" y="334"/>
                    <a:pt x="118" y="331"/>
                    <a:pt x="114" y="329"/>
                  </a:cubicBezTo>
                  <a:cubicBezTo>
                    <a:pt x="108" y="326"/>
                    <a:pt x="97" y="317"/>
                    <a:pt x="92" y="313"/>
                  </a:cubicBezTo>
                  <a:cubicBezTo>
                    <a:pt x="87" y="309"/>
                    <a:pt x="77" y="301"/>
                    <a:pt x="72" y="296"/>
                  </a:cubicBezTo>
                  <a:cubicBezTo>
                    <a:pt x="68" y="293"/>
                    <a:pt x="61" y="287"/>
                    <a:pt x="57" y="285"/>
                  </a:cubicBezTo>
                  <a:cubicBezTo>
                    <a:pt x="55" y="283"/>
                    <a:pt x="51" y="280"/>
                    <a:pt x="49" y="279"/>
                  </a:cubicBezTo>
                  <a:cubicBezTo>
                    <a:pt x="47" y="279"/>
                    <a:pt x="44" y="279"/>
                    <a:pt x="43" y="277"/>
                  </a:cubicBezTo>
                  <a:cubicBezTo>
                    <a:pt x="41" y="276"/>
                    <a:pt x="41" y="271"/>
                    <a:pt x="42" y="269"/>
                  </a:cubicBezTo>
                  <a:cubicBezTo>
                    <a:pt x="43" y="267"/>
                    <a:pt x="48" y="265"/>
                    <a:pt x="50" y="264"/>
                  </a:cubicBezTo>
                  <a:cubicBezTo>
                    <a:pt x="52" y="263"/>
                    <a:pt x="56" y="263"/>
                    <a:pt x="57" y="262"/>
                  </a:cubicBezTo>
                  <a:cubicBezTo>
                    <a:pt x="58" y="262"/>
                    <a:pt x="60" y="259"/>
                    <a:pt x="61" y="258"/>
                  </a:cubicBezTo>
                  <a:cubicBezTo>
                    <a:pt x="62" y="256"/>
                    <a:pt x="64" y="251"/>
                    <a:pt x="66" y="249"/>
                  </a:cubicBezTo>
                  <a:cubicBezTo>
                    <a:pt x="72" y="241"/>
                    <a:pt x="86" y="227"/>
                    <a:pt x="93" y="220"/>
                  </a:cubicBezTo>
                  <a:cubicBezTo>
                    <a:pt x="101" y="211"/>
                    <a:pt x="117" y="193"/>
                    <a:pt x="125" y="184"/>
                  </a:cubicBezTo>
                  <a:cubicBezTo>
                    <a:pt x="131" y="178"/>
                    <a:pt x="142" y="164"/>
                    <a:pt x="148" y="157"/>
                  </a:cubicBezTo>
                  <a:cubicBezTo>
                    <a:pt x="155" y="149"/>
                    <a:pt x="170" y="131"/>
                    <a:pt x="177" y="122"/>
                  </a:cubicBezTo>
                  <a:cubicBezTo>
                    <a:pt x="179" y="119"/>
                    <a:pt x="182" y="114"/>
                    <a:pt x="184" y="111"/>
                  </a:cubicBezTo>
                  <a:cubicBezTo>
                    <a:pt x="188" y="105"/>
                    <a:pt x="194" y="93"/>
                    <a:pt x="197" y="86"/>
                  </a:cubicBezTo>
                  <a:cubicBezTo>
                    <a:pt x="201" y="79"/>
                    <a:pt x="209" y="64"/>
                    <a:pt x="213" y="56"/>
                  </a:cubicBezTo>
                  <a:cubicBezTo>
                    <a:pt x="218" y="45"/>
                    <a:pt x="229" y="23"/>
                    <a:pt x="235" y="12"/>
                  </a:cubicBezTo>
                  <a:cubicBezTo>
                    <a:pt x="237" y="9"/>
                    <a:pt x="240" y="5"/>
                    <a:pt x="242" y="0"/>
                  </a:cubicBezTo>
                  <a:cubicBezTo>
                    <a:pt x="243" y="1"/>
                    <a:pt x="245" y="2"/>
                    <a:pt x="246" y="3"/>
                  </a:cubicBezTo>
                  <a:cubicBezTo>
                    <a:pt x="249" y="5"/>
                    <a:pt x="257" y="9"/>
                    <a:pt x="261" y="11"/>
                  </a:cubicBezTo>
                  <a:cubicBezTo>
                    <a:pt x="264" y="12"/>
                    <a:pt x="271" y="14"/>
                    <a:pt x="275" y="14"/>
                  </a:cubicBezTo>
                  <a:cubicBezTo>
                    <a:pt x="277" y="14"/>
                    <a:pt x="281" y="12"/>
                    <a:pt x="283" y="12"/>
                  </a:cubicBezTo>
                  <a:cubicBezTo>
                    <a:pt x="285" y="11"/>
                    <a:pt x="289" y="10"/>
                    <a:pt x="291" y="10"/>
                  </a:cubicBezTo>
                  <a:cubicBezTo>
                    <a:pt x="293" y="11"/>
                    <a:pt x="295" y="13"/>
                    <a:pt x="296" y="14"/>
                  </a:cubicBezTo>
                  <a:cubicBezTo>
                    <a:pt x="297" y="17"/>
                    <a:pt x="297" y="23"/>
                    <a:pt x="296" y="26"/>
                  </a:cubicBezTo>
                  <a:cubicBezTo>
                    <a:pt x="295" y="29"/>
                    <a:pt x="291" y="34"/>
                    <a:pt x="289" y="36"/>
                  </a:cubicBezTo>
                  <a:cubicBezTo>
                    <a:pt x="287" y="38"/>
                    <a:pt x="280" y="40"/>
                    <a:pt x="278" y="42"/>
                  </a:cubicBezTo>
                  <a:cubicBezTo>
                    <a:pt x="276" y="44"/>
                    <a:pt x="274" y="49"/>
                    <a:pt x="274" y="52"/>
                  </a:cubicBezTo>
                  <a:cubicBezTo>
                    <a:pt x="275" y="54"/>
                    <a:pt x="279" y="57"/>
                    <a:pt x="280" y="59"/>
                  </a:cubicBezTo>
                  <a:cubicBezTo>
                    <a:pt x="281" y="61"/>
                    <a:pt x="281" y="63"/>
                    <a:pt x="281" y="65"/>
                  </a:cubicBezTo>
                  <a:cubicBezTo>
                    <a:pt x="281" y="67"/>
                    <a:pt x="279" y="70"/>
                    <a:pt x="278" y="72"/>
                  </a:cubicBezTo>
                  <a:cubicBezTo>
                    <a:pt x="278" y="73"/>
                    <a:pt x="275" y="75"/>
                    <a:pt x="274" y="77"/>
                  </a:cubicBezTo>
                  <a:cubicBezTo>
                    <a:pt x="273" y="79"/>
                    <a:pt x="274" y="83"/>
                    <a:pt x="274" y="84"/>
                  </a:cubicBezTo>
                  <a:cubicBezTo>
                    <a:pt x="273" y="86"/>
                    <a:pt x="271" y="88"/>
                    <a:pt x="270" y="89"/>
                  </a:cubicBezTo>
                  <a:cubicBezTo>
                    <a:pt x="268" y="90"/>
                    <a:pt x="264" y="91"/>
                    <a:pt x="261" y="92"/>
                  </a:cubicBezTo>
                  <a:cubicBezTo>
                    <a:pt x="260" y="93"/>
                    <a:pt x="256" y="93"/>
                    <a:pt x="255" y="94"/>
                  </a:cubicBezTo>
                  <a:cubicBezTo>
                    <a:pt x="254" y="95"/>
                    <a:pt x="251" y="97"/>
                    <a:pt x="251" y="98"/>
                  </a:cubicBezTo>
                  <a:cubicBezTo>
                    <a:pt x="250" y="100"/>
                    <a:pt x="250" y="104"/>
                    <a:pt x="251" y="106"/>
                  </a:cubicBezTo>
                  <a:cubicBezTo>
                    <a:pt x="252" y="107"/>
                    <a:pt x="255" y="108"/>
                    <a:pt x="256" y="108"/>
                  </a:cubicBezTo>
                  <a:cubicBezTo>
                    <a:pt x="259" y="108"/>
                    <a:pt x="264" y="108"/>
                    <a:pt x="266" y="107"/>
                  </a:cubicBezTo>
                  <a:cubicBezTo>
                    <a:pt x="267" y="106"/>
                    <a:pt x="268" y="103"/>
                    <a:pt x="269" y="102"/>
                  </a:cubicBezTo>
                  <a:cubicBezTo>
                    <a:pt x="270" y="100"/>
                    <a:pt x="273" y="97"/>
                    <a:pt x="275" y="97"/>
                  </a:cubicBezTo>
                  <a:cubicBezTo>
                    <a:pt x="276" y="96"/>
                    <a:pt x="278" y="97"/>
                    <a:pt x="279" y="96"/>
                  </a:cubicBezTo>
                  <a:cubicBezTo>
                    <a:pt x="281" y="96"/>
                    <a:pt x="285" y="95"/>
                    <a:pt x="286" y="94"/>
                  </a:cubicBezTo>
                  <a:cubicBezTo>
                    <a:pt x="287" y="94"/>
                    <a:pt x="289" y="92"/>
                    <a:pt x="290" y="91"/>
                  </a:cubicBezTo>
                  <a:cubicBezTo>
                    <a:pt x="293" y="90"/>
                    <a:pt x="298" y="92"/>
                    <a:pt x="301" y="91"/>
                  </a:cubicBezTo>
                  <a:cubicBezTo>
                    <a:pt x="302" y="91"/>
                    <a:pt x="306" y="90"/>
                    <a:pt x="308" y="90"/>
                  </a:cubicBezTo>
                  <a:cubicBezTo>
                    <a:pt x="311" y="89"/>
                    <a:pt x="316" y="88"/>
                    <a:pt x="319" y="87"/>
                  </a:cubicBezTo>
                  <a:cubicBezTo>
                    <a:pt x="321" y="86"/>
                    <a:pt x="327" y="83"/>
                    <a:pt x="329" y="82"/>
                  </a:cubicBezTo>
                  <a:cubicBezTo>
                    <a:pt x="331" y="81"/>
                    <a:pt x="334" y="78"/>
                    <a:pt x="336" y="77"/>
                  </a:cubicBezTo>
                  <a:cubicBezTo>
                    <a:pt x="338" y="76"/>
                    <a:pt x="343" y="77"/>
                    <a:pt x="346" y="77"/>
                  </a:cubicBezTo>
                  <a:cubicBezTo>
                    <a:pt x="348" y="77"/>
                    <a:pt x="353" y="78"/>
                    <a:pt x="354" y="80"/>
                  </a:cubicBezTo>
                  <a:cubicBezTo>
                    <a:pt x="355" y="82"/>
                    <a:pt x="353" y="85"/>
                    <a:pt x="353" y="87"/>
                  </a:cubicBezTo>
                  <a:cubicBezTo>
                    <a:pt x="353" y="89"/>
                    <a:pt x="355" y="94"/>
                    <a:pt x="357" y="95"/>
                  </a:cubicBezTo>
                  <a:cubicBezTo>
                    <a:pt x="359" y="96"/>
                    <a:pt x="363" y="94"/>
                    <a:pt x="364" y="93"/>
                  </a:cubicBezTo>
                  <a:cubicBezTo>
                    <a:pt x="367" y="92"/>
                    <a:pt x="371" y="89"/>
                    <a:pt x="373" y="88"/>
                  </a:cubicBezTo>
                  <a:cubicBezTo>
                    <a:pt x="375" y="88"/>
                    <a:pt x="379" y="89"/>
                    <a:pt x="381" y="89"/>
                  </a:cubicBezTo>
                  <a:cubicBezTo>
                    <a:pt x="381" y="92"/>
                    <a:pt x="382" y="94"/>
                    <a:pt x="382" y="96"/>
                  </a:cubicBezTo>
                  <a:cubicBezTo>
                    <a:pt x="384" y="99"/>
                    <a:pt x="389" y="103"/>
                    <a:pt x="392" y="105"/>
                  </a:cubicBezTo>
                  <a:cubicBezTo>
                    <a:pt x="395" y="107"/>
                    <a:pt x="400" y="111"/>
                    <a:pt x="403" y="113"/>
                  </a:cubicBezTo>
                  <a:cubicBezTo>
                    <a:pt x="406" y="115"/>
                    <a:pt x="412" y="116"/>
                    <a:pt x="413" y="118"/>
                  </a:cubicBezTo>
                  <a:cubicBezTo>
                    <a:pt x="415" y="121"/>
                    <a:pt x="413" y="128"/>
                    <a:pt x="415" y="130"/>
                  </a:cubicBezTo>
                  <a:cubicBezTo>
                    <a:pt x="416" y="134"/>
                    <a:pt x="423" y="139"/>
                    <a:pt x="424" y="143"/>
                  </a:cubicBezTo>
                  <a:cubicBezTo>
                    <a:pt x="426" y="146"/>
                    <a:pt x="427" y="154"/>
                    <a:pt x="425" y="158"/>
                  </a:cubicBezTo>
                  <a:cubicBezTo>
                    <a:pt x="425" y="159"/>
                    <a:pt x="424" y="160"/>
                    <a:pt x="423" y="161"/>
                  </a:cubicBezTo>
                  <a:cubicBezTo>
                    <a:pt x="421" y="161"/>
                    <a:pt x="418" y="161"/>
                    <a:pt x="417" y="161"/>
                  </a:cubicBezTo>
                  <a:cubicBezTo>
                    <a:pt x="415" y="160"/>
                    <a:pt x="413" y="156"/>
                    <a:pt x="411" y="155"/>
                  </a:cubicBezTo>
                  <a:cubicBezTo>
                    <a:pt x="409" y="155"/>
                    <a:pt x="405" y="154"/>
                    <a:pt x="404" y="154"/>
                  </a:cubicBezTo>
                  <a:cubicBezTo>
                    <a:pt x="403" y="154"/>
                    <a:pt x="400" y="155"/>
                    <a:pt x="400" y="155"/>
                  </a:cubicBezTo>
                  <a:cubicBezTo>
                    <a:pt x="398" y="156"/>
                    <a:pt x="397" y="158"/>
                    <a:pt x="396" y="159"/>
                  </a:cubicBezTo>
                  <a:cubicBezTo>
                    <a:pt x="395" y="161"/>
                    <a:pt x="391" y="162"/>
                    <a:pt x="390" y="163"/>
                  </a:cubicBezTo>
                  <a:cubicBezTo>
                    <a:pt x="389" y="164"/>
                    <a:pt x="389" y="167"/>
                    <a:pt x="389" y="168"/>
                  </a:cubicBezTo>
                  <a:cubicBezTo>
                    <a:pt x="390" y="171"/>
                    <a:pt x="393" y="175"/>
                    <a:pt x="395" y="176"/>
                  </a:cubicBezTo>
                  <a:cubicBezTo>
                    <a:pt x="398" y="178"/>
                    <a:pt x="404" y="181"/>
                    <a:pt x="407" y="182"/>
                  </a:cubicBezTo>
                  <a:cubicBezTo>
                    <a:pt x="410" y="184"/>
                    <a:pt x="417" y="188"/>
                    <a:pt x="420" y="189"/>
                  </a:cubicBezTo>
                  <a:cubicBezTo>
                    <a:pt x="424" y="189"/>
                    <a:pt x="431" y="190"/>
                    <a:pt x="435" y="189"/>
                  </a:cubicBezTo>
                  <a:cubicBezTo>
                    <a:pt x="437" y="189"/>
                    <a:pt x="441" y="188"/>
                    <a:pt x="443" y="187"/>
                  </a:cubicBezTo>
                  <a:cubicBezTo>
                    <a:pt x="445" y="186"/>
                    <a:pt x="448" y="183"/>
                    <a:pt x="449" y="182"/>
                  </a:cubicBezTo>
                  <a:cubicBezTo>
                    <a:pt x="451" y="182"/>
                    <a:pt x="456" y="180"/>
                    <a:pt x="458" y="181"/>
                  </a:cubicBezTo>
                  <a:cubicBezTo>
                    <a:pt x="460" y="182"/>
                    <a:pt x="460" y="186"/>
                    <a:pt x="460" y="188"/>
                  </a:cubicBezTo>
                  <a:cubicBezTo>
                    <a:pt x="460" y="190"/>
                    <a:pt x="459" y="193"/>
                    <a:pt x="459" y="194"/>
                  </a:cubicBezTo>
                  <a:cubicBezTo>
                    <a:pt x="458" y="196"/>
                    <a:pt x="456" y="198"/>
                    <a:pt x="454" y="199"/>
                  </a:cubicBezTo>
                  <a:cubicBezTo>
                    <a:pt x="453" y="199"/>
                    <a:pt x="451" y="199"/>
                    <a:pt x="449" y="200"/>
                  </a:cubicBezTo>
                  <a:cubicBezTo>
                    <a:pt x="447" y="201"/>
                    <a:pt x="444" y="205"/>
                    <a:pt x="443" y="206"/>
                  </a:cubicBezTo>
                  <a:cubicBezTo>
                    <a:pt x="441" y="208"/>
                    <a:pt x="437" y="210"/>
                    <a:pt x="436" y="212"/>
                  </a:cubicBezTo>
                  <a:cubicBezTo>
                    <a:pt x="435" y="214"/>
                    <a:pt x="436" y="218"/>
                    <a:pt x="436" y="220"/>
                  </a:cubicBezTo>
                  <a:cubicBezTo>
                    <a:pt x="436" y="223"/>
                    <a:pt x="436" y="228"/>
                    <a:pt x="435" y="230"/>
                  </a:cubicBezTo>
                  <a:cubicBezTo>
                    <a:pt x="434" y="232"/>
                    <a:pt x="432" y="234"/>
                    <a:pt x="431" y="236"/>
                  </a:cubicBezTo>
                  <a:cubicBezTo>
                    <a:pt x="430" y="238"/>
                    <a:pt x="428" y="241"/>
                    <a:pt x="427" y="243"/>
                  </a:cubicBezTo>
                  <a:cubicBezTo>
                    <a:pt x="426" y="244"/>
                    <a:pt x="423" y="246"/>
                    <a:pt x="422" y="247"/>
                  </a:cubicBezTo>
                  <a:cubicBezTo>
                    <a:pt x="421" y="248"/>
                    <a:pt x="419" y="251"/>
                    <a:pt x="418" y="252"/>
                  </a:cubicBezTo>
                  <a:cubicBezTo>
                    <a:pt x="418" y="254"/>
                    <a:pt x="420" y="259"/>
                    <a:pt x="419" y="261"/>
                  </a:cubicBezTo>
                  <a:cubicBezTo>
                    <a:pt x="419" y="263"/>
                    <a:pt x="415" y="265"/>
                    <a:pt x="414" y="266"/>
                  </a:cubicBezTo>
                  <a:cubicBezTo>
                    <a:pt x="412" y="267"/>
                    <a:pt x="409" y="268"/>
                    <a:pt x="407" y="269"/>
                  </a:cubicBezTo>
                  <a:cubicBezTo>
                    <a:pt x="406" y="271"/>
                    <a:pt x="405" y="276"/>
                    <a:pt x="406" y="279"/>
                  </a:cubicBezTo>
                  <a:cubicBezTo>
                    <a:pt x="407" y="281"/>
                    <a:pt x="412" y="284"/>
                    <a:pt x="414" y="287"/>
                  </a:cubicBezTo>
                  <a:cubicBezTo>
                    <a:pt x="415" y="288"/>
                    <a:pt x="415" y="292"/>
                    <a:pt x="416" y="294"/>
                  </a:cubicBezTo>
                  <a:cubicBezTo>
                    <a:pt x="418" y="296"/>
                    <a:pt x="423" y="301"/>
                    <a:pt x="425" y="303"/>
                  </a:cubicBezTo>
                  <a:cubicBezTo>
                    <a:pt x="427" y="305"/>
                    <a:pt x="432" y="311"/>
                    <a:pt x="435" y="312"/>
                  </a:cubicBezTo>
                  <a:cubicBezTo>
                    <a:pt x="438" y="313"/>
                    <a:pt x="444" y="311"/>
                    <a:pt x="447" y="310"/>
                  </a:cubicBezTo>
                  <a:cubicBezTo>
                    <a:pt x="450" y="310"/>
                    <a:pt x="455" y="308"/>
                    <a:pt x="457" y="306"/>
                  </a:cubicBezTo>
                  <a:cubicBezTo>
                    <a:pt x="459" y="305"/>
                    <a:pt x="462" y="302"/>
                    <a:pt x="463" y="300"/>
                  </a:cubicBezTo>
                  <a:cubicBezTo>
                    <a:pt x="464" y="298"/>
                    <a:pt x="467" y="294"/>
                    <a:pt x="469" y="292"/>
                  </a:cubicBezTo>
                  <a:cubicBezTo>
                    <a:pt x="471" y="291"/>
                    <a:pt x="475" y="290"/>
                    <a:pt x="477" y="289"/>
                  </a:cubicBezTo>
                  <a:cubicBezTo>
                    <a:pt x="479" y="289"/>
                    <a:pt x="482" y="288"/>
                    <a:pt x="484" y="288"/>
                  </a:cubicBezTo>
                  <a:cubicBezTo>
                    <a:pt x="486" y="288"/>
                    <a:pt x="491" y="289"/>
                    <a:pt x="494" y="288"/>
                  </a:cubicBezTo>
                  <a:cubicBezTo>
                    <a:pt x="496" y="288"/>
                    <a:pt x="500" y="286"/>
                    <a:pt x="502" y="286"/>
                  </a:cubicBezTo>
                  <a:cubicBezTo>
                    <a:pt x="503" y="286"/>
                    <a:pt x="507" y="288"/>
                    <a:pt x="509" y="288"/>
                  </a:cubicBezTo>
                  <a:cubicBezTo>
                    <a:pt x="510" y="288"/>
                    <a:pt x="513" y="288"/>
                    <a:pt x="514" y="287"/>
                  </a:cubicBezTo>
                  <a:cubicBezTo>
                    <a:pt x="516" y="286"/>
                    <a:pt x="518" y="282"/>
                    <a:pt x="520" y="280"/>
                  </a:cubicBezTo>
                  <a:cubicBezTo>
                    <a:pt x="522" y="277"/>
                    <a:pt x="524" y="271"/>
                    <a:pt x="527" y="269"/>
                  </a:cubicBezTo>
                  <a:cubicBezTo>
                    <a:pt x="530" y="268"/>
                    <a:pt x="536" y="267"/>
                    <a:pt x="540" y="267"/>
                  </a:cubicBezTo>
                  <a:cubicBezTo>
                    <a:pt x="543" y="267"/>
                    <a:pt x="550" y="266"/>
                    <a:pt x="553" y="267"/>
                  </a:cubicBezTo>
                  <a:cubicBezTo>
                    <a:pt x="556" y="268"/>
                    <a:pt x="562" y="271"/>
                    <a:pt x="563" y="274"/>
                  </a:cubicBezTo>
                  <a:cubicBezTo>
                    <a:pt x="565" y="276"/>
                    <a:pt x="564" y="281"/>
                    <a:pt x="565" y="283"/>
                  </a:cubicBezTo>
                  <a:cubicBezTo>
                    <a:pt x="567" y="286"/>
                    <a:pt x="570" y="289"/>
                    <a:pt x="572" y="291"/>
                  </a:cubicBezTo>
                  <a:cubicBezTo>
                    <a:pt x="574" y="292"/>
                    <a:pt x="579" y="294"/>
                    <a:pt x="582" y="295"/>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1" name="Freeform 22">
              <a:extLst>
                <a:ext uri="{FF2B5EF4-FFF2-40B4-BE49-F238E27FC236}">
                  <a16:creationId xmlns:a16="http://schemas.microsoft.com/office/drawing/2014/main" id="{AD4DECFB-300D-4962-AD77-2C7B0D8FF677}"/>
                </a:ext>
              </a:extLst>
            </p:cNvPr>
            <p:cNvSpPr>
              <a:spLocks/>
            </p:cNvSpPr>
            <p:nvPr/>
          </p:nvSpPr>
          <p:spPr bwMode="auto">
            <a:xfrm>
              <a:off x="3414713" y="3378201"/>
              <a:ext cx="36512" cy="20638"/>
            </a:xfrm>
            <a:custGeom>
              <a:avLst/>
              <a:gdLst/>
              <a:ahLst/>
              <a:cxnLst>
                <a:cxn ang="0">
                  <a:pos x="23" y="2"/>
                </a:cxn>
                <a:cxn ang="0">
                  <a:pos x="25" y="8"/>
                </a:cxn>
                <a:cxn ang="0">
                  <a:pos x="24" y="12"/>
                </a:cxn>
                <a:cxn ang="0">
                  <a:pos x="18" y="14"/>
                </a:cxn>
                <a:cxn ang="0">
                  <a:pos x="12" y="10"/>
                </a:cxn>
                <a:cxn ang="0">
                  <a:pos x="13" y="7"/>
                </a:cxn>
                <a:cxn ang="0">
                  <a:pos x="7" y="7"/>
                </a:cxn>
                <a:cxn ang="0">
                  <a:pos x="6" y="10"/>
                </a:cxn>
                <a:cxn ang="0">
                  <a:pos x="1" y="12"/>
                </a:cxn>
                <a:cxn ang="0">
                  <a:pos x="0" y="9"/>
                </a:cxn>
                <a:cxn ang="0">
                  <a:pos x="3" y="3"/>
                </a:cxn>
                <a:cxn ang="0">
                  <a:pos x="9" y="0"/>
                </a:cxn>
                <a:cxn ang="0">
                  <a:pos x="19" y="0"/>
                </a:cxn>
                <a:cxn ang="0">
                  <a:pos x="23" y="2"/>
                </a:cxn>
              </a:cxnLst>
              <a:rect l="0" t="0" r="r" b="b"/>
              <a:pathLst>
                <a:path w="25" h="14">
                  <a:moveTo>
                    <a:pt x="23" y="2"/>
                  </a:moveTo>
                  <a:cubicBezTo>
                    <a:pt x="24" y="3"/>
                    <a:pt x="25" y="7"/>
                    <a:pt x="25" y="8"/>
                  </a:cubicBezTo>
                  <a:cubicBezTo>
                    <a:pt x="25" y="9"/>
                    <a:pt x="25" y="11"/>
                    <a:pt x="24" y="12"/>
                  </a:cubicBezTo>
                  <a:cubicBezTo>
                    <a:pt x="23" y="13"/>
                    <a:pt x="20" y="14"/>
                    <a:pt x="18" y="14"/>
                  </a:cubicBezTo>
                  <a:cubicBezTo>
                    <a:pt x="17" y="13"/>
                    <a:pt x="13" y="11"/>
                    <a:pt x="12" y="10"/>
                  </a:cubicBezTo>
                  <a:cubicBezTo>
                    <a:pt x="12" y="9"/>
                    <a:pt x="13" y="7"/>
                    <a:pt x="13" y="7"/>
                  </a:cubicBezTo>
                  <a:cubicBezTo>
                    <a:pt x="12" y="6"/>
                    <a:pt x="9" y="6"/>
                    <a:pt x="7" y="7"/>
                  </a:cubicBezTo>
                  <a:cubicBezTo>
                    <a:pt x="7" y="7"/>
                    <a:pt x="6" y="9"/>
                    <a:pt x="6" y="10"/>
                  </a:cubicBezTo>
                  <a:cubicBezTo>
                    <a:pt x="5" y="11"/>
                    <a:pt x="3" y="12"/>
                    <a:pt x="1" y="12"/>
                  </a:cubicBezTo>
                  <a:cubicBezTo>
                    <a:pt x="1" y="12"/>
                    <a:pt x="0" y="10"/>
                    <a:pt x="0" y="9"/>
                  </a:cubicBezTo>
                  <a:cubicBezTo>
                    <a:pt x="0" y="7"/>
                    <a:pt x="2" y="4"/>
                    <a:pt x="3" y="3"/>
                  </a:cubicBezTo>
                  <a:cubicBezTo>
                    <a:pt x="4" y="2"/>
                    <a:pt x="8" y="1"/>
                    <a:pt x="9" y="0"/>
                  </a:cubicBezTo>
                  <a:cubicBezTo>
                    <a:pt x="12" y="0"/>
                    <a:pt x="16" y="0"/>
                    <a:pt x="19" y="0"/>
                  </a:cubicBezTo>
                  <a:cubicBezTo>
                    <a:pt x="20" y="1"/>
                    <a:pt x="22" y="1"/>
                    <a:pt x="23"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2" name="Freeform 23">
              <a:extLst>
                <a:ext uri="{FF2B5EF4-FFF2-40B4-BE49-F238E27FC236}">
                  <a16:creationId xmlns:a16="http://schemas.microsoft.com/office/drawing/2014/main" id="{BD83FB4C-9B67-4237-A4E7-0C71A5D01143}"/>
                </a:ext>
              </a:extLst>
            </p:cNvPr>
            <p:cNvSpPr>
              <a:spLocks/>
            </p:cNvSpPr>
            <p:nvPr/>
          </p:nvSpPr>
          <p:spPr bwMode="auto">
            <a:xfrm>
              <a:off x="3308350" y="3405188"/>
              <a:ext cx="312737" cy="157163"/>
            </a:xfrm>
            <a:custGeom>
              <a:avLst/>
              <a:gdLst/>
              <a:ahLst/>
              <a:cxnLst>
                <a:cxn ang="0">
                  <a:pos x="213" y="68"/>
                </a:cxn>
                <a:cxn ang="0">
                  <a:pos x="206" y="79"/>
                </a:cxn>
                <a:cxn ang="0">
                  <a:pos x="205" y="89"/>
                </a:cxn>
                <a:cxn ang="0">
                  <a:pos x="187" y="97"/>
                </a:cxn>
                <a:cxn ang="0">
                  <a:pos x="166" y="105"/>
                </a:cxn>
                <a:cxn ang="0">
                  <a:pos x="147" y="106"/>
                </a:cxn>
                <a:cxn ang="0">
                  <a:pos x="136" y="98"/>
                </a:cxn>
                <a:cxn ang="0">
                  <a:pos x="129" y="91"/>
                </a:cxn>
                <a:cxn ang="0">
                  <a:pos x="121" y="98"/>
                </a:cxn>
                <a:cxn ang="0">
                  <a:pos x="107" y="91"/>
                </a:cxn>
                <a:cxn ang="0">
                  <a:pos x="100" y="70"/>
                </a:cxn>
                <a:cxn ang="0">
                  <a:pos x="96" y="55"/>
                </a:cxn>
                <a:cxn ang="0">
                  <a:pos x="87" y="54"/>
                </a:cxn>
                <a:cxn ang="0">
                  <a:pos x="76" y="56"/>
                </a:cxn>
                <a:cxn ang="0">
                  <a:pos x="65" y="44"/>
                </a:cxn>
                <a:cxn ang="0">
                  <a:pos x="48" y="48"/>
                </a:cxn>
                <a:cxn ang="0">
                  <a:pos x="30" y="59"/>
                </a:cxn>
                <a:cxn ang="0">
                  <a:pos x="17" y="60"/>
                </a:cxn>
                <a:cxn ang="0">
                  <a:pos x="7" y="56"/>
                </a:cxn>
                <a:cxn ang="0">
                  <a:pos x="0" y="41"/>
                </a:cxn>
                <a:cxn ang="0">
                  <a:pos x="7" y="19"/>
                </a:cxn>
                <a:cxn ang="0">
                  <a:pos x="34" y="3"/>
                </a:cxn>
                <a:cxn ang="0">
                  <a:pos x="61" y="3"/>
                </a:cxn>
                <a:cxn ang="0">
                  <a:pos x="78" y="7"/>
                </a:cxn>
                <a:cxn ang="0">
                  <a:pos x="98" y="3"/>
                </a:cxn>
                <a:cxn ang="0">
                  <a:pos x="114" y="3"/>
                </a:cxn>
                <a:cxn ang="0">
                  <a:pos x="119" y="13"/>
                </a:cxn>
                <a:cxn ang="0">
                  <a:pos x="135" y="10"/>
                </a:cxn>
                <a:cxn ang="0">
                  <a:pos x="157" y="11"/>
                </a:cxn>
                <a:cxn ang="0">
                  <a:pos x="163" y="32"/>
                </a:cxn>
                <a:cxn ang="0">
                  <a:pos x="175" y="50"/>
                </a:cxn>
                <a:cxn ang="0">
                  <a:pos x="198" y="55"/>
                </a:cxn>
                <a:cxn ang="0">
                  <a:pos x="211" y="63"/>
                </a:cxn>
              </a:cxnLst>
              <a:rect l="0" t="0" r="r" b="b"/>
              <a:pathLst>
                <a:path w="214" h="108">
                  <a:moveTo>
                    <a:pt x="211" y="63"/>
                  </a:moveTo>
                  <a:cubicBezTo>
                    <a:pt x="212" y="64"/>
                    <a:pt x="214" y="67"/>
                    <a:pt x="213" y="68"/>
                  </a:cubicBezTo>
                  <a:cubicBezTo>
                    <a:pt x="213" y="70"/>
                    <a:pt x="211" y="73"/>
                    <a:pt x="210" y="75"/>
                  </a:cubicBezTo>
                  <a:cubicBezTo>
                    <a:pt x="209" y="76"/>
                    <a:pt x="206" y="78"/>
                    <a:pt x="206" y="79"/>
                  </a:cubicBezTo>
                  <a:cubicBezTo>
                    <a:pt x="206" y="80"/>
                    <a:pt x="207" y="83"/>
                    <a:pt x="207" y="84"/>
                  </a:cubicBezTo>
                  <a:cubicBezTo>
                    <a:pt x="207" y="85"/>
                    <a:pt x="206" y="88"/>
                    <a:pt x="205" y="89"/>
                  </a:cubicBezTo>
                  <a:cubicBezTo>
                    <a:pt x="203" y="91"/>
                    <a:pt x="199" y="93"/>
                    <a:pt x="196" y="94"/>
                  </a:cubicBezTo>
                  <a:cubicBezTo>
                    <a:pt x="194" y="95"/>
                    <a:pt x="190" y="96"/>
                    <a:pt x="187" y="97"/>
                  </a:cubicBezTo>
                  <a:cubicBezTo>
                    <a:pt x="185" y="98"/>
                    <a:pt x="181" y="101"/>
                    <a:pt x="179" y="102"/>
                  </a:cubicBezTo>
                  <a:cubicBezTo>
                    <a:pt x="176" y="103"/>
                    <a:pt x="167" y="105"/>
                    <a:pt x="166" y="105"/>
                  </a:cubicBezTo>
                  <a:cubicBezTo>
                    <a:pt x="166" y="105"/>
                    <a:pt x="161" y="108"/>
                    <a:pt x="159" y="108"/>
                  </a:cubicBezTo>
                  <a:cubicBezTo>
                    <a:pt x="156" y="108"/>
                    <a:pt x="150" y="107"/>
                    <a:pt x="147" y="106"/>
                  </a:cubicBezTo>
                  <a:cubicBezTo>
                    <a:pt x="144" y="106"/>
                    <a:pt x="140" y="104"/>
                    <a:pt x="138" y="103"/>
                  </a:cubicBezTo>
                  <a:cubicBezTo>
                    <a:pt x="137" y="102"/>
                    <a:pt x="136" y="100"/>
                    <a:pt x="136" y="98"/>
                  </a:cubicBezTo>
                  <a:cubicBezTo>
                    <a:pt x="135" y="97"/>
                    <a:pt x="136" y="92"/>
                    <a:pt x="135" y="91"/>
                  </a:cubicBezTo>
                  <a:cubicBezTo>
                    <a:pt x="134" y="90"/>
                    <a:pt x="130" y="90"/>
                    <a:pt x="129" y="91"/>
                  </a:cubicBezTo>
                  <a:cubicBezTo>
                    <a:pt x="128" y="92"/>
                    <a:pt x="130" y="97"/>
                    <a:pt x="129" y="98"/>
                  </a:cubicBezTo>
                  <a:cubicBezTo>
                    <a:pt x="128" y="99"/>
                    <a:pt x="123" y="99"/>
                    <a:pt x="121" y="98"/>
                  </a:cubicBezTo>
                  <a:cubicBezTo>
                    <a:pt x="118" y="97"/>
                    <a:pt x="116" y="93"/>
                    <a:pt x="114" y="92"/>
                  </a:cubicBezTo>
                  <a:cubicBezTo>
                    <a:pt x="112" y="91"/>
                    <a:pt x="107" y="92"/>
                    <a:pt x="107" y="91"/>
                  </a:cubicBezTo>
                  <a:cubicBezTo>
                    <a:pt x="107" y="91"/>
                    <a:pt x="105" y="85"/>
                    <a:pt x="105" y="83"/>
                  </a:cubicBezTo>
                  <a:cubicBezTo>
                    <a:pt x="104" y="80"/>
                    <a:pt x="101" y="73"/>
                    <a:pt x="100" y="70"/>
                  </a:cubicBezTo>
                  <a:cubicBezTo>
                    <a:pt x="100" y="68"/>
                    <a:pt x="101" y="64"/>
                    <a:pt x="100" y="62"/>
                  </a:cubicBezTo>
                  <a:cubicBezTo>
                    <a:pt x="100" y="60"/>
                    <a:pt x="98" y="56"/>
                    <a:pt x="96" y="55"/>
                  </a:cubicBezTo>
                  <a:cubicBezTo>
                    <a:pt x="95" y="55"/>
                    <a:pt x="93" y="54"/>
                    <a:pt x="92" y="53"/>
                  </a:cubicBezTo>
                  <a:cubicBezTo>
                    <a:pt x="91" y="53"/>
                    <a:pt x="89" y="54"/>
                    <a:pt x="87" y="54"/>
                  </a:cubicBezTo>
                  <a:cubicBezTo>
                    <a:pt x="87" y="55"/>
                    <a:pt x="85" y="56"/>
                    <a:pt x="84" y="56"/>
                  </a:cubicBezTo>
                  <a:cubicBezTo>
                    <a:pt x="82" y="57"/>
                    <a:pt x="78" y="56"/>
                    <a:pt x="76" y="56"/>
                  </a:cubicBezTo>
                  <a:cubicBezTo>
                    <a:pt x="75" y="55"/>
                    <a:pt x="73" y="52"/>
                    <a:pt x="72" y="51"/>
                  </a:cubicBezTo>
                  <a:cubicBezTo>
                    <a:pt x="70" y="50"/>
                    <a:pt x="67" y="45"/>
                    <a:pt x="65" y="44"/>
                  </a:cubicBezTo>
                  <a:cubicBezTo>
                    <a:pt x="63" y="43"/>
                    <a:pt x="57" y="43"/>
                    <a:pt x="54" y="44"/>
                  </a:cubicBezTo>
                  <a:cubicBezTo>
                    <a:pt x="52" y="44"/>
                    <a:pt x="50" y="47"/>
                    <a:pt x="48" y="48"/>
                  </a:cubicBezTo>
                  <a:cubicBezTo>
                    <a:pt x="45" y="49"/>
                    <a:pt x="40" y="53"/>
                    <a:pt x="37" y="55"/>
                  </a:cubicBezTo>
                  <a:cubicBezTo>
                    <a:pt x="35" y="56"/>
                    <a:pt x="32" y="58"/>
                    <a:pt x="30" y="59"/>
                  </a:cubicBezTo>
                  <a:cubicBezTo>
                    <a:pt x="28" y="60"/>
                    <a:pt x="24" y="61"/>
                    <a:pt x="22" y="61"/>
                  </a:cubicBezTo>
                  <a:cubicBezTo>
                    <a:pt x="21" y="61"/>
                    <a:pt x="18" y="60"/>
                    <a:pt x="17" y="60"/>
                  </a:cubicBezTo>
                  <a:cubicBezTo>
                    <a:pt x="16" y="60"/>
                    <a:pt x="15" y="60"/>
                    <a:pt x="14" y="60"/>
                  </a:cubicBezTo>
                  <a:cubicBezTo>
                    <a:pt x="12" y="59"/>
                    <a:pt x="8" y="57"/>
                    <a:pt x="7" y="56"/>
                  </a:cubicBezTo>
                  <a:cubicBezTo>
                    <a:pt x="5" y="55"/>
                    <a:pt x="3" y="51"/>
                    <a:pt x="2" y="49"/>
                  </a:cubicBezTo>
                  <a:cubicBezTo>
                    <a:pt x="1" y="47"/>
                    <a:pt x="0" y="43"/>
                    <a:pt x="0" y="41"/>
                  </a:cubicBezTo>
                  <a:cubicBezTo>
                    <a:pt x="0" y="39"/>
                    <a:pt x="1" y="34"/>
                    <a:pt x="2" y="31"/>
                  </a:cubicBezTo>
                  <a:cubicBezTo>
                    <a:pt x="3" y="28"/>
                    <a:pt x="5" y="21"/>
                    <a:pt x="7" y="19"/>
                  </a:cubicBezTo>
                  <a:cubicBezTo>
                    <a:pt x="10" y="15"/>
                    <a:pt x="18" y="10"/>
                    <a:pt x="22" y="8"/>
                  </a:cubicBezTo>
                  <a:cubicBezTo>
                    <a:pt x="24" y="6"/>
                    <a:pt x="31" y="4"/>
                    <a:pt x="34" y="3"/>
                  </a:cubicBezTo>
                  <a:cubicBezTo>
                    <a:pt x="37" y="3"/>
                    <a:pt x="43" y="3"/>
                    <a:pt x="46" y="3"/>
                  </a:cubicBezTo>
                  <a:cubicBezTo>
                    <a:pt x="50" y="3"/>
                    <a:pt x="57" y="2"/>
                    <a:pt x="61" y="3"/>
                  </a:cubicBezTo>
                  <a:cubicBezTo>
                    <a:pt x="63" y="3"/>
                    <a:pt x="66" y="5"/>
                    <a:pt x="68" y="6"/>
                  </a:cubicBezTo>
                  <a:cubicBezTo>
                    <a:pt x="70" y="7"/>
                    <a:pt x="76" y="7"/>
                    <a:pt x="78" y="7"/>
                  </a:cubicBezTo>
                  <a:cubicBezTo>
                    <a:pt x="81" y="8"/>
                    <a:pt x="88" y="8"/>
                    <a:pt x="91" y="7"/>
                  </a:cubicBezTo>
                  <a:cubicBezTo>
                    <a:pt x="93" y="7"/>
                    <a:pt x="96" y="4"/>
                    <a:pt x="98" y="3"/>
                  </a:cubicBezTo>
                  <a:cubicBezTo>
                    <a:pt x="100" y="2"/>
                    <a:pt x="103" y="0"/>
                    <a:pt x="106" y="0"/>
                  </a:cubicBezTo>
                  <a:cubicBezTo>
                    <a:pt x="108" y="0"/>
                    <a:pt x="112" y="1"/>
                    <a:pt x="114" y="3"/>
                  </a:cubicBezTo>
                  <a:cubicBezTo>
                    <a:pt x="114" y="4"/>
                    <a:pt x="113" y="7"/>
                    <a:pt x="114" y="8"/>
                  </a:cubicBezTo>
                  <a:cubicBezTo>
                    <a:pt x="115" y="10"/>
                    <a:pt x="118" y="13"/>
                    <a:pt x="119" y="13"/>
                  </a:cubicBezTo>
                  <a:cubicBezTo>
                    <a:pt x="122" y="15"/>
                    <a:pt x="128" y="16"/>
                    <a:pt x="131" y="15"/>
                  </a:cubicBezTo>
                  <a:cubicBezTo>
                    <a:pt x="132" y="15"/>
                    <a:pt x="134" y="11"/>
                    <a:pt x="135" y="10"/>
                  </a:cubicBezTo>
                  <a:cubicBezTo>
                    <a:pt x="137" y="9"/>
                    <a:pt x="141" y="9"/>
                    <a:pt x="143" y="9"/>
                  </a:cubicBezTo>
                  <a:cubicBezTo>
                    <a:pt x="146" y="9"/>
                    <a:pt x="155" y="9"/>
                    <a:pt x="157" y="11"/>
                  </a:cubicBezTo>
                  <a:cubicBezTo>
                    <a:pt x="159" y="13"/>
                    <a:pt x="158" y="17"/>
                    <a:pt x="158" y="19"/>
                  </a:cubicBezTo>
                  <a:cubicBezTo>
                    <a:pt x="159" y="22"/>
                    <a:pt x="162" y="29"/>
                    <a:pt x="163" y="32"/>
                  </a:cubicBezTo>
                  <a:cubicBezTo>
                    <a:pt x="165" y="35"/>
                    <a:pt x="169" y="40"/>
                    <a:pt x="171" y="43"/>
                  </a:cubicBezTo>
                  <a:cubicBezTo>
                    <a:pt x="172" y="44"/>
                    <a:pt x="173" y="49"/>
                    <a:pt x="175" y="50"/>
                  </a:cubicBezTo>
                  <a:cubicBezTo>
                    <a:pt x="177" y="51"/>
                    <a:pt x="182" y="49"/>
                    <a:pt x="184" y="49"/>
                  </a:cubicBezTo>
                  <a:cubicBezTo>
                    <a:pt x="188" y="50"/>
                    <a:pt x="195" y="53"/>
                    <a:pt x="198" y="55"/>
                  </a:cubicBezTo>
                  <a:cubicBezTo>
                    <a:pt x="200" y="56"/>
                    <a:pt x="203" y="59"/>
                    <a:pt x="205" y="60"/>
                  </a:cubicBezTo>
                  <a:cubicBezTo>
                    <a:pt x="207" y="61"/>
                    <a:pt x="210" y="62"/>
                    <a:pt x="211" y="63"/>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3" name="Freeform 24">
              <a:extLst>
                <a:ext uri="{FF2B5EF4-FFF2-40B4-BE49-F238E27FC236}">
                  <a16:creationId xmlns:a16="http://schemas.microsoft.com/office/drawing/2014/main" id="{3EB27E35-1E92-43DD-9064-4BE49DF0B96E}"/>
                </a:ext>
              </a:extLst>
            </p:cNvPr>
            <p:cNvSpPr>
              <a:spLocks/>
            </p:cNvSpPr>
            <p:nvPr/>
          </p:nvSpPr>
          <p:spPr bwMode="auto">
            <a:xfrm>
              <a:off x="3613150" y="3516313"/>
              <a:ext cx="80962" cy="50800"/>
            </a:xfrm>
            <a:custGeom>
              <a:avLst/>
              <a:gdLst/>
              <a:ahLst/>
              <a:cxnLst>
                <a:cxn ang="0">
                  <a:pos x="56" y="14"/>
                </a:cxn>
                <a:cxn ang="0">
                  <a:pos x="53" y="18"/>
                </a:cxn>
                <a:cxn ang="0">
                  <a:pos x="52" y="23"/>
                </a:cxn>
                <a:cxn ang="0">
                  <a:pos x="46" y="28"/>
                </a:cxn>
                <a:cxn ang="0">
                  <a:pos x="45" y="32"/>
                </a:cxn>
                <a:cxn ang="0">
                  <a:pos x="42" y="32"/>
                </a:cxn>
                <a:cxn ang="0">
                  <a:pos x="32" y="32"/>
                </a:cxn>
                <a:cxn ang="0">
                  <a:pos x="25" y="35"/>
                </a:cxn>
                <a:cxn ang="0">
                  <a:pos x="17" y="34"/>
                </a:cxn>
                <a:cxn ang="0">
                  <a:pos x="13" y="29"/>
                </a:cxn>
                <a:cxn ang="0">
                  <a:pos x="13" y="24"/>
                </a:cxn>
                <a:cxn ang="0">
                  <a:pos x="10" y="19"/>
                </a:cxn>
                <a:cxn ang="0">
                  <a:pos x="3" y="18"/>
                </a:cxn>
                <a:cxn ang="0">
                  <a:pos x="0" y="14"/>
                </a:cxn>
                <a:cxn ang="0">
                  <a:pos x="3" y="9"/>
                </a:cxn>
                <a:cxn ang="0">
                  <a:pos x="8" y="4"/>
                </a:cxn>
                <a:cxn ang="0">
                  <a:pos x="14" y="0"/>
                </a:cxn>
                <a:cxn ang="0">
                  <a:pos x="23" y="3"/>
                </a:cxn>
                <a:cxn ang="0">
                  <a:pos x="28" y="3"/>
                </a:cxn>
                <a:cxn ang="0">
                  <a:pos x="36" y="7"/>
                </a:cxn>
                <a:cxn ang="0">
                  <a:pos x="43" y="11"/>
                </a:cxn>
                <a:cxn ang="0">
                  <a:pos x="52" y="13"/>
                </a:cxn>
                <a:cxn ang="0">
                  <a:pos x="56" y="14"/>
                </a:cxn>
              </a:cxnLst>
              <a:rect l="0" t="0" r="r" b="b"/>
              <a:pathLst>
                <a:path w="56" h="35">
                  <a:moveTo>
                    <a:pt x="56" y="14"/>
                  </a:moveTo>
                  <a:cubicBezTo>
                    <a:pt x="55" y="15"/>
                    <a:pt x="53" y="17"/>
                    <a:pt x="53" y="18"/>
                  </a:cubicBezTo>
                  <a:cubicBezTo>
                    <a:pt x="52" y="19"/>
                    <a:pt x="52" y="22"/>
                    <a:pt x="52" y="23"/>
                  </a:cubicBezTo>
                  <a:cubicBezTo>
                    <a:pt x="51" y="25"/>
                    <a:pt x="47" y="26"/>
                    <a:pt x="46" y="28"/>
                  </a:cubicBezTo>
                  <a:cubicBezTo>
                    <a:pt x="46" y="29"/>
                    <a:pt x="45" y="30"/>
                    <a:pt x="45" y="32"/>
                  </a:cubicBezTo>
                  <a:cubicBezTo>
                    <a:pt x="44" y="32"/>
                    <a:pt x="42" y="32"/>
                    <a:pt x="42" y="32"/>
                  </a:cubicBezTo>
                  <a:cubicBezTo>
                    <a:pt x="39" y="31"/>
                    <a:pt x="34" y="31"/>
                    <a:pt x="32" y="32"/>
                  </a:cubicBezTo>
                  <a:cubicBezTo>
                    <a:pt x="30" y="32"/>
                    <a:pt x="27" y="35"/>
                    <a:pt x="25" y="35"/>
                  </a:cubicBezTo>
                  <a:cubicBezTo>
                    <a:pt x="23" y="35"/>
                    <a:pt x="18" y="35"/>
                    <a:pt x="17" y="34"/>
                  </a:cubicBezTo>
                  <a:cubicBezTo>
                    <a:pt x="15" y="33"/>
                    <a:pt x="14" y="30"/>
                    <a:pt x="13" y="29"/>
                  </a:cubicBezTo>
                  <a:cubicBezTo>
                    <a:pt x="13" y="28"/>
                    <a:pt x="14" y="25"/>
                    <a:pt x="13" y="24"/>
                  </a:cubicBezTo>
                  <a:cubicBezTo>
                    <a:pt x="13" y="22"/>
                    <a:pt x="11" y="20"/>
                    <a:pt x="10" y="19"/>
                  </a:cubicBezTo>
                  <a:cubicBezTo>
                    <a:pt x="9" y="18"/>
                    <a:pt x="5" y="19"/>
                    <a:pt x="3" y="18"/>
                  </a:cubicBezTo>
                  <a:cubicBezTo>
                    <a:pt x="2" y="17"/>
                    <a:pt x="0" y="15"/>
                    <a:pt x="0" y="14"/>
                  </a:cubicBezTo>
                  <a:cubicBezTo>
                    <a:pt x="0" y="12"/>
                    <a:pt x="3" y="10"/>
                    <a:pt x="3" y="9"/>
                  </a:cubicBezTo>
                  <a:cubicBezTo>
                    <a:pt x="5" y="8"/>
                    <a:pt x="7" y="5"/>
                    <a:pt x="8" y="4"/>
                  </a:cubicBezTo>
                  <a:cubicBezTo>
                    <a:pt x="9" y="2"/>
                    <a:pt x="13" y="0"/>
                    <a:pt x="14" y="0"/>
                  </a:cubicBezTo>
                  <a:cubicBezTo>
                    <a:pt x="17" y="0"/>
                    <a:pt x="21" y="2"/>
                    <a:pt x="23" y="3"/>
                  </a:cubicBezTo>
                  <a:cubicBezTo>
                    <a:pt x="24" y="3"/>
                    <a:pt x="27" y="2"/>
                    <a:pt x="28" y="3"/>
                  </a:cubicBezTo>
                  <a:cubicBezTo>
                    <a:pt x="30" y="3"/>
                    <a:pt x="34" y="5"/>
                    <a:pt x="36" y="7"/>
                  </a:cubicBezTo>
                  <a:cubicBezTo>
                    <a:pt x="38" y="8"/>
                    <a:pt x="41" y="10"/>
                    <a:pt x="43" y="11"/>
                  </a:cubicBezTo>
                  <a:cubicBezTo>
                    <a:pt x="45" y="12"/>
                    <a:pt x="49" y="12"/>
                    <a:pt x="52" y="13"/>
                  </a:cubicBezTo>
                  <a:cubicBezTo>
                    <a:pt x="53" y="13"/>
                    <a:pt x="55" y="13"/>
                    <a:pt x="56" y="14"/>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4" name="Freeform 25">
              <a:extLst>
                <a:ext uri="{FF2B5EF4-FFF2-40B4-BE49-F238E27FC236}">
                  <a16:creationId xmlns:a16="http://schemas.microsoft.com/office/drawing/2014/main" id="{1E0F1B1C-563A-41D8-BA59-8CEC19A4EFFC}"/>
                </a:ext>
              </a:extLst>
            </p:cNvPr>
            <p:cNvSpPr>
              <a:spLocks/>
            </p:cNvSpPr>
            <p:nvPr/>
          </p:nvSpPr>
          <p:spPr bwMode="auto">
            <a:xfrm>
              <a:off x="3530600" y="3560763"/>
              <a:ext cx="180975" cy="123825"/>
            </a:xfrm>
            <a:custGeom>
              <a:avLst/>
              <a:gdLst/>
              <a:ahLst/>
              <a:cxnLst>
                <a:cxn ang="0">
                  <a:pos x="125" y="49"/>
                </a:cxn>
                <a:cxn ang="0">
                  <a:pos x="123" y="52"/>
                </a:cxn>
                <a:cxn ang="0">
                  <a:pos x="118" y="57"/>
                </a:cxn>
                <a:cxn ang="0">
                  <a:pos x="118" y="63"/>
                </a:cxn>
                <a:cxn ang="0">
                  <a:pos x="118" y="69"/>
                </a:cxn>
                <a:cxn ang="0">
                  <a:pos x="116" y="72"/>
                </a:cxn>
                <a:cxn ang="0">
                  <a:pos x="114" y="78"/>
                </a:cxn>
                <a:cxn ang="0">
                  <a:pos x="111" y="84"/>
                </a:cxn>
                <a:cxn ang="0">
                  <a:pos x="108" y="85"/>
                </a:cxn>
                <a:cxn ang="0">
                  <a:pos x="101" y="83"/>
                </a:cxn>
                <a:cxn ang="0">
                  <a:pos x="97" y="78"/>
                </a:cxn>
                <a:cxn ang="0">
                  <a:pos x="88" y="72"/>
                </a:cxn>
                <a:cxn ang="0">
                  <a:pos x="80" y="73"/>
                </a:cxn>
                <a:cxn ang="0">
                  <a:pos x="72" y="71"/>
                </a:cxn>
                <a:cxn ang="0">
                  <a:pos x="63" y="72"/>
                </a:cxn>
                <a:cxn ang="0">
                  <a:pos x="53" y="74"/>
                </a:cxn>
                <a:cxn ang="0">
                  <a:pos x="45" y="71"/>
                </a:cxn>
                <a:cxn ang="0">
                  <a:pos x="40" y="70"/>
                </a:cxn>
                <a:cxn ang="0">
                  <a:pos x="33" y="61"/>
                </a:cxn>
                <a:cxn ang="0">
                  <a:pos x="27" y="54"/>
                </a:cxn>
                <a:cxn ang="0">
                  <a:pos x="23" y="45"/>
                </a:cxn>
                <a:cxn ang="0">
                  <a:pos x="17" y="40"/>
                </a:cxn>
                <a:cxn ang="0">
                  <a:pos x="14" y="34"/>
                </a:cxn>
                <a:cxn ang="0">
                  <a:pos x="10" y="32"/>
                </a:cxn>
                <a:cxn ang="0">
                  <a:pos x="5" y="33"/>
                </a:cxn>
                <a:cxn ang="0">
                  <a:pos x="1" y="30"/>
                </a:cxn>
                <a:cxn ang="0">
                  <a:pos x="1" y="24"/>
                </a:cxn>
                <a:cxn ang="0">
                  <a:pos x="4" y="19"/>
                </a:cxn>
                <a:cxn ang="0">
                  <a:pos x="12" y="16"/>
                </a:cxn>
                <a:cxn ang="0">
                  <a:pos x="22" y="16"/>
                </a:cxn>
                <a:cxn ang="0">
                  <a:pos x="35" y="12"/>
                </a:cxn>
                <a:cxn ang="0">
                  <a:pos x="38" y="7"/>
                </a:cxn>
                <a:cxn ang="0">
                  <a:pos x="38" y="2"/>
                </a:cxn>
                <a:cxn ang="0">
                  <a:pos x="46" y="0"/>
                </a:cxn>
                <a:cxn ang="0">
                  <a:pos x="50" y="1"/>
                </a:cxn>
                <a:cxn ang="0">
                  <a:pos x="56" y="4"/>
                </a:cxn>
                <a:cxn ang="0">
                  <a:pos x="60" y="8"/>
                </a:cxn>
                <a:cxn ang="0">
                  <a:pos x="67" y="13"/>
                </a:cxn>
                <a:cxn ang="0">
                  <a:pos x="72" y="14"/>
                </a:cxn>
                <a:cxn ang="0">
                  <a:pos x="76" y="11"/>
                </a:cxn>
                <a:cxn ang="0">
                  <a:pos x="83" y="11"/>
                </a:cxn>
                <a:cxn ang="0">
                  <a:pos x="93" y="11"/>
                </a:cxn>
                <a:cxn ang="0">
                  <a:pos x="97" y="13"/>
                </a:cxn>
                <a:cxn ang="0">
                  <a:pos x="103" y="18"/>
                </a:cxn>
                <a:cxn ang="0">
                  <a:pos x="105" y="27"/>
                </a:cxn>
                <a:cxn ang="0">
                  <a:pos x="109" y="32"/>
                </a:cxn>
                <a:cxn ang="0">
                  <a:pos x="112" y="37"/>
                </a:cxn>
                <a:cxn ang="0">
                  <a:pos x="118" y="41"/>
                </a:cxn>
                <a:cxn ang="0">
                  <a:pos x="122" y="44"/>
                </a:cxn>
                <a:cxn ang="0">
                  <a:pos x="125" y="49"/>
                </a:cxn>
              </a:cxnLst>
              <a:rect l="0" t="0" r="r" b="b"/>
              <a:pathLst>
                <a:path w="125" h="85">
                  <a:moveTo>
                    <a:pt x="125" y="49"/>
                  </a:moveTo>
                  <a:cubicBezTo>
                    <a:pt x="125" y="50"/>
                    <a:pt x="124" y="52"/>
                    <a:pt x="123" y="52"/>
                  </a:cubicBezTo>
                  <a:cubicBezTo>
                    <a:pt x="122" y="54"/>
                    <a:pt x="118" y="55"/>
                    <a:pt x="118" y="57"/>
                  </a:cubicBezTo>
                  <a:cubicBezTo>
                    <a:pt x="117" y="58"/>
                    <a:pt x="118" y="61"/>
                    <a:pt x="118" y="63"/>
                  </a:cubicBezTo>
                  <a:cubicBezTo>
                    <a:pt x="118" y="64"/>
                    <a:pt x="118" y="67"/>
                    <a:pt x="118" y="69"/>
                  </a:cubicBezTo>
                  <a:cubicBezTo>
                    <a:pt x="117" y="70"/>
                    <a:pt x="116" y="71"/>
                    <a:pt x="116" y="72"/>
                  </a:cubicBezTo>
                  <a:cubicBezTo>
                    <a:pt x="115" y="74"/>
                    <a:pt x="114" y="77"/>
                    <a:pt x="114" y="78"/>
                  </a:cubicBezTo>
                  <a:cubicBezTo>
                    <a:pt x="113" y="80"/>
                    <a:pt x="113" y="83"/>
                    <a:pt x="111" y="84"/>
                  </a:cubicBezTo>
                  <a:cubicBezTo>
                    <a:pt x="111" y="85"/>
                    <a:pt x="109" y="85"/>
                    <a:pt x="108" y="85"/>
                  </a:cubicBezTo>
                  <a:cubicBezTo>
                    <a:pt x="106" y="85"/>
                    <a:pt x="102" y="84"/>
                    <a:pt x="101" y="83"/>
                  </a:cubicBezTo>
                  <a:cubicBezTo>
                    <a:pt x="99" y="82"/>
                    <a:pt x="98" y="79"/>
                    <a:pt x="97" y="78"/>
                  </a:cubicBezTo>
                  <a:cubicBezTo>
                    <a:pt x="95" y="76"/>
                    <a:pt x="90" y="73"/>
                    <a:pt x="88" y="72"/>
                  </a:cubicBezTo>
                  <a:cubicBezTo>
                    <a:pt x="86" y="72"/>
                    <a:pt x="82" y="73"/>
                    <a:pt x="80" y="73"/>
                  </a:cubicBezTo>
                  <a:cubicBezTo>
                    <a:pt x="78" y="73"/>
                    <a:pt x="74" y="72"/>
                    <a:pt x="72" y="71"/>
                  </a:cubicBezTo>
                  <a:cubicBezTo>
                    <a:pt x="70" y="71"/>
                    <a:pt x="66" y="72"/>
                    <a:pt x="63" y="72"/>
                  </a:cubicBezTo>
                  <a:cubicBezTo>
                    <a:pt x="61" y="72"/>
                    <a:pt x="56" y="75"/>
                    <a:pt x="53" y="74"/>
                  </a:cubicBezTo>
                  <a:cubicBezTo>
                    <a:pt x="51" y="74"/>
                    <a:pt x="47" y="72"/>
                    <a:pt x="45" y="71"/>
                  </a:cubicBezTo>
                  <a:cubicBezTo>
                    <a:pt x="44" y="71"/>
                    <a:pt x="41" y="71"/>
                    <a:pt x="40" y="70"/>
                  </a:cubicBezTo>
                  <a:cubicBezTo>
                    <a:pt x="37" y="68"/>
                    <a:pt x="35" y="63"/>
                    <a:pt x="33" y="61"/>
                  </a:cubicBezTo>
                  <a:cubicBezTo>
                    <a:pt x="32" y="59"/>
                    <a:pt x="28" y="56"/>
                    <a:pt x="27" y="54"/>
                  </a:cubicBezTo>
                  <a:cubicBezTo>
                    <a:pt x="26" y="52"/>
                    <a:pt x="25" y="47"/>
                    <a:pt x="23" y="45"/>
                  </a:cubicBezTo>
                  <a:cubicBezTo>
                    <a:pt x="22" y="43"/>
                    <a:pt x="19" y="41"/>
                    <a:pt x="17" y="40"/>
                  </a:cubicBezTo>
                  <a:cubicBezTo>
                    <a:pt x="16" y="39"/>
                    <a:pt x="15" y="36"/>
                    <a:pt x="14" y="34"/>
                  </a:cubicBezTo>
                  <a:cubicBezTo>
                    <a:pt x="13" y="34"/>
                    <a:pt x="11" y="33"/>
                    <a:pt x="10" y="32"/>
                  </a:cubicBezTo>
                  <a:cubicBezTo>
                    <a:pt x="9" y="32"/>
                    <a:pt x="6" y="33"/>
                    <a:pt x="5" y="33"/>
                  </a:cubicBezTo>
                  <a:cubicBezTo>
                    <a:pt x="4" y="33"/>
                    <a:pt x="1" y="31"/>
                    <a:pt x="1" y="30"/>
                  </a:cubicBezTo>
                  <a:cubicBezTo>
                    <a:pt x="0" y="28"/>
                    <a:pt x="1" y="26"/>
                    <a:pt x="1" y="24"/>
                  </a:cubicBezTo>
                  <a:cubicBezTo>
                    <a:pt x="1" y="23"/>
                    <a:pt x="3" y="20"/>
                    <a:pt x="4" y="19"/>
                  </a:cubicBezTo>
                  <a:cubicBezTo>
                    <a:pt x="6" y="17"/>
                    <a:pt x="10" y="16"/>
                    <a:pt x="12" y="16"/>
                  </a:cubicBezTo>
                  <a:cubicBezTo>
                    <a:pt x="15" y="15"/>
                    <a:pt x="20" y="16"/>
                    <a:pt x="22" y="16"/>
                  </a:cubicBezTo>
                  <a:cubicBezTo>
                    <a:pt x="26" y="15"/>
                    <a:pt x="33" y="15"/>
                    <a:pt x="35" y="12"/>
                  </a:cubicBezTo>
                  <a:cubicBezTo>
                    <a:pt x="36" y="11"/>
                    <a:pt x="37" y="8"/>
                    <a:pt x="38" y="7"/>
                  </a:cubicBezTo>
                  <a:cubicBezTo>
                    <a:pt x="38" y="5"/>
                    <a:pt x="37" y="3"/>
                    <a:pt x="38" y="2"/>
                  </a:cubicBezTo>
                  <a:cubicBezTo>
                    <a:pt x="39" y="0"/>
                    <a:pt x="44" y="0"/>
                    <a:pt x="46" y="0"/>
                  </a:cubicBezTo>
                  <a:cubicBezTo>
                    <a:pt x="47" y="0"/>
                    <a:pt x="49" y="1"/>
                    <a:pt x="50" y="1"/>
                  </a:cubicBezTo>
                  <a:cubicBezTo>
                    <a:pt x="51" y="2"/>
                    <a:pt x="54" y="3"/>
                    <a:pt x="56" y="4"/>
                  </a:cubicBezTo>
                  <a:cubicBezTo>
                    <a:pt x="57" y="4"/>
                    <a:pt x="59" y="7"/>
                    <a:pt x="60" y="8"/>
                  </a:cubicBezTo>
                  <a:cubicBezTo>
                    <a:pt x="61" y="10"/>
                    <a:pt x="65" y="13"/>
                    <a:pt x="67" y="13"/>
                  </a:cubicBezTo>
                  <a:cubicBezTo>
                    <a:pt x="68" y="14"/>
                    <a:pt x="70" y="14"/>
                    <a:pt x="72" y="14"/>
                  </a:cubicBezTo>
                  <a:cubicBezTo>
                    <a:pt x="73" y="14"/>
                    <a:pt x="75" y="11"/>
                    <a:pt x="76" y="11"/>
                  </a:cubicBezTo>
                  <a:cubicBezTo>
                    <a:pt x="78" y="10"/>
                    <a:pt x="81" y="11"/>
                    <a:pt x="83" y="11"/>
                  </a:cubicBezTo>
                  <a:cubicBezTo>
                    <a:pt x="86" y="10"/>
                    <a:pt x="91" y="10"/>
                    <a:pt x="93" y="11"/>
                  </a:cubicBezTo>
                  <a:cubicBezTo>
                    <a:pt x="94" y="11"/>
                    <a:pt x="96" y="12"/>
                    <a:pt x="97" y="13"/>
                  </a:cubicBezTo>
                  <a:cubicBezTo>
                    <a:pt x="99" y="14"/>
                    <a:pt x="102" y="16"/>
                    <a:pt x="103" y="18"/>
                  </a:cubicBezTo>
                  <a:cubicBezTo>
                    <a:pt x="104" y="20"/>
                    <a:pt x="104" y="25"/>
                    <a:pt x="105" y="27"/>
                  </a:cubicBezTo>
                  <a:cubicBezTo>
                    <a:pt x="106" y="29"/>
                    <a:pt x="108" y="31"/>
                    <a:pt x="109" y="32"/>
                  </a:cubicBezTo>
                  <a:cubicBezTo>
                    <a:pt x="110" y="33"/>
                    <a:pt x="111" y="36"/>
                    <a:pt x="112" y="37"/>
                  </a:cubicBezTo>
                  <a:cubicBezTo>
                    <a:pt x="114" y="38"/>
                    <a:pt x="117" y="40"/>
                    <a:pt x="118" y="41"/>
                  </a:cubicBezTo>
                  <a:cubicBezTo>
                    <a:pt x="119" y="42"/>
                    <a:pt x="121" y="44"/>
                    <a:pt x="122" y="44"/>
                  </a:cubicBezTo>
                  <a:cubicBezTo>
                    <a:pt x="123" y="45"/>
                    <a:pt x="125" y="48"/>
                    <a:pt x="125" y="4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5" name="Freeform 26">
              <a:extLst>
                <a:ext uri="{FF2B5EF4-FFF2-40B4-BE49-F238E27FC236}">
                  <a16:creationId xmlns:a16="http://schemas.microsoft.com/office/drawing/2014/main" id="{7A0D546A-E308-4453-AB36-26D23DF0963D}"/>
                </a:ext>
              </a:extLst>
            </p:cNvPr>
            <p:cNvSpPr>
              <a:spLocks/>
            </p:cNvSpPr>
            <p:nvPr/>
          </p:nvSpPr>
          <p:spPr bwMode="auto">
            <a:xfrm>
              <a:off x="3278188" y="3535363"/>
              <a:ext cx="31750" cy="20638"/>
            </a:xfrm>
            <a:custGeom>
              <a:avLst/>
              <a:gdLst/>
              <a:ahLst/>
              <a:cxnLst>
                <a:cxn ang="0">
                  <a:pos x="21" y="4"/>
                </a:cxn>
                <a:cxn ang="0">
                  <a:pos x="20" y="8"/>
                </a:cxn>
                <a:cxn ang="0">
                  <a:pos x="19" y="11"/>
                </a:cxn>
                <a:cxn ang="0">
                  <a:pos x="16" y="14"/>
                </a:cxn>
                <a:cxn ang="0">
                  <a:pos x="10" y="13"/>
                </a:cxn>
                <a:cxn ang="0">
                  <a:pos x="6" y="11"/>
                </a:cxn>
                <a:cxn ang="0">
                  <a:pos x="1" y="10"/>
                </a:cxn>
                <a:cxn ang="0">
                  <a:pos x="0" y="6"/>
                </a:cxn>
                <a:cxn ang="0">
                  <a:pos x="1" y="3"/>
                </a:cxn>
                <a:cxn ang="0">
                  <a:pos x="6" y="2"/>
                </a:cxn>
                <a:cxn ang="0">
                  <a:pos x="8" y="1"/>
                </a:cxn>
                <a:cxn ang="0">
                  <a:pos x="12" y="0"/>
                </a:cxn>
                <a:cxn ang="0">
                  <a:pos x="16" y="1"/>
                </a:cxn>
                <a:cxn ang="0">
                  <a:pos x="19" y="1"/>
                </a:cxn>
                <a:cxn ang="0">
                  <a:pos x="21" y="4"/>
                </a:cxn>
              </a:cxnLst>
              <a:rect l="0" t="0" r="r" b="b"/>
              <a:pathLst>
                <a:path w="21" h="14">
                  <a:moveTo>
                    <a:pt x="21" y="4"/>
                  </a:moveTo>
                  <a:cubicBezTo>
                    <a:pt x="21" y="5"/>
                    <a:pt x="20" y="7"/>
                    <a:pt x="20" y="8"/>
                  </a:cubicBezTo>
                  <a:cubicBezTo>
                    <a:pt x="20" y="9"/>
                    <a:pt x="20" y="11"/>
                    <a:pt x="19" y="11"/>
                  </a:cubicBezTo>
                  <a:cubicBezTo>
                    <a:pt x="19" y="12"/>
                    <a:pt x="17" y="13"/>
                    <a:pt x="16" y="14"/>
                  </a:cubicBezTo>
                  <a:cubicBezTo>
                    <a:pt x="15" y="14"/>
                    <a:pt x="12" y="14"/>
                    <a:pt x="10" y="13"/>
                  </a:cubicBezTo>
                  <a:cubicBezTo>
                    <a:pt x="9" y="13"/>
                    <a:pt x="8" y="11"/>
                    <a:pt x="6" y="11"/>
                  </a:cubicBezTo>
                  <a:cubicBezTo>
                    <a:pt x="5" y="11"/>
                    <a:pt x="2" y="11"/>
                    <a:pt x="1" y="10"/>
                  </a:cubicBezTo>
                  <a:cubicBezTo>
                    <a:pt x="0" y="10"/>
                    <a:pt x="0" y="8"/>
                    <a:pt x="0" y="6"/>
                  </a:cubicBezTo>
                  <a:cubicBezTo>
                    <a:pt x="0" y="6"/>
                    <a:pt x="1" y="4"/>
                    <a:pt x="1" y="3"/>
                  </a:cubicBezTo>
                  <a:cubicBezTo>
                    <a:pt x="2" y="3"/>
                    <a:pt x="5" y="3"/>
                    <a:pt x="6" y="2"/>
                  </a:cubicBezTo>
                  <a:cubicBezTo>
                    <a:pt x="6" y="2"/>
                    <a:pt x="7" y="1"/>
                    <a:pt x="8" y="1"/>
                  </a:cubicBezTo>
                  <a:cubicBezTo>
                    <a:pt x="9" y="1"/>
                    <a:pt x="11" y="0"/>
                    <a:pt x="12" y="0"/>
                  </a:cubicBezTo>
                  <a:cubicBezTo>
                    <a:pt x="13" y="0"/>
                    <a:pt x="15" y="1"/>
                    <a:pt x="16" y="1"/>
                  </a:cubicBezTo>
                  <a:cubicBezTo>
                    <a:pt x="16" y="1"/>
                    <a:pt x="18" y="1"/>
                    <a:pt x="19" y="1"/>
                  </a:cubicBezTo>
                  <a:cubicBezTo>
                    <a:pt x="20" y="2"/>
                    <a:pt x="21" y="3"/>
                    <a:pt x="21" y="4"/>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6" name="Freeform 27">
              <a:extLst>
                <a:ext uri="{FF2B5EF4-FFF2-40B4-BE49-F238E27FC236}">
                  <a16:creationId xmlns:a16="http://schemas.microsoft.com/office/drawing/2014/main" id="{10CBF0E7-5526-428E-81FE-54331BAC6F19}"/>
                </a:ext>
              </a:extLst>
            </p:cNvPr>
            <p:cNvSpPr>
              <a:spLocks/>
            </p:cNvSpPr>
            <p:nvPr/>
          </p:nvSpPr>
          <p:spPr bwMode="auto">
            <a:xfrm>
              <a:off x="3273425" y="3568701"/>
              <a:ext cx="193675" cy="90488"/>
            </a:xfrm>
            <a:custGeom>
              <a:avLst/>
              <a:gdLst/>
              <a:ahLst/>
              <a:cxnLst>
                <a:cxn ang="0">
                  <a:pos x="132" y="30"/>
                </a:cxn>
                <a:cxn ang="0">
                  <a:pos x="133" y="36"/>
                </a:cxn>
                <a:cxn ang="0">
                  <a:pos x="131" y="40"/>
                </a:cxn>
                <a:cxn ang="0">
                  <a:pos x="125" y="40"/>
                </a:cxn>
                <a:cxn ang="0">
                  <a:pos x="122" y="44"/>
                </a:cxn>
                <a:cxn ang="0">
                  <a:pos x="119" y="47"/>
                </a:cxn>
                <a:cxn ang="0">
                  <a:pos x="112" y="48"/>
                </a:cxn>
                <a:cxn ang="0">
                  <a:pos x="107" y="45"/>
                </a:cxn>
                <a:cxn ang="0">
                  <a:pos x="102" y="44"/>
                </a:cxn>
                <a:cxn ang="0">
                  <a:pos x="99" y="41"/>
                </a:cxn>
                <a:cxn ang="0">
                  <a:pos x="94" y="40"/>
                </a:cxn>
                <a:cxn ang="0">
                  <a:pos x="88" y="39"/>
                </a:cxn>
                <a:cxn ang="0">
                  <a:pos x="80" y="39"/>
                </a:cxn>
                <a:cxn ang="0">
                  <a:pos x="71" y="41"/>
                </a:cxn>
                <a:cxn ang="0">
                  <a:pos x="65" y="40"/>
                </a:cxn>
                <a:cxn ang="0">
                  <a:pos x="57" y="42"/>
                </a:cxn>
                <a:cxn ang="0">
                  <a:pos x="52" y="45"/>
                </a:cxn>
                <a:cxn ang="0">
                  <a:pos x="44" y="49"/>
                </a:cxn>
                <a:cxn ang="0">
                  <a:pos x="43" y="52"/>
                </a:cxn>
                <a:cxn ang="0">
                  <a:pos x="41" y="56"/>
                </a:cxn>
                <a:cxn ang="0">
                  <a:pos x="38" y="59"/>
                </a:cxn>
                <a:cxn ang="0">
                  <a:pos x="37" y="61"/>
                </a:cxn>
                <a:cxn ang="0">
                  <a:pos x="34" y="62"/>
                </a:cxn>
                <a:cxn ang="0">
                  <a:pos x="31" y="61"/>
                </a:cxn>
                <a:cxn ang="0">
                  <a:pos x="31" y="59"/>
                </a:cxn>
                <a:cxn ang="0">
                  <a:pos x="34" y="54"/>
                </a:cxn>
                <a:cxn ang="0">
                  <a:pos x="34" y="45"/>
                </a:cxn>
                <a:cxn ang="0">
                  <a:pos x="30" y="40"/>
                </a:cxn>
                <a:cxn ang="0">
                  <a:pos x="24" y="36"/>
                </a:cxn>
                <a:cxn ang="0">
                  <a:pos x="21" y="31"/>
                </a:cxn>
                <a:cxn ang="0">
                  <a:pos x="14" y="27"/>
                </a:cxn>
                <a:cxn ang="0">
                  <a:pos x="11" y="22"/>
                </a:cxn>
                <a:cxn ang="0">
                  <a:pos x="8" y="19"/>
                </a:cxn>
                <a:cxn ang="0">
                  <a:pos x="4" y="16"/>
                </a:cxn>
                <a:cxn ang="0">
                  <a:pos x="1" y="13"/>
                </a:cxn>
                <a:cxn ang="0">
                  <a:pos x="4" y="11"/>
                </a:cxn>
                <a:cxn ang="0">
                  <a:pos x="9" y="10"/>
                </a:cxn>
                <a:cxn ang="0">
                  <a:pos x="13" y="7"/>
                </a:cxn>
                <a:cxn ang="0">
                  <a:pos x="21" y="5"/>
                </a:cxn>
                <a:cxn ang="0">
                  <a:pos x="26" y="7"/>
                </a:cxn>
                <a:cxn ang="0">
                  <a:pos x="34" y="7"/>
                </a:cxn>
                <a:cxn ang="0">
                  <a:pos x="39" y="10"/>
                </a:cxn>
                <a:cxn ang="0">
                  <a:pos x="46" y="11"/>
                </a:cxn>
                <a:cxn ang="0">
                  <a:pos x="56" y="10"/>
                </a:cxn>
                <a:cxn ang="0">
                  <a:pos x="63" y="8"/>
                </a:cxn>
                <a:cxn ang="0">
                  <a:pos x="69" y="4"/>
                </a:cxn>
                <a:cxn ang="0">
                  <a:pos x="74" y="3"/>
                </a:cxn>
                <a:cxn ang="0">
                  <a:pos x="80" y="3"/>
                </a:cxn>
                <a:cxn ang="0">
                  <a:pos x="84" y="1"/>
                </a:cxn>
                <a:cxn ang="0">
                  <a:pos x="90" y="1"/>
                </a:cxn>
                <a:cxn ang="0">
                  <a:pos x="100" y="0"/>
                </a:cxn>
                <a:cxn ang="0">
                  <a:pos x="104" y="1"/>
                </a:cxn>
                <a:cxn ang="0">
                  <a:pos x="110" y="2"/>
                </a:cxn>
                <a:cxn ang="0">
                  <a:pos x="114" y="2"/>
                </a:cxn>
                <a:cxn ang="0">
                  <a:pos x="119" y="6"/>
                </a:cxn>
                <a:cxn ang="0">
                  <a:pos x="120" y="11"/>
                </a:cxn>
                <a:cxn ang="0">
                  <a:pos x="122" y="17"/>
                </a:cxn>
                <a:cxn ang="0">
                  <a:pos x="126" y="21"/>
                </a:cxn>
                <a:cxn ang="0">
                  <a:pos x="128" y="27"/>
                </a:cxn>
                <a:cxn ang="0">
                  <a:pos x="132" y="30"/>
                </a:cxn>
              </a:cxnLst>
              <a:rect l="0" t="0" r="r" b="b"/>
              <a:pathLst>
                <a:path w="133" h="62">
                  <a:moveTo>
                    <a:pt x="132" y="30"/>
                  </a:moveTo>
                  <a:cubicBezTo>
                    <a:pt x="133" y="31"/>
                    <a:pt x="133" y="34"/>
                    <a:pt x="133" y="36"/>
                  </a:cubicBezTo>
                  <a:cubicBezTo>
                    <a:pt x="133" y="37"/>
                    <a:pt x="132" y="39"/>
                    <a:pt x="131" y="40"/>
                  </a:cubicBezTo>
                  <a:cubicBezTo>
                    <a:pt x="130" y="41"/>
                    <a:pt x="126" y="40"/>
                    <a:pt x="125" y="40"/>
                  </a:cubicBezTo>
                  <a:cubicBezTo>
                    <a:pt x="124" y="41"/>
                    <a:pt x="123" y="43"/>
                    <a:pt x="122" y="44"/>
                  </a:cubicBezTo>
                  <a:cubicBezTo>
                    <a:pt x="122" y="45"/>
                    <a:pt x="120" y="47"/>
                    <a:pt x="119" y="47"/>
                  </a:cubicBezTo>
                  <a:cubicBezTo>
                    <a:pt x="117" y="48"/>
                    <a:pt x="114" y="48"/>
                    <a:pt x="112" y="48"/>
                  </a:cubicBezTo>
                  <a:cubicBezTo>
                    <a:pt x="111" y="48"/>
                    <a:pt x="109" y="46"/>
                    <a:pt x="107" y="45"/>
                  </a:cubicBezTo>
                  <a:cubicBezTo>
                    <a:pt x="106" y="44"/>
                    <a:pt x="104" y="44"/>
                    <a:pt x="102" y="44"/>
                  </a:cubicBezTo>
                  <a:cubicBezTo>
                    <a:pt x="101" y="43"/>
                    <a:pt x="100" y="41"/>
                    <a:pt x="99" y="41"/>
                  </a:cubicBezTo>
                  <a:cubicBezTo>
                    <a:pt x="98" y="40"/>
                    <a:pt x="96" y="40"/>
                    <a:pt x="94" y="40"/>
                  </a:cubicBezTo>
                  <a:cubicBezTo>
                    <a:pt x="93" y="39"/>
                    <a:pt x="90" y="39"/>
                    <a:pt x="88" y="39"/>
                  </a:cubicBezTo>
                  <a:cubicBezTo>
                    <a:pt x="86" y="39"/>
                    <a:pt x="82" y="39"/>
                    <a:pt x="80" y="39"/>
                  </a:cubicBezTo>
                  <a:cubicBezTo>
                    <a:pt x="78" y="40"/>
                    <a:pt x="74" y="41"/>
                    <a:pt x="71" y="41"/>
                  </a:cubicBezTo>
                  <a:cubicBezTo>
                    <a:pt x="70" y="41"/>
                    <a:pt x="67" y="40"/>
                    <a:pt x="65" y="40"/>
                  </a:cubicBezTo>
                  <a:cubicBezTo>
                    <a:pt x="63" y="40"/>
                    <a:pt x="59" y="41"/>
                    <a:pt x="57" y="42"/>
                  </a:cubicBezTo>
                  <a:cubicBezTo>
                    <a:pt x="56" y="42"/>
                    <a:pt x="53" y="44"/>
                    <a:pt x="52" y="45"/>
                  </a:cubicBezTo>
                  <a:cubicBezTo>
                    <a:pt x="50" y="46"/>
                    <a:pt x="45" y="47"/>
                    <a:pt x="44" y="49"/>
                  </a:cubicBezTo>
                  <a:cubicBezTo>
                    <a:pt x="43" y="49"/>
                    <a:pt x="43" y="51"/>
                    <a:pt x="43" y="52"/>
                  </a:cubicBezTo>
                  <a:cubicBezTo>
                    <a:pt x="43" y="53"/>
                    <a:pt x="42" y="55"/>
                    <a:pt x="41" y="56"/>
                  </a:cubicBezTo>
                  <a:cubicBezTo>
                    <a:pt x="41" y="57"/>
                    <a:pt x="39" y="59"/>
                    <a:pt x="38" y="59"/>
                  </a:cubicBezTo>
                  <a:cubicBezTo>
                    <a:pt x="38" y="60"/>
                    <a:pt x="37" y="61"/>
                    <a:pt x="37" y="61"/>
                  </a:cubicBezTo>
                  <a:cubicBezTo>
                    <a:pt x="36" y="62"/>
                    <a:pt x="35" y="62"/>
                    <a:pt x="34" y="62"/>
                  </a:cubicBezTo>
                  <a:cubicBezTo>
                    <a:pt x="33" y="62"/>
                    <a:pt x="31" y="62"/>
                    <a:pt x="31" y="61"/>
                  </a:cubicBezTo>
                  <a:cubicBezTo>
                    <a:pt x="31" y="61"/>
                    <a:pt x="31" y="60"/>
                    <a:pt x="31" y="59"/>
                  </a:cubicBezTo>
                  <a:cubicBezTo>
                    <a:pt x="32" y="58"/>
                    <a:pt x="33" y="55"/>
                    <a:pt x="34" y="54"/>
                  </a:cubicBezTo>
                  <a:cubicBezTo>
                    <a:pt x="34" y="52"/>
                    <a:pt x="35" y="47"/>
                    <a:pt x="34" y="45"/>
                  </a:cubicBezTo>
                  <a:cubicBezTo>
                    <a:pt x="34" y="43"/>
                    <a:pt x="31" y="41"/>
                    <a:pt x="30" y="40"/>
                  </a:cubicBezTo>
                  <a:cubicBezTo>
                    <a:pt x="29" y="39"/>
                    <a:pt x="25" y="38"/>
                    <a:pt x="24" y="36"/>
                  </a:cubicBezTo>
                  <a:cubicBezTo>
                    <a:pt x="23" y="35"/>
                    <a:pt x="23" y="32"/>
                    <a:pt x="21" y="31"/>
                  </a:cubicBezTo>
                  <a:cubicBezTo>
                    <a:pt x="20" y="29"/>
                    <a:pt x="15" y="29"/>
                    <a:pt x="14" y="27"/>
                  </a:cubicBezTo>
                  <a:cubicBezTo>
                    <a:pt x="13" y="26"/>
                    <a:pt x="12" y="24"/>
                    <a:pt x="11" y="22"/>
                  </a:cubicBezTo>
                  <a:cubicBezTo>
                    <a:pt x="11" y="21"/>
                    <a:pt x="9" y="19"/>
                    <a:pt x="8" y="19"/>
                  </a:cubicBezTo>
                  <a:cubicBezTo>
                    <a:pt x="7" y="18"/>
                    <a:pt x="5" y="17"/>
                    <a:pt x="4" y="16"/>
                  </a:cubicBezTo>
                  <a:cubicBezTo>
                    <a:pt x="3" y="16"/>
                    <a:pt x="0" y="14"/>
                    <a:pt x="1" y="13"/>
                  </a:cubicBezTo>
                  <a:cubicBezTo>
                    <a:pt x="1" y="12"/>
                    <a:pt x="3" y="11"/>
                    <a:pt x="4" y="11"/>
                  </a:cubicBezTo>
                  <a:cubicBezTo>
                    <a:pt x="5" y="11"/>
                    <a:pt x="8" y="11"/>
                    <a:pt x="9" y="10"/>
                  </a:cubicBezTo>
                  <a:cubicBezTo>
                    <a:pt x="10" y="10"/>
                    <a:pt x="12" y="8"/>
                    <a:pt x="13" y="7"/>
                  </a:cubicBezTo>
                  <a:cubicBezTo>
                    <a:pt x="15" y="7"/>
                    <a:pt x="19" y="5"/>
                    <a:pt x="21" y="5"/>
                  </a:cubicBezTo>
                  <a:cubicBezTo>
                    <a:pt x="22" y="5"/>
                    <a:pt x="25" y="6"/>
                    <a:pt x="26" y="7"/>
                  </a:cubicBezTo>
                  <a:cubicBezTo>
                    <a:pt x="28" y="7"/>
                    <a:pt x="32" y="7"/>
                    <a:pt x="34" y="7"/>
                  </a:cubicBezTo>
                  <a:cubicBezTo>
                    <a:pt x="35" y="8"/>
                    <a:pt x="38" y="10"/>
                    <a:pt x="39" y="10"/>
                  </a:cubicBezTo>
                  <a:cubicBezTo>
                    <a:pt x="41" y="11"/>
                    <a:pt x="45" y="11"/>
                    <a:pt x="46" y="11"/>
                  </a:cubicBezTo>
                  <a:cubicBezTo>
                    <a:pt x="49" y="11"/>
                    <a:pt x="53" y="10"/>
                    <a:pt x="56" y="10"/>
                  </a:cubicBezTo>
                  <a:cubicBezTo>
                    <a:pt x="57" y="9"/>
                    <a:pt x="61" y="9"/>
                    <a:pt x="63" y="8"/>
                  </a:cubicBezTo>
                  <a:cubicBezTo>
                    <a:pt x="64" y="7"/>
                    <a:pt x="67" y="5"/>
                    <a:pt x="69" y="4"/>
                  </a:cubicBezTo>
                  <a:cubicBezTo>
                    <a:pt x="70" y="4"/>
                    <a:pt x="72" y="3"/>
                    <a:pt x="74" y="3"/>
                  </a:cubicBezTo>
                  <a:cubicBezTo>
                    <a:pt x="75" y="3"/>
                    <a:pt x="78" y="3"/>
                    <a:pt x="80" y="3"/>
                  </a:cubicBezTo>
                  <a:cubicBezTo>
                    <a:pt x="81" y="2"/>
                    <a:pt x="83" y="1"/>
                    <a:pt x="84" y="1"/>
                  </a:cubicBezTo>
                  <a:cubicBezTo>
                    <a:pt x="85" y="0"/>
                    <a:pt x="89" y="1"/>
                    <a:pt x="90" y="1"/>
                  </a:cubicBezTo>
                  <a:cubicBezTo>
                    <a:pt x="93" y="1"/>
                    <a:pt x="98" y="0"/>
                    <a:pt x="100" y="0"/>
                  </a:cubicBezTo>
                  <a:cubicBezTo>
                    <a:pt x="101" y="0"/>
                    <a:pt x="103" y="1"/>
                    <a:pt x="104" y="1"/>
                  </a:cubicBezTo>
                  <a:cubicBezTo>
                    <a:pt x="106" y="2"/>
                    <a:pt x="108" y="2"/>
                    <a:pt x="110" y="2"/>
                  </a:cubicBezTo>
                  <a:cubicBezTo>
                    <a:pt x="111" y="2"/>
                    <a:pt x="113" y="2"/>
                    <a:pt x="114" y="2"/>
                  </a:cubicBezTo>
                  <a:cubicBezTo>
                    <a:pt x="115" y="3"/>
                    <a:pt x="118" y="4"/>
                    <a:pt x="119" y="6"/>
                  </a:cubicBezTo>
                  <a:cubicBezTo>
                    <a:pt x="120" y="7"/>
                    <a:pt x="120" y="10"/>
                    <a:pt x="120" y="11"/>
                  </a:cubicBezTo>
                  <a:cubicBezTo>
                    <a:pt x="121" y="13"/>
                    <a:pt x="121" y="16"/>
                    <a:pt x="122" y="17"/>
                  </a:cubicBezTo>
                  <a:cubicBezTo>
                    <a:pt x="123" y="18"/>
                    <a:pt x="125" y="20"/>
                    <a:pt x="126" y="21"/>
                  </a:cubicBezTo>
                  <a:cubicBezTo>
                    <a:pt x="127" y="22"/>
                    <a:pt x="127" y="25"/>
                    <a:pt x="128" y="27"/>
                  </a:cubicBezTo>
                  <a:cubicBezTo>
                    <a:pt x="129" y="28"/>
                    <a:pt x="132" y="29"/>
                    <a:pt x="132" y="30"/>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7" name="Freeform 28">
              <a:extLst>
                <a:ext uri="{FF2B5EF4-FFF2-40B4-BE49-F238E27FC236}">
                  <a16:creationId xmlns:a16="http://schemas.microsoft.com/office/drawing/2014/main" id="{2BA4DBB2-F32B-48D8-8E19-2B8630860823}"/>
                </a:ext>
              </a:extLst>
            </p:cNvPr>
            <p:cNvSpPr>
              <a:spLocks/>
            </p:cNvSpPr>
            <p:nvPr/>
          </p:nvSpPr>
          <p:spPr bwMode="auto">
            <a:xfrm>
              <a:off x="3114675" y="3578226"/>
              <a:ext cx="627062" cy="266700"/>
            </a:xfrm>
            <a:custGeom>
              <a:avLst/>
              <a:gdLst/>
              <a:ahLst/>
              <a:cxnLst>
                <a:cxn ang="0">
                  <a:pos x="426" y="138"/>
                </a:cxn>
                <a:cxn ang="0">
                  <a:pos x="425" y="164"/>
                </a:cxn>
                <a:cxn ang="0">
                  <a:pos x="426" y="182"/>
                </a:cxn>
                <a:cxn ang="0">
                  <a:pos x="411" y="160"/>
                </a:cxn>
                <a:cxn ang="0">
                  <a:pos x="390" y="159"/>
                </a:cxn>
                <a:cxn ang="0">
                  <a:pos x="362" y="168"/>
                </a:cxn>
                <a:cxn ang="0">
                  <a:pos x="332" y="156"/>
                </a:cxn>
                <a:cxn ang="0">
                  <a:pos x="307" y="135"/>
                </a:cxn>
                <a:cxn ang="0">
                  <a:pos x="288" y="122"/>
                </a:cxn>
                <a:cxn ang="0">
                  <a:pos x="267" y="118"/>
                </a:cxn>
                <a:cxn ang="0">
                  <a:pos x="250" y="139"/>
                </a:cxn>
                <a:cxn ang="0">
                  <a:pos x="237" y="166"/>
                </a:cxn>
                <a:cxn ang="0">
                  <a:pos x="210" y="170"/>
                </a:cxn>
                <a:cxn ang="0">
                  <a:pos x="192" y="167"/>
                </a:cxn>
                <a:cxn ang="0">
                  <a:pos x="175" y="155"/>
                </a:cxn>
                <a:cxn ang="0">
                  <a:pos x="155" y="152"/>
                </a:cxn>
                <a:cxn ang="0">
                  <a:pos x="141" y="127"/>
                </a:cxn>
                <a:cxn ang="0">
                  <a:pos x="133" y="113"/>
                </a:cxn>
                <a:cxn ang="0">
                  <a:pos x="117" y="117"/>
                </a:cxn>
                <a:cxn ang="0">
                  <a:pos x="78" y="127"/>
                </a:cxn>
                <a:cxn ang="0">
                  <a:pos x="53" y="108"/>
                </a:cxn>
                <a:cxn ang="0">
                  <a:pos x="40" y="75"/>
                </a:cxn>
                <a:cxn ang="0">
                  <a:pos x="8" y="65"/>
                </a:cxn>
                <a:cxn ang="0">
                  <a:pos x="3" y="46"/>
                </a:cxn>
                <a:cxn ang="0">
                  <a:pos x="23" y="35"/>
                </a:cxn>
                <a:cxn ang="0">
                  <a:pos x="52" y="19"/>
                </a:cxn>
                <a:cxn ang="0">
                  <a:pos x="76" y="1"/>
                </a:cxn>
                <a:cxn ang="0">
                  <a:pos x="100" y="7"/>
                </a:cxn>
                <a:cxn ang="0">
                  <a:pos x="104" y="17"/>
                </a:cxn>
                <a:cxn ang="0">
                  <a:pos x="116" y="31"/>
                </a:cxn>
                <a:cxn ang="0">
                  <a:pos x="128" y="45"/>
                </a:cxn>
                <a:cxn ang="0">
                  <a:pos x="145" y="64"/>
                </a:cxn>
                <a:cxn ang="0">
                  <a:pos x="161" y="47"/>
                </a:cxn>
                <a:cxn ang="0">
                  <a:pos x="190" y="45"/>
                </a:cxn>
                <a:cxn ang="0">
                  <a:pos x="213" y="44"/>
                </a:cxn>
                <a:cxn ang="0">
                  <a:pos x="239" y="46"/>
                </a:cxn>
                <a:cxn ang="0">
                  <a:pos x="258" y="45"/>
                </a:cxn>
                <a:cxn ang="0">
                  <a:pos x="272" y="59"/>
                </a:cxn>
                <a:cxn ang="0">
                  <a:pos x="309" y="73"/>
                </a:cxn>
                <a:cxn ang="0">
                  <a:pos x="338" y="116"/>
                </a:cxn>
                <a:cxn ang="0">
                  <a:pos x="365" y="137"/>
                </a:cxn>
                <a:cxn ang="0">
                  <a:pos x="385" y="130"/>
                </a:cxn>
                <a:cxn ang="0">
                  <a:pos x="406" y="133"/>
                </a:cxn>
                <a:cxn ang="0">
                  <a:pos x="422" y="127"/>
                </a:cxn>
              </a:cxnLst>
              <a:rect l="0" t="0" r="r" b="b"/>
              <a:pathLst>
                <a:path w="430" h="182">
                  <a:moveTo>
                    <a:pt x="430" y="127"/>
                  </a:moveTo>
                  <a:cubicBezTo>
                    <a:pt x="430" y="128"/>
                    <a:pt x="429" y="130"/>
                    <a:pt x="429" y="131"/>
                  </a:cubicBezTo>
                  <a:cubicBezTo>
                    <a:pt x="428" y="133"/>
                    <a:pt x="426" y="136"/>
                    <a:pt x="426" y="138"/>
                  </a:cubicBezTo>
                  <a:cubicBezTo>
                    <a:pt x="426" y="140"/>
                    <a:pt x="426" y="143"/>
                    <a:pt x="426" y="145"/>
                  </a:cubicBezTo>
                  <a:cubicBezTo>
                    <a:pt x="426" y="147"/>
                    <a:pt x="424" y="151"/>
                    <a:pt x="423" y="153"/>
                  </a:cubicBezTo>
                  <a:cubicBezTo>
                    <a:pt x="423" y="156"/>
                    <a:pt x="424" y="161"/>
                    <a:pt x="425" y="164"/>
                  </a:cubicBezTo>
                  <a:cubicBezTo>
                    <a:pt x="425" y="167"/>
                    <a:pt x="428" y="171"/>
                    <a:pt x="429" y="174"/>
                  </a:cubicBezTo>
                  <a:cubicBezTo>
                    <a:pt x="429" y="176"/>
                    <a:pt x="428" y="180"/>
                    <a:pt x="428" y="182"/>
                  </a:cubicBezTo>
                  <a:cubicBezTo>
                    <a:pt x="427" y="182"/>
                    <a:pt x="426" y="182"/>
                    <a:pt x="426" y="182"/>
                  </a:cubicBezTo>
                  <a:cubicBezTo>
                    <a:pt x="424" y="182"/>
                    <a:pt x="419" y="182"/>
                    <a:pt x="418" y="180"/>
                  </a:cubicBezTo>
                  <a:cubicBezTo>
                    <a:pt x="416" y="179"/>
                    <a:pt x="416" y="174"/>
                    <a:pt x="415" y="172"/>
                  </a:cubicBezTo>
                  <a:cubicBezTo>
                    <a:pt x="414" y="169"/>
                    <a:pt x="414" y="161"/>
                    <a:pt x="411" y="160"/>
                  </a:cubicBezTo>
                  <a:cubicBezTo>
                    <a:pt x="409" y="158"/>
                    <a:pt x="404" y="160"/>
                    <a:pt x="401" y="160"/>
                  </a:cubicBezTo>
                  <a:cubicBezTo>
                    <a:pt x="400" y="160"/>
                    <a:pt x="398" y="161"/>
                    <a:pt x="397" y="161"/>
                  </a:cubicBezTo>
                  <a:cubicBezTo>
                    <a:pt x="395" y="161"/>
                    <a:pt x="392" y="160"/>
                    <a:pt x="390" y="159"/>
                  </a:cubicBezTo>
                  <a:cubicBezTo>
                    <a:pt x="387" y="159"/>
                    <a:pt x="380" y="158"/>
                    <a:pt x="377" y="160"/>
                  </a:cubicBezTo>
                  <a:cubicBezTo>
                    <a:pt x="375" y="161"/>
                    <a:pt x="374" y="167"/>
                    <a:pt x="372" y="169"/>
                  </a:cubicBezTo>
                  <a:cubicBezTo>
                    <a:pt x="370" y="170"/>
                    <a:pt x="364" y="169"/>
                    <a:pt x="362" y="168"/>
                  </a:cubicBezTo>
                  <a:cubicBezTo>
                    <a:pt x="359" y="168"/>
                    <a:pt x="354" y="167"/>
                    <a:pt x="351" y="166"/>
                  </a:cubicBezTo>
                  <a:cubicBezTo>
                    <a:pt x="349" y="166"/>
                    <a:pt x="345" y="165"/>
                    <a:pt x="343" y="164"/>
                  </a:cubicBezTo>
                  <a:cubicBezTo>
                    <a:pt x="340" y="162"/>
                    <a:pt x="334" y="159"/>
                    <a:pt x="332" y="156"/>
                  </a:cubicBezTo>
                  <a:cubicBezTo>
                    <a:pt x="329" y="154"/>
                    <a:pt x="324" y="148"/>
                    <a:pt x="321" y="145"/>
                  </a:cubicBezTo>
                  <a:cubicBezTo>
                    <a:pt x="320" y="144"/>
                    <a:pt x="317" y="140"/>
                    <a:pt x="316" y="139"/>
                  </a:cubicBezTo>
                  <a:cubicBezTo>
                    <a:pt x="314" y="138"/>
                    <a:pt x="309" y="136"/>
                    <a:pt x="307" y="135"/>
                  </a:cubicBezTo>
                  <a:cubicBezTo>
                    <a:pt x="305" y="133"/>
                    <a:pt x="303" y="129"/>
                    <a:pt x="301" y="128"/>
                  </a:cubicBezTo>
                  <a:cubicBezTo>
                    <a:pt x="300" y="127"/>
                    <a:pt x="296" y="126"/>
                    <a:pt x="294" y="125"/>
                  </a:cubicBezTo>
                  <a:cubicBezTo>
                    <a:pt x="292" y="124"/>
                    <a:pt x="289" y="123"/>
                    <a:pt x="288" y="122"/>
                  </a:cubicBezTo>
                  <a:cubicBezTo>
                    <a:pt x="286" y="121"/>
                    <a:pt x="285" y="117"/>
                    <a:pt x="283" y="116"/>
                  </a:cubicBezTo>
                  <a:cubicBezTo>
                    <a:pt x="281" y="115"/>
                    <a:pt x="275" y="115"/>
                    <a:pt x="273" y="115"/>
                  </a:cubicBezTo>
                  <a:cubicBezTo>
                    <a:pt x="271" y="116"/>
                    <a:pt x="269" y="117"/>
                    <a:pt x="267" y="118"/>
                  </a:cubicBezTo>
                  <a:cubicBezTo>
                    <a:pt x="265" y="119"/>
                    <a:pt x="261" y="122"/>
                    <a:pt x="259" y="123"/>
                  </a:cubicBezTo>
                  <a:cubicBezTo>
                    <a:pt x="257" y="125"/>
                    <a:pt x="253" y="128"/>
                    <a:pt x="252" y="130"/>
                  </a:cubicBezTo>
                  <a:cubicBezTo>
                    <a:pt x="251" y="132"/>
                    <a:pt x="251" y="137"/>
                    <a:pt x="250" y="139"/>
                  </a:cubicBezTo>
                  <a:cubicBezTo>
                    <a:pt x="249" y="142"/>
                    <a:pt x="245" y="148"/>
                    <a:pt x="244" y="151"/>
                  </a:cubicBezTo>
                  <a:cubicBezTo>
                    <a:pt x="243" y="154"/>
                    <a:pt x="244" y="161"/>
                    <a:pt x="242" y="163"/>
                  </a:cubicBezTo>
                  <a:cubicBezTo>
                    <a:pt x="241" y="165"/>
                    <a:pt x="238" y="166"/>
                    <a:pt x="237" y="166"/>
                  </a:cubicBezTo>
                  <a:cubicBezTo>
                    <a:pt x="235" y="167"/>
                    <a:pt x="231" y="165"/>
                    <a:pt x="229" y="165"/>
                  </a:cubicBezTo>
                  <a:cubicBezTo>
                    <a:pt x="226" y="165"/>
                    <a:pt x="220" y="166"/>
                    <a:pt x="217" y="167"/>
                  </a:cubicBezTo>
                  <a:cubicBezTo>
                    <a:pt x="215" y="168"/>
                    <a:pt x="212" y="170"/>
                    <a:pt x="210" y="170"/>
                  </a:cubicBezTo>
                  <a:cubicBezTo>
                    <a:pt x="208" y="171"/>
                    <a:pt x="204" y="172"/>
                    <a:pt x="202" y="172"/>
                  </a:cubicBezTo>
                  <a:cubicBezTo>
                    <a:pt x="200" y="173"/>
                    <a:pt x="197" y="172"/>
                    <a:pt x="195" y="172"/>
                  </a:cubicBezTo>
                  <a:cubicBezTo>
                    <a:pt x="194" y="171"/>
                    <a:pt x="193" y="168"/>
                    <a:pt x="192" y="167"/>
                  </a:cubicBezTo>
                  <a:cubicBezTo>
                    <a:pt x="191" y="166"/>
                    <a:pt x="187" y="165"/>
                    <a:pt x="185" y="164"/>
                  </a:cubicBezTo>
                  <a:cubicBezTo>
                    <a:pt x="184" y="163"/>
                    <a:pt x="180" y="162"/>
                    <a:pt x="179" y="161"/>
                  </a:cubicBezTo>
                  <a:cubicBezTo>
                    <a:pt x="178" y="160"/>
                    <a:pt x="177" y="157"/>
                    <a:pt x="175" y="155"/>
                  </a:cubicBezTo>
                  <a:cubicBezTo>
                    <a:pt x="175" y="154"/>
                    <a:pt x="173" y="152"/>
                    <a:pt x="172" y="152"/>
                  </a:cubicBezTo>
                  <a:cubicBezTo>
                    <a:pt x="170" y="151"/>
                    <a:pt x="165" y="153"/>
                    <a:pt x="163" y="153"/>
                  </a:cubicBezTo>
                  <a:cubicBezTo>
                    <a:pt x="161" y="153"/>
                    <a:pt x="157" y="153"/>
                    <a:pt x="155" y="152"/>
                  </a:cubicBezTo>
                  <a:cubicBezTo>
                    <a:pt x="153" y="151"/>
                    <a:pt x="150" y="148"/>
                    <a:pt x="150" y="146"/>
                  </a:cubicBezTo>
                  <a:cubicBezTo>
                    <a:pt x="149" y="143"/>
                    <a:pt x="151" y="138"/>
                    <a:pt x="150" y="136"/>
                  </a:cubicBezTo>
                  <a:cubicBezTo>
                    <a:pt x="149" y="133"/>
                    <a:pt x="144" y="128"/>
                    <a:pt x="141" y="127"/>
                  </a:cubicBezTo>
                  <a:cubicBezTo>
                    <a:pt x="140" y="126"/>
                    <a:pt x="137" y="126"/>
                    <a:pt x="136" y="125"/>
                  </a:cubicBezTo>
                  <a:cubicBezTo>
                    <a:pt x="134" y="124"/>
                    <a:pt x="131" y="120"/>
                    <a:pt x="131" y="118"/>
                  </a:cubicBezTo>
                  <a:cubicBezTo>
                    <a:pt x="131" y="116"/>
                    <a:pt x="134" y="114"/>
                    <a:pt x="133" y="113"/>
                  </a:cubicBezTo>
                  <a:cubicBezTo>
                    <a:pt x="133" y="111"/>
                    <a:pt x="130" y="111"/>
                    <a:pt x="128" y="111"/>
                  </a:cubicBezTo>
                  <a:cubicBezTo>
                    <a:pt x="127" y="111"/>
                    <a:pt x="124" y="111"/>
                    <a:pt x="123" y="111"/>
                  </a:cubicBezTo>
                  <a:cubicBezTo>
                    <a:pt x="121" y="112"/>
                    <a:pt x="119" y="116"/>
                    <a:pt x="117" y="117"/>
                  </a:cubicBezTo>
                  <a:cubicBezTo>
                    <a:pt x="116" y="119"/>
                    <a:pt x="113" y="124"/>
                    <a:pt x="111" y="125"/>
                  </a:cubicBezTo>
                  <a:cubicBezTo>
                    <a:pt x="108" y="127"/>
                    <a:pt x="100" y="127"/>
                    <a:pt x="97" y="128"/>
                  </a:cubicBezTo>
                  <a:cubicBezTo>
                    <a:pt x="92" y="128"/>
                    <a:pt x="83" y="128"/>
                    <a:pt x="78" y="127"/>
                  </a:cubicBezTo>
                  <a:cubicBezTo>
                    <a:pt x="76" y="126"/>
                    <a:pt x="71" y="123"/>
                    <a:pt x="68" y="122"/>
                  </a:cubicBezTo>
                  <a:cubicBezTo>
                    <a:pt x="66" y="120"/>
                    <a:pt x="63" y="118"/>
                    <a:pt x="61" y="116"/>
                  </a:cubicBezTo>
                  <a:cubicBezTo>
                    <a:pt x="59" y="114"/>
                    <a:pt x="55" y="110"/>
                    <a:pt x="53" y="108"/>
                  </a:cubicBezTo>
                  <a:cubicBezTo>
                    <a:pt x="51" y="105"/>
                    <a:pt x="47" y="98"/>
                    <a:pt x="45" y="94"/>
                  </a:cubicBezTo>
                  <a:cubicBezTo>
                    <a:pt x="44" y="92"/>
                    <a:pt x="43" y="88"/>
                    <a:pt x="43" y="85"/>
                  </a:cubicBezTo>
                  <a:cubicBezTo>
                    <a:pt x="42" y="83"/>
                    <a:pt x="42" y="77"/>
                    <a:pt x="40" y="75"/>
                  </a:cubicBezTo>
                  <a:cubicBezTo>
                    <a:pt x="39" y="74"/>
                    <a:pt x="34" y="72"/>
                    <a:pt x="31" y="71"/>
                  </a:cubicBezTo>
                  <a:cubicBezTo>
                    <a:pt x="28" y="70"/>
                    <a:pt x="23" y="70"/>
                    <a:pt x="20" y="70"/>
                  </a:cubicBezTo>
                  <a:cubicBezTo>
                    <a:pt x="17" y="69"/>
                    <a:pt x="11" y="67"/>
                    <a:pt x="8" y="65"/>
                  </a:cubicBezTo>
                  <a:cubicBezTo>
                    <a:pt x="7" y="63"/>
                    <a:pt x="6" y="59"/>
                    <a:pt x="5" y="57"/>
                  </a:cubicBezTo>
                  <a:cubicBezTo>
                    <a:pt x="4" y="56"/>
                    <a:pt x="1" y="55"/>
                    <a:pt x="1" y="54"/>
                  </a:cubicBezTo>
                  <a:cubicBezTo>
                    <a:pt x="0" y="52"/>
                    <a:pt x="2" y="47"/>
                    <a:pt x="3" y="46"/>
                  </a:cubicBezTo>
                  <a:cubicBezTo>
                    <a:pt x="4" y="44"/>
                    <a:pt x="6" y="42"/>
                    <a:pt x="7" y="41"/>
                  </a:cubicBezTo>
                  <a:cubicBezTo>
                    <a:pt x="9" y="39"/>
                    <a:pt x="13" y="38"/>
                    <a:pt x="15" y="37"/>
                  </a:cubicBezTo>
                  <a:cubicBezTo>
                    <a:pt x="17" y="36"/>
                    <a:pt x="21" y="36"/>
                    <a:pt x="23" y="35"/>
                  </a:cubicBezTo>
                  <a:cubicBezTo>
                    <a:pt x="24" y="34"/>
                    <a:pt x="26" y="32"/>
                    <a:pt x="27" y="32"/>
                  </a:cubicBezTo>
                  <a:cubicBezTo>
                    <a:pt x="30" y="30"/>
                    <a:pt x="35" y="28"/>
                    <a:pt x="38" y="26"/>
                  </a:cubicBezTo>
                  <a:cubicBezTo>
                    <a:pt x="41" y="24"/>
                    <a:pt x="49" y="21"/>
                    <a:pt x="52" y="19"/>
                  </a:cubicBezTo>
                  <a:cubicBezTo>
                    <a:pt x="54" y="17"/>
                    <a:pt x="58" y="14"/>
                    <a:pt x="60" y="13"/>
                  </a:cubicBezTo>
                  <a:cubicBezTo>
                    <a:pt x="62" y="11"/>
                    <a:pt x="66" y="8"/>
                    <a:pt x="68" y="6"/>
                  </a:cubicBezTo>
                  <a:cubicBezTo>
                    <a:pt x="69" y="5"/>
                    <a:pt x="73" y="2"/>
                    <a:pt x="76" y="1"/>
                  </a:cubicBezTo>
                  <a:cubicBezTo>
                    <a:pt x="78" y="0"/>
                    <a:pt x="83" y="1"/>
                    <a:pt x="86" y="1"/>
                  </a:cubicBezTo>
                  <a:cubicBezTo>
                    <a:pt x="88" y="2"/>
                    <a:pt x="92" y="5"/>
                    <a:pt x="94" y="6"/>
                  </a:cubicBezTo>
                  <a:cubicBezTo>
                    <a:pt x="96" y="6"/>
                    <a:pt x="98" y="7"/>
                    <a:pt x="100" y="7"/>
                  </a:cubicBezTo>
                  <a:cubicBezTo>
                    <a:pt x="101" y="7"/>
                    <a:pt x="104" y="6"/>
                    <a:pt x="105" y="6"/>
                  </a:cubicBezTo>
                  <a:cubicBezTo>
                    <a:pt x="106" y="7"/>
                    <a:pt x="106" y="9"/>
                    <a:pt x="106" y="10"/>
                  </a:cubicBezTo>
                  <a:cubicBezTo>
                    <a:pt x="106" y="12"/>
                    <a:pt x="105" y="15"/>
                    <a:pt x="104" y="17"/>
                  </a:cubicBezTo>
                  <a:cubicBezTo>
                    <a:pt x="104" y="18"/>
                    <a:pt x="105" y="22"/>
                    <a:pt x="106" y="23"/>
                  </a:cubicBezTo>
                  <a:cubicBezTo>
                    <a:pt x="107" y="25"/>
                    <a:pt x="110" y="28"/>
                    <a:pt x="111" y="29"/>
                  </a:cubicBezTo>
                  <a:cubicBezTo>
                    <a:pt x="113" y="30"/>
                    <a:pt x="115" y="30"/>
                    <a:pt x="116" y="31"/>
                  </a:cubicBezTo>
                  <a:cubicBezTo>
                    <a:pt x="118" y="32"/>
                    <a:pt x="119" y="36"/>
                    <a:pt x="120" y="37"/>
                  </a:cubicBezTo>
                  <a:cubicBezTo>
                    <a:pt x="121" y="38"/>
                    <a:pt x="121" y="41"/>
                    <a:pt x="122" y="41"/>
                  </a:cubicBezTo>
                  <a:cubicBezTo>
                    <a:pt x="123" y="43"/>
                    <a:pt x="127" y="44"/>
                    <a:pt x="128" y="45"/>
                  </a:cubicBezTo>
                  <a:cubicBezTo>
                    <a:pt x="130" y="47"/>
                    <a:pt x="130" y="54"/>
                    <a:pt x="132" y="56"/>
                  </a:cubicBezTo>
                  <a:cubicBezTo>
                    <a:pt x="133" y="58"/>
                    <a:pt x="135" y="62"/>
                    <a:pt x="137" y="63"/>
                  </a:cubicBezTo>
                  <a:cubicBezTo>
                    <a:pt x="139" y="64"/>
                    <a:pt x="143" y="64"/>
                    <a:pt x="145" y="64"/>
                  </a:cubicBezTo>
                  <a:cubicBezTo>
                    <a:pt x="147" y="63"/>
                    <a:pt x="150" y="62"/>
                    <a:pt x="151" y="61"/>
                  </a:cubicBezTo>
                  <a:cubicBezTo>
                    <a:pt x="153" y="60"/>
                    <a:pt x="155" y="55"/>
                    <a:pt x="157" y="53"/>
                  </a:cubicBezTo>
                  <a:cubicBezTo>
                    <a:pt x="158" y="52"/>
                    <a:pt x="160" y="49"/>
                    <a:pt x="161" y="47"/>
                  </a:cubicBezTo>
                  <a:cubicBezTo>
                    <a:pt x="163" y="46"/>
                    <a:pt x="166" y="45"/>
                    <a:pt x="168" y="44"/>
                  </a:cubicBezTo>
                  <a:cubicBezTo>
                    <a:pt x="171" y="44"/>
                    <a:pt x="176" y="44"/>
                    <a:pt x="178" y="44"/>
                  </a:cubicBezTo>
                  <a:cubicBezTo>
                    <a:pt x="181" y="44"/>
                    <a:pt x="187" y="45"/>
                    <a:pt x="190" y="45"/>
                  </a:cubicBezTo>
                  <a:cubicBezTo>
                    <a:pt x="192" y="45"/>
                    <a:pt x="196" y="43"/>
                    <a:pt x="198" y="42"/>
                  </a:cubicBezTo>
                  <a:cubicBezTo>
                    <a:pt x="199" y="41"/>
                    <a:pt x="203" y="38"/>
                    <a:pt x="205" y="39"/>
                  </a:cubicBezTo>
                  <a:cubicBezTo>
                    <a:pt x="207" y="39"/>
                    <a:pt x="211" y="43"/>
                    <a:pt x="213" y="44"/>
                  </a:cubicBezTo>
                  <a:cubicBezTo>
                    <a:pt x="215" y="45"/>
                    <a:pt x="219" y="47"/>
                    <a:pt x="221" y="47"/>
                  </a:cubicBezTo>
                  <a:cubicBezTo>
                    <a:pt x="224" y="47"/>
                    <a:pt x="228" y="47"/>
                    <a:pt x="231" y="47"/>
                  </a:cubicBezTo>
                  <a:cubicBezTo>
                    <a:pt x="233" y="46"/>
                    <a:pt x="237" y="46"/>
                    <a:pt x="239" y="46"/>
                  </a:cubicBezTo>
                  <a:cubicBezTo>
                    <a:pt x="241" y="45"/>
                    <a:pt x="244" y="43"/>
                    <a:pt x="245" y="43"/>
                  </a:cubicBezTo>
                  <a:cubicBezTo>
                    <a:pt x="247" y="42"/>
                    <a:pt x="251" y="42"/>
                    <a:pt x="253" y="42"/>
                  </a:cubicBezTo>
                  <a:cubicBezTo>
                    <a:pt x="254" y="43"/>
                    <a:pt x="257" y="44"/>
                    <a:pt x="258" y="45"/>
                  </a:cubicBezTo>
                  <a:cubicBezTo>
                    <a:pt x="259" y="47"/>
                    <a:pt x="260" y="50"/>
                    <a:pt x="260" y="52"/>
                  </a:cubicBezTo>
                  <a:cubicBezTo>
                    <a:pt x="261" y="53"/>
                    <a:pt x="262" y="56"/>
                    <a:pt x="263" y="56"/>
                  </a:cubicBezTo>
                  <a:cubicBezTo>
                    <a:pt x="265" y="58"/>
                    <a:pt x="270" y="58"/>
                    <a:pt x="272" y="59"/>
                  </a:cubicBezTo>
                  <a:cubicBezTo>
                    <a:pt x="275" y="59"/>
                    <a:pt x="280" y="60"/>
                    <a:pt x="283" y="61"/>
                  </a:cubicBezTo>
                  <a:cubicBezTo>
                    <a:pt x="286" y="62"/>
                    <a:pt x="292" y="65"/>
                    <a:pt x="295" y="67"/>
                  </a:cubicBezTo>
                  <a:cubicBezTo>
                    <a:pt x="298" y="68"/>
                    <a:pt x="306" y="71"/>
                    <a:pt x="309" y="73"/>
                  </a:cubicBezTo>
                  <a:cubicBezTo>
                    <a:pt x="312" y="76"/>
                    <a:pt x="316" y="83"/>
                    <a:pt x="319" y="86"/>
                  </a:cubicBezTo>
                  <a:cubicBezTo>
                    <a:pt x="322" y="90"/>
                    <a:pt x="327" y="98"/>
                    <a:pt x="330" y="102"/>
                  </a:cubicBezTo>
                  <a:cubicBezTo>
                    <a:pt x="332" y="106"/>
                    <a:pt x="336" y="113"/>
                    <a:pt x="338" y="116"/>
                  </a:cubicBezTo>
                  <a:cubicBezTo>
                    <a:pt x="339" y="119"/>
                    <a:pt x="342" y="126"/>
                    <a:pt x="344" y="128"/>
                  </a:cubicBezTo>
                  <a:cubicBezTo>
                    <a:pt x="347" y="131"/>
                    <a:pt x="353" y="134"/>
                    <a:pt x="357" y="135"/>
                  </a:cubicBezTo>
                  <a:cubicBezTo>
                    <a:pt x="359" y="136"/>
                    <a:pt x="363" y="137"/>
                    <a:pt x="365" y="137"/>
                  </a:cubicBezTo>
                  <a:cubicBezTo>
                    <a:pt x="367" y="136"/>
                    <a:pt x="369" y="135"/>
                    <a:pt x="371" y="135"/>
                  </a:cubicBezTo>
                  <a:cubicBezTo>
                    <a:pt x="372" y="134"/>
                    <a:pt x="374" y="132"/>
                    <a:pt x="376" y="131"/>
                  </a:cubicBezTo>
                  <a:cubicBezTo>
                    <a:pt x="378" y="130"/>
                    <a:pt x="383" y="130"/>
                    <a:pt x="385" y="130"/>
                  </a:cubicBezTo>
                  <a:cubicBezTo>
                    <a:pt x="386" y="130"/>
                    <a:pt x="388" y="132"/>
                    <a:pt x="389" y="132"/>
                  </a:cubicBezTo>
                  <a:cubicBezTo>
                    <a:pt x="391" y="133"/>
                    <a:pt x="396" y="134"/>
                    <a:pt x="398" y="134"/>
                  </a:cubicBezTo>
                  <a:cubicBezTo>
                    <a:pt x="400" y="134"/>
                    <a:pt x="404" y="133"/>
                    <a:pt x="406" y="133"/>
                  </a:cubicBezTo>
                  <a:cubicBezTo>
                    <a:pt x="407" y="133"/>
                    <a:pt x="410" y="133"/>
                    <a:pt x="411" y="133"/>
                  </a:cubicBezTo>
                  <a:cubicBezTo>
                    <a:pt x="413" y="133"/>
                    <a:pt x="417" y="131"/>
                    <a:pt x="419" y="130"/>
                  </a:cubicBezTo>
                  <a:cubicBezTo>
                    <a:pt x="420" y="130"/>
                    <a:pt x="421" y="127"/>
                    <a:pt x="422" y="127"/>
                  </a:cubicBezTo>
                  <a:cubicBezTo>
                    <a:pt x="423" y="126"/>
                    <a:pt x="427" y="126"/>
                    <a:pt x="428" y="126"/>
                  </a:cubicBezTo>
                  <a:cubicBezTo>
                    <a:pt x="429" y="126"/>
                    <a:pt x="429" y="127"/>
                    <a:pt x="430" y="127"/>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8" name="Freeform 29">
              <a:extLst>
                <a:ext uri="{FF2B5EF4-FFF2-40B4-BE49-F238E27FC236}">
                  <a16:creationId xmlns:a16="http://schemas.microsoft.com/office/drawing/2014/main" id="{A43660CD-E207-407F-9BBC-48034BD207DE}"/>
                </a:ext>
              </a:extLst>
            </p:cNvPr>
            <p:cNvSpPr>
              <a:spLocks/>
            </p:cNvSpPr>
            <p:nvPr/>
          </p:nvSpPr>
          <p:spPr bwMode="auto">
            <a:xfrm>
              <a:off x="3068638" y="3797301"/>
              <a:ext cx="647700" cy="249238"/>
            </a:xfrm>
            <a:custGeom>
              <a:avLst/>
              <a:gdLst/>
              <a:ahLst/>
              <a:cxnLst>
                <a:cxn ang="0">
                  <a:pos x="429" y="74"/>
                </a:cxn>
                <a:cxn ang="0">
                  <a:pos x="386" y="114"/>
                </a:cxn>
                <a:cxn ang="0">
                  <a:pos x="358" y="134"/>
                </a:cxn>
                <a:cxn ang="0">
                  <a:pos x="322" y="139"/>
                </a:cxn>
                <a:cxn ang="0">
                  <a:pos x="294" y="164"/>
                </a:cxn>
                <a:cxn ang="0">
                  <a:pos x="264" y="164"/>
                </a:cxn>
                <a:cxn ang="0">
                  <a:pos x="244" y="160"/>
                </a:cxn>
                <a:cxn ang="0">
                  <a:pos x="218" y="153"/>
                </a:cxn>
                <a:cxn ang="0">
                  <a:pos x="213" y="129"/>
                </a:cxn>
                <a:cxn ang="0">
                  <a:pos x="199" y="118"/>
                </a:cxn>
                <a:cxn ang="0">
                  <a:pos x="172" y="112"/>
                </a:cxn>
                <a:cxn ang="0">
                  <a:pos x="146" y="99"/>
                </a:cxn>
                <a:cxn ang="0">
                  <a:pos x="127" y="85"/>
                </a:cxn>
                <a:cxn ang="0">
                  <a:pos x="108" y="95"/>
                </a:cxn>
                <a:cxn ang="0">
                  <a:pos x="86" y="98"/>
                </a:cxn>
                <a:cxn ang="0">
                  <a:pos x="83" y="124"/>
                </a:cxn>
                <a:cxn ang="0">
                  <a:pos x="65" y="136"/>
                </a:cxn>
                <a:cxn ang="0">
                  <a:pos x="42" y="137"/>
                </a:cxn>
                <a:cxn ang="0">
                  <a:pos x="18" y="120"/>
                </a:cxn>
                <a:cxn ang="0">
                  <a:pos x="7" y="93"/>
                </a:cxn>
                <a:cxn ang="0">
                  <a:pos x="1" y="76"/>
                </a:cxn>
                <a:cxn ang="0">
                  <a:pos x="9" y="60"/>
                </a:cxn>
                <a:cxn ang="0">
                  <a:pos x="4" y="32"/>
                </a:cxn>
                <a:cxn ang="0">
                  <a:pos x="20" y="16"/>
                </a:cxn>
                <a:cxn ang="0">
                  <a:pos x="59" y="7"/>
                </a:cxn>
                <a:cxn ang="0">
                  <a:pos x="97" y="6"/>
                </a:cxn>
                <a:cxn ang="0">
                  <a:pos x="139" y="28"/>
                </a:cxn>
                <a:cxn ang="0">
                  <a:pos x="174" y="45"/>
                </a:cxn>
                <a:cxn ang="0">
                  <a:pos x="202" y="52"/>
                </a:cxn>
                <a:cxn ang="0">
                  <a:pos x="226" y="56"/>
                </a:cxn>
                <a:cxn ang="0">
                  <a:pos x="249" y="62"/>
                </a:cxn>
                <a:cxn ang="0">
                  <a:pos x="268" y="45"/>
                </a:cxn>
                <a:cxn ang="0">
                  <a:pos x="293" y="42"/>
                </a:cxn>
                <a:cxn ang="0">
                  <a:pos x="304" y="25"/>
                </a:cxn>
                <a:cxn ang="0">
                  <a:pos x="319" y="10"/>
                </a:cxn>
                <a:cxn ang="0">
                  <a:pos x="340" y="31"/>
                </a:cxn>
                <a:cxn ang="0">
                  <a:pos x="362" y="40"/>
                </a:cxn>
                <a:cxn ang="0">
                  <a:pos x="380" y="53"/>
                </a:cxn>
                <a:cxn ang="0">
                  <a:pos x="394" y="63"/>
                </a:cxn>
                <a:cxn ang="0">
                  <a:pos x="387" y="51"/>
                </a:cxn>
                <a:cxn ang="0">
                  <a:pos x="392" y="47"/>
                </a:cxn>
                <a:cxn ang="0">
                  <a:pos x="411" y="55"/>
                </a:cxn>
                <a:cxn ang="0">
                  <a:pos x="406" y="48"/>
                </a:cxn>
                <a:cxn ang="0">
                  <a:pos x="402" y="37"/>
                </a:cxn>
                <a:cxn ang="0">
                  <a:pos x="416" y="39"/>
                </a:cxn>
                <a:cxn ang="0">
                  <a:pos x="429" y="42"/>
                </a:cxn>
              </a:cxnLst>
              <a:rect l="0" t="0" r="r" b="b"/>
              <a:pathLst>
                <a:path w="444" h="170">
                  <a:moveTo>
                    <a:pt x="441" y="51"/>
                  </a:moveTo>
                  <a:cubicBezTo>
                    <a:pt x="442" y="53"/>
                    <a:pt x="444" y="55"/>
                    <a:pt x="443" y="57"/>
                  </a:cubicBezTo>
                  <a:cubicBezTo>
                    <a:pt x="443" y="62"/>
                    <a:pt x="433" y="70"/>
                    <a:pt x="429" y="74"/>
                  </a:cubicBezTo>
                  <a:cubicBezTo>
                    <a:pt x="425" y="79"/>
                    <a:pt x="417" y="88"/>
                    <a:pt x="413" y="92"/>
                  </a:cubicBezTo>
                  <a:cubicBezTo>
                    <a:pt x="410" y="96"/>
                    <a:pt x="403" y="103"/>
                    <a:pt x="399" y="107"/>
                  </a:cubicBezTo>
                  <a:cubicBezTo>
                    <a:pt x="396" y="109"/>
                    <a:pt x="389" y="112"/>
                    <a:pt x="386" y="114"/>
                  </a:cubicBezTo>
                  <a:cubicBezTo>
                    <a:pt x="384" y="116"/>
                    <a:pt x="379" y="119"/>
                    <a:pt x="376" y="121"/>
                  </a:cubicBezTo>
                  <a:cubicBezTo>
                    <a:pt x="374" y="123"/>
                    <a:pt x="371" y="131"/>
                    <a:pt x="368" y="132"/>
                  </a:cubicBezTo>
                  <a:cubicBezTo>
                    <a:pt x="366" y="134"/>
                    <a:pt x="360" y="134"/>
                    <a:pt x="358" y="134"/>
                  </a:cubicBezTo>
                  <a:cubicBezTo>
                    <a:pt x="354" y="134"/>
                    <a:pt x="347" y="134"/>
                    <a:pt x="344" y="135"/>
                  </a:cubicBezTo>
                  <a:cubicBezTo>
                    <a:pt x="341" y="135"/>
                    <a:pt x="336" y="135"/>
                    <a:pt x="334" y="135"/>
                  </a:cubicBezTo>
                  <a:cubicBezTo>
                    <a:pt x="331" y="136"/>
                    <a:pt x="325" y="138"/>
                    <a:pt x="322" y="139"/>
                  </a:cubicBezTo>
                  <a:cubicBezTo>
                    <a:pt x="320" y="141"/>
                    <a:pt x="316" y="144"/>
                    <a:pt x="314" y="146"/>
                  </a:cubicBezTo>
                  <a:cubicBezTo>
                    <a:pt x="311" y="149"/>
                    <a:pt x="307" y="156"/>
                    <a:pt x="304" y="159"/>
                  </a:cubicBezTo>
                  <a:cubicBezTo>
                    <a:pt x="302" y="160"/>
                    <a:pt x="297" y="163"/>
                    <a:pt x="294" y="164"/>
                  </a:cubicBezTo>
                  <a:cubicBezTo>
                    <a:pt x="291" y="164"/>
                    <a:pt x="286" y="163"/>
                    <a:pt x="283" y="164"/>
                  </a:cubicBezTo>
                  <a:cubicBezTo>
                    <a:pt x="280" y="164"/>
                    <a:pt x="277" y="169"/>
                    <a:pt x="274" y="169"/>
                  </a:cubicBezTo>
                  <a:cubicBezTo>
                    <a:pt x="271" y="170"/>
                    <a:pt x="266" y="166"/>
                    <a:pt x="264" y="164"/>
                  </a:cubicBezTo>
                  <a:cubicBezTo>
                    <a:pt x="263" y="164"/>
                    <a:pt x="261" y="161"/>
                    <a:pt x="260" y="160"/>
                  </a:cubicBezTo>
                  <a:cubicBezTo>
                    <a:pt x="258" y="160"/>
                    <a:pt x="254" y="161"/>
                    <a:pt x="253" y="161"/>
                  </a:cubicBezTo>
                  <a:cubicBezTo>
                    <a:pt x="250" y="161"/>
                    <a:pt x="246" y="160"/>
                    <a:pt x="244" y="160"/>
                  </a:cubicBezTo>
                  <a:cubicBezTo>
                    <a:pt x="241" y="160"/>
                    <a:pt x="237" y="161"/>
                    <a:pt x="234" y="161"/>
                  </a:cubicBezTo>
                  <a:cubicBezTo>
                    <a:pt x="232" y="161"/>
                    <a:pt x="227" y="160"/>
                    <a:pt x="225" y="159"/>
                  </a:cubicBezTo>
                  <a:cubicBezTo>
                    <a:pt x="223" y="158"/>
                    <a:pt x="219" y="155"/>
                    <a:pt x="218" y="153"/>
                  </a:cubicBezTo>
                  <a:cubicBezTo>
                    <a:pt x="217" y="151"/>
                    <a:pt x="216" y="146"/>
                    <a:pt x="215" y="144"/>
                  </a:cubicBezTo>
                  <a:cubicBezTo>
                    <a:pt x="214" y="142"/>
                    <a:pt x="212" y="139"/>
                    <a:pt x="212" y="137"/>
                  </a:cubicBezTo>
                  <a:cubicBezTo>
                    <a:pt x="212" y="135"/>
                    <a:pt x="213" y="131"/>
                    <a:pt x="213" y="129"/>
                  </a:cubicBezTo>
                  <a:cubicBezTo>
                    <a:pt x="213" y="127"/>
                    <a:pt x="212" y="123"/>
                    <a:pt x="211" y="121"/>
                  </a:cubicBezTo>
                  <a:cubicBezTo>
                    <a:pt x="211" y="120"/>
                    <a:pt x="209" y="118"/>
                    <a:pt x="207" y="117"/>
                  </a:cubicBezTo>
                  <a:cubicBezTo>
                    <a:pt x="205" y="117"/>
                    <a:pt x="201" y="118"/>
                    <a:pt x="199" y="118"/>
                  </a:cubicBezTo>
                  <a:cubicBezTo>
                    <a:pt x="197" y="119"/>
                    <a:pt x="192" y="120"/>
                    <a:pt x="190" y="119"/>
                  </a:cubicBezTo>
                  <a:cubicBezTo>
                    <a:pt x="187" y="119"/>
                    <a:pt x="182" y="117"/>
                    <a:pt x="179" y="116"/>
                  </a:cubicBezTo>
                  <a:cubicBezTo>
                    <a:pt x="177" y="115"/>
                    <a:pt x="174" y="113"/>
                    <a:pt x="172" y="112"/>
                  </a:cubicBezTo>
                  <a:cubicBezTo>
                    <a:pt x="170" y="111"/>
                    <a:pt x="167" y="109"/>
                    <a:pt x="165" y="108"/>
                  </a:cubicBezTo>
                  <a:cubicBezTo>
                    <a:pt x="162" y="106"/>
                    <a:pt x="156" y="103"/>
                    <a:pt x="154" y="102"/>
                  </a:cubicBezTo>
                  <a:cubicBezTo>
                    <a:pt x="152" y="101"/>
                    <a:pt x="148" y="99"/>
                    <a:pt x="146" y="99"/>
                  </a:cubicBezTo>
                  <a:cubicBezTo>
                    <a:pt x="145" y="98"/>
                    <a:pt x="142" y="96"/>
                    <a:pt x="141" y="95"/>
                  </a:cubicBezTo>
                  <a:cubicBezTo>
                    <a:pt x="139" y="94"/>
                    <a:pt x="137" y="90"/>
                    <a:pt x="135" y="89"/>
                  </a:cubicBezTo>
                  <a:cubicBezTo>
                    <a:pt x="133" y="87"/>
                    <a:pt x="129" y="86"/>
                    <a:pt x="127" y="85"/>
                  </a:cubicBezTo>
                  <a:cubicBezTo>
                    <a:pt x="125" y="85"/>
                    <a:pt x="121" y="84"/>
                    <a:pt x="120" y="85"/>
                  </a:cubicBezTo>
                  <a:cubicBezTo>
                    <a:pt x="118" y="86"/>
                    <a:pt x="116" y="90"/>
                    <a:pt x="115" y="91"/>
                  </a:cubicBezTo>
                  <a:cubicBezTo>
                    <a:pt x="113" y="93"/>
                    <a:pt x="110" y="95"/>
                    <a:pt x="108" y="95"/>
                  </a:cubicBezTo>
                  <a:cubicBezTo>
                    <a:pt x="106" y="96"/>
                    <a:pt x="102" y="96"/>
                    <a:pt x="100" y="97"/>
                  </a:cubicBezTo>
                  <a:cubicBezTo>
                    <a:pt x="98" y="98"/>
                    <a:pt x="96" y="100"/>
                    <a:pt x="94" y="100"/>
                  </a:cubicBezTo>
                  <a:cubicBezTo>
                    <a:pt x="92" y="100"/>
                    <a:pt x="88" y="98"/>
                    <a:pt x="86" y="98"/>
                  </a:cubicBezTo>
                  <a:cubicBezTo>
                    <a:pt x="84" y="98"/>
                    <a:pt x="80" y="101"/>
                    <a:pt x="79" y="103"/>
                  </a:cubicBezTo>
                  <a:cubicBezTo>
                    <a:pt x="77" y="105"/>
                    <a:pt x="78" y="111"/>
                    <a:pt x="78" y="114"/>
                  </a:cubicBezTo>
                  <a:cubicBezTo>
                    <a:pt x="79" y="117"/>
                    <a:pt x="83" y="121"/>
                    <a:pt x="83" y="124"/>
                  </a:cubicBezTo>
                  <a:cubicBezTo>
                    <a:pt x="82" y="127"/>
                    <a:pt x="79" y="131"/>
                    <a:pt x="77" y="132"/>
                  </a:cubicBezTo>
                  <a:cubicBezTo>
                    <a:pt x="75" y="133"/>
                    <a:pt x="71" y="132"/>
                    <a:pt x="70" y="133"/>
                  </a:cubicBezTo>
                  <a:cubicBezTo>
                    <a:pt x="68" y="133"/>
                    <a:pt x="67" y="136"/>
                    <a:pt x="65" y="136"/>
                  </a:cubicBezTo>
                  <a:cubicBezTo>
                    <a:pt x="64" y="137"/>
                    <a:pt x="60" y="135"/>
                    <a:pt x="58" y="135"/>
                  </a:cubicBezTo>
                  <a:cubicBezTo>
                    <a:pt x="57" y="135"/>
                    <a:pt x="53" y="138"/>
                    <a:pt x="52" y="138"/>
                  </a:cubicBezTo>
                  <a:cubicBezTo>
                    <a:pt x="49" y="138"/>
                    <a:pt x="44" y="138"/>
                    <a:pt x="42" y="137"/>
                  </a:cubicBezTo>
                  <a:cubicBezTo>
                    <a:pt x="39" y="136"/>
                    <a:pt x="36" y="132"/>
                    <a:pt x="34" y="130"/>
                  </a:cubicBezTo>
                  <a:cubicBezTo>
                    <a:pt x="32" y="128"/>
                    <a:pt x="28" y="125"/>
                    <a:pt x="26" y="123"/>
                  </a:cubicBezTo>
                  <a:cubicBezTo>
                    <a:pt x="24" y="122"/>
                    <a:pt x="20" y="121"/>
                    <a:pt x="18" y="120"/>
                  </a:cubicBezTo>
                  <a:cubicBezTo>
                    <a:pt x="16" y="118"/>
                    <a:pt x="14" y="113"/>
                    <a:pt x="12" y="111"/>
                  </a:cubicBezTo>
                  <a:cubicBezTo>
                    <a:pt x="11" y="110"/>
                    <a:pt x="9" y="107"/>
                    <a:pt x="9" y="106"/>
                  </a:cubicBezTo>
                  <a:cubicBezTo>
                    <a:pt x="8" y="103"/>
                    <a:pt x="7" y="97"/>
                    <a:pt x="7" y="93"/>
                  </a:cubicBezTo>
                  <a:cubicBezTo>
                    <a:pt x="7" y="91"/>
                    <a:pt x="9" y="87"/>
                    <a:pt x="8" y="84"/>
                  </a:cubicBezTo>
                  <a:cubicBezTo>
                    <a:pt x="8" y="83"/>
                    <a:pt x="6" y="81"/>
                    <a:pt x="6" y="80"/>
                  </a:cubicBezTo>
                  <a:cubicBezTo>
                    <a:pt x="5" y="79"/>
                    <a:pt x="1" y="78"/>
                    <a:pt x="1" y="76"/>
                  </a:cubicBezTo>
                  <a:cubicBezTo>
                    <a:pt x="0" y="75"/>
                    <a:pt x="0" y="72"/>
                    <a:pt x="0" y="70"/>
                  </a:cubicBezTo>
                  <a:cubicBezTo>
                    <a:pt x="1" y="68"/>
                    <a:pt x="4" y="66"/>
                    <a:pt x="5" y="65"/>
                  </a:cubicBezTo>
                  <a:cubicBezTo>
                    <a:pt x="6" y="64"/>
                    <a:pt x="9" y="61"/>
                    <a:pt x="9" y="60"/>
                  </a:cubicBezTo>
                  <a:cubicBezTo>
                    <a:pt x="10" y="57"/>
                    <a:pt x="9" y="53"/>
                    <a:pt x="10" y="50"/>
                  </a:cubicBezTo>
                  <a:cubicBezTo>
                    <a:pt x="10" y="48"/>
                    <a:pt x="11" y="43"/>
                    <a:pt x="10" y="41"/>
                  </a:cubicBezTo>
                  <a:cubicBezTo>
                    <a:pt x="9" y="38"/>
                    <a:pt x="5" y="35"/>
                    <a:pt x="4" y="32"/>
                  </a:cubicBezTo>
                  <a:cubicBezTo>
                    <a:pt x="3" y="31"/>
                    <a:pt x="1" y="29"/>
                    <a:pt x="1" y="27"/>
                  </a:cubicBezTo>
                  <a:cubicBezTo>
                    <a:pt x="2" y="24"/>
                    <a:pt x="9" y="21"/>
                    <a:pt x="11" y="20"/>
                  </a:cubicBezTo>
                  <a:cubicBezTo>
                    <a:pt x="13" y="18"/>
                    <a:pt x="18" y="16"/>
                    <a:pt x="20" y="16"/>
                  </a:cubicBezTo>
                  <a:cubicBezTo>
                    <a:pt x="24" y="14"/>
                    <a:pt x="32" y="14"/>
                    <a:pt x="36" y="13"/>
                  </a:cubicBezTo>
                  <a:cubicBezTo>
                    <a:pt x="39" y="13"/>
                    <a:pt x="45" y="14"/>
                    <a:pt x="48" y="13"/>
                  </a:cubicBezTo>
                  <a:cubicBezTo>
                    <a:pt x="51" y="12"/>
                    <a:pt x="56" y="8"/>
                    <a:pt x="59" y="7"/>
                  </a:cubicBezTo>
                  <a:cubicBezTo>
                    <a:pt x="62" y="5"/>
                    <a:pt x="68" y="2"/>
                    <a:pt x="72" y="1"/>
                  </a:cubicBezTo>
                  <a:cubicBezTo>
                    <a:pt x="74" y="0"/>
                    <a:pt x="80" y="0"/>
                    <a:pt x="83" y="1"/>
                  </a:cubicBezTo>
                  <a:cubicBezTo>
                    <a:pt x="86" y="1"/>
                    <a:pt x="93" y="4"/>
                    <a:pt x="97" y="6"/>
                  </a:cubicBezTo>
                  <a:cubicBezTo>
                    <a:pt x="100" y="7"/>
                    <a:pt x="107" y="10"/>
                    <a:pt x="110" y="12"/>
                  </a:cubicBezTo>
                  <a:cubicBezTo>
                    <a:pt x="115" y="15"/>
                    <a:pt x="121" y="21"/>
                    <a:pt x="126" y="24"/>
                  </a:cubicBezTo>
                  <a:cubicBezTo>
                    <a:pt x="129" y="25"/>
                    <a:pt x="136" y="27"/>
                    <a:pt x="139" y="28"/>
                  </a:cubicBezTo>
                  <a:cubicBezTo>
                    <a:pt x="142" y="29"/>
                    <a:pt x="149" y="30"/>
                    <a:pt x="153" y="31"/>
                  </a:cubicBezTo>
                  <a:cubicBezTo>
                    <a:pt x="156" y="32"/>
                    <a:pt x="162" y="33"/>
                    <a:pt x="164" y="35"/>
                  </a:cubicBezTo>
                  <a:cubicBezTo>
                    <a:pt x="167" y="36"/>
                    <a:pt x="171" y="42"/>
                    <a:pt x="174" y="45"/>
                  </a:cubicBezTo>
                  <a:cubicBezTo>
                    <a:pt x="177" y="47"/>
                    <a:pt x="182" y="53"/>
                    <a:pt x="186" y="54"/>
                  </a:cubicBezTo>
                  <a:cubicBezTo>
                    <a:pt x="188" y="55"/>
                    <a:pt x="193" y="56"/>
                    <a:pt x="196" y="56"/>
                  </a:cubicBezTo>
                  <a:cubicBezTo>
                    <a:pt x="198" y="56"/>
                    <a:pt x="201" y="53"/>
                    <a:pt x="202" y="52"/>
                  </a:cubicBezTo>
                  <a:cubicBezTo>
                    <a:pt x="204" y="52"/>
                    <a:pt x="206" y="49"/>
                    <a:pt x="208" y="48"/>
                  </a:cubicBezTo>
                  <a:cubicBezTo>
                    <a:pt x="210" y="47"/>
                    <a:pt x="216" y="49"/>
                    <a:pt x="219" y="50"/>
                  </a:cubicBezTo>
                  <a:cubicBezTo>
                    <a:pt x="221" y="51"/>
                    <a:pt x="224" y="55"/>
                    <a:pt x="226" y="56"/>
                  </a:cubicBezTo>
                  <a:cubicBezTo>
                    <a:pt x="228" y="57"/>
                    <a:pt x="231" y="58"/>
                    <a:pt x="233" y="59"/>
                  </a:cubicBezTo>
                  <a:cubicBezTo>
                    <a:pt x="235" y="59"/>
                    <a:pt x="238" y="59"/>
                    <a:pt x="240" y="59"/>
                  </a:cubicBezTo>
                  <a:cubicBezTo>
                    <a:pt x="242" y="60"/>
                    <a:pt x="246" y="62"/>
                    <a:pt x="249" y="62"/>
                  </a:cubicBezTo>
                  <a:cubicBezTo>
                    <a:pt x="250" y="61"/>
                    <a:pt x="254" y="60"/>
                    <a:pt x="255" y="59"/>
                  </a:cubicBezTo>
                  <a:cubicBezTo>
                    <a:pt x="258" y="58"/>
                    <a:pt x="263" y="55"/>
                    <a:pt x="265" y="53"/>
                  </a:cubicBezTo>
                  <a:cubicBezTo>
                    <a:pt x="267" y="51"/>
                    <a:pt x="267" y="47"/>
                    <a:pt x="268" y="45"/>
                  </a:cubicBezTo>
                  <a:cubicBezTo>
                    <a:pt x="269" y="44"/>
                    <a:pt x="272" y="43"/>
                    <a:pt x="273" y="42"/>
                  </a:cubicBezTo>
                  <a:cubicBezTo>
                    <a:pt x="276" y="41"/>
                    <a:pt x="281" y="40"/>
                    <a:pt x="284" y="40"/>
                  </a:cubicBezTo>
                  <a:cubicBezTo>
                    <a:pt x="286" y="40"/>
                    <a:pt x="291" y="42"/>
                    <a:pt x="293" y="42"/>
                  </a:cubicBezTo>
                  <a:cubicBezTo>
                    <a:pt x="295" y="42"/>
                    <a:pt x="300" y="42"/>
                    <a:pt x="301" y="40"/>
                  </a:cubicBezTo>
                  <a:cubicBezTo>
                    <a:pt x="303" y="39"/>
                    <a:pt x="304" y="36"/>
                    <a:pt x="305" y="34"/>
                  </a:cubicBezTo>
                  <a:cubicBezTo>
                    <a:pt x="305" y="32"/>
                    <a:pt x="304" y="27"/>
                    <a:pt x="304" y="25"/>
                  </a:cubicBezTo>
                  <a:cubicBezTo>
                    <a:pt x="304" y="23"/>
                    <a:pt x="303" y="19"/>
                    <a:pt x="304" y="17"/>
                  </a:cubicBezTo>
                  <a:cubicBezTo>
                    <a:pt x="305" y="14"/>
                    <a:pt x="308" y="9"/>
                    <a:pt x="310" y="8"/>
                  </a:cubicBezTo>
                  <a:cubicBezTo>
                    <a:pt x="312" y="7"/>
                    <a:pt x="317" y="9"/>
                    <a:pt x="319" y="10"/>
                  </a:cubicBezTo>
                  <a:cubicBezTo>
                    <a:pt x="321" y="10"/>
                    <a:pt x="325" y="13"/>
                    <a:pt x="326" y="14"/>
                  </a:cubicBezTo>
                  <a:cubicBezTo>
                    <a:pt x="328" y="15"/>
                    <a:pt x="332" y="18"/>
                    <a:pt x="334" y="20"/>
                  </a:cubicBezTo>
                  <a:cubicBezTo>
                    <a:pt x="336" y="22"/>
                    <a:pt x="338" y="28"/>
                    <a:pt x="340" y="31"/>
                  </a:cubicBezTo>
                  <a:cubicBezTo>
                    <a:pt x="341" y="33"/>
                    <a:pt x="345" y="37"/>
                    <a:pt x="348" y="38"/>
                  </a:cubicBezTo>
                  <a:cubicBezTo>
                    <a:pt x="350" y="39"/>
                    <a:pt x="354" y="41"/>
                    <a:pt x="356" y="41"/>
                  </a:cubicBezTo>
                  <a:cubicBezTo>
                    <a:pt x="358" y="41"/>
                    <a:pt x="360" y="40"/>
                    <a:pt x="362" y="40"/>
                  </a:cubicBezTo>
                  <a:cubicBezTo>
                    <a:pt x="363" y="40"/>
                    <a:pt x="367" y="42"/>
                    <a:pt x="369" y="43"/>
                  </a:cubicBezTo>
                  <a:cubicBezTo>
                    <a:pt x="370" y="44"/>
                    <a:pt x="374" y="46"/>
                    <a:pt x="375" y="48"/>
                  </a:cubicBezTo>
                  <a:cubicBezTo>
                    <a:pt x="377" y="49"/>
                    <a:pt x="378" y="52"/>
                    <a:pt x="380" y="53"/>
                  </a:cubicBezTo>
                  <a:cubicBezTo>
                    <a:pt x="381" y="54"/>
                    <a:pt x="383" y="55"/>
                    <a:pt x="385" y="56"/>
                  </a:cubicBezTo>
                  <a:cubicBezTo>
                    <a:pt x="386" y="58"/>
                    <a:pt x="388" y="62"/>
                    <a:pt x="389" y="63"/>
                  </a:cubicBezTo>
                  <a:cubicBezTo>
                    <a:pt x="390" y="64"/>
                    <a:pt x="393" y="64"/>
                    <a:pt x="394" y="63"/>
                  </a:cubicBezTo>
                  <a:cubicBezTo>
                    <a:pt x="395" y="63"/>
                    <a:pt x="395" y="60"/>
                    <a:pt x="394" y="59"/>
                  </a:cubicBezTo>
                  <a:cubicBezTo>
                    <a:pt x="394" y="58"/>
                    <a:pt x="391" y="56"/>
                    <a:pt x="390" y="55"/>
                  </a:cubicBezTo>
                  <a:cubicBezTo>
                    <a:pt x="389" y="54"/>
                    <a:pt x="387" y="52"/>
                    <a:pt x="387" y="51"/>
                  </a:cubicBezTo>
                  <a:cubicBezTo>
                    <a:pt x="387" y="49"/>
                    <a:pt x="386" y="46"/>
                    <a:pt x="387" y="45"/>
                  </a:cubicBezTo>
                  <a:cubicBezTo>
                    <a:pt x="387" y="45"/>
                    <a:pt x="389" y="44"/>
                    <a:pt x="390" y="44"/>
                  </a:cubicBezTo>
                  <a:cubicBezTo>
                    <a:pt x="391" y="44"/>
                    <a:pt x="392" y="46"/>
                    <a:pt x="392" y="47"/>
                  </a:cubicBezTo>
                  <a:cubicBezTo>
                    <a:pt x="393" y="48"/>
                    <a:pt x="395" y="51"/>
                    <a:pt x="396" y="52"/>
                  </a:cubicBezTo>
                  <a:cubicBezTo>
                    <a:pt x="398" y="53"/>
                    <a:pt x="403" y="54"/>
                    <a:pt x="405" y="54"/>
                  </a:cubicBezTo>
                  <a:cubicBezTo>
                    <a:pt x="406" y="54"/>
                    <a:pt x="409" y="55"/>
                    <a:pt x="411" y="55"/>
                  </a:cubicBezTo>
                  <a:cubicBezTo>
                    <a:pt x="412" y="55"/>
                    <a:pt x="414" y="53"/>
                    <a:pt x="415" y="52"/>
                  </a:cubicBezTo>
                  <a:cubicBezTo>
                    <a:pt x="415" y="52"/>
                    <a:pt x="415" y="50"/>
                    <a:pt x="414" y="49"/>
                  </a:cubicBezTo>
                  <a:cubicBezTo>
                    <a:pt x="413" y="48"/>
                    <a:pt x="408" y="49"/>
                    <a:pt x="406" y="48"/>
                  </a:cubicBezTo>
                  <a:cubicBezTo>
                    <a:pt x="405" y="47"/>
                    <a:pt x="403" y="46"/>
                    <a:pt x="403" y="45"/>
                  </a:cubicBezTo>
                  <a:cubicBezTo>
                    <a:pt x="402" y="44"/>
                    <a:pt x="400" y="40"/>
                    <a:pt x="400" y="38"/>
                  </a:cubicBezTo>
                  <a:cubicBezTo>
                    <a:pt x="401" y="38"/>
                    <a:pt x="402" y="37"/>
                    <a:pt x="402" y="37"/>
                  </a:cubicBezTo>
                  <a:cubicBezTo>
                    <a:pt x="403" y="37"/>
                    <a:pt x="405" y="38"/>
                    <a:pt x="406" y="39"/>
                  </a:cubicBezTo>
                  <a:cubicBezTo>
                    <a:pt x="408" y="39"/>
                    <a:pt x="411" y="41"/>
                    <a:pt x="413" y="41"/>
                  </a:cubicBezTo>
                  <a:cubicBezTo>
                    <a:pt x="414" y="41"/>
                    <a:pt x="415" y="40"/>
                    <a:pt x="416" y="39"/>
                  </a:cubicBezTo>
                  <a:cubicBezTo>
                    <a:pt x="418" y="38"/>
                    <a:pt x="420" y="36"/>
                    <a:pt x="421" y="35"/>
                  </a:cubicBezTo>
                  <a:cubicBezTo>
                    <a:pt x="422" y="35"/>
                    <a:pt x="425" y="36"/>
                    <a:pt x="426" y="37"/>
                  </a:cubicBezTo>
                  <a:cubicBezTo>
                    <a:pt x="427" y="38"/>
                    <a:pt x="428" y="41"/>
                    <a:pt x="429" y="42"/>
                  </a:cubicBezTo>
                  <a:cubicBezTo>
                    <a:pt x="431" y="43"/>
                    <a:pt x="436" y="44"/>
                    <a:pt x="438" y="46"/>
                  </a:cubicBezTo>
                  <a:cubicBezTo>
                    <a:pt x="439" y="47"/>
                    <a:pt x="440" y="50"/>
                    <a:pt x="44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9" name="Freeform 30">
              <a:extLst>
                <a:ext uri="{FF2B5EF4-FFF2-40B4-BE49-F238E27FC236}">
                  <a16:creationId xmlns:a16="http://schemas.microsoft.com/office/drawing/2014/main" id="{80C617CA-B047-4BDE-A09C-B81F170310F9}"/>
                </a:ext>
              </a:extLst>
            </p:cNvPr>
            <p:cNvSpPr>
              <a:spLocks/>
            </p:cNvSpPr>
            <p:nvPr/>
          </p:nvSpPr>
          <p:spPr bwMode="auto">
            <a:xfrm>
              <a:off x="4364038" y="2389188"/>
              <a:ext cx="528637" cy="419100"/>
            </a:xfrm>
            <a:custGeom>
              <a:avLst/>
              <a:gdLst/>
              <a:ahLst/>
              <a:cxnLst>
                <a:cxn ang="0">
                  <a:pos x="360" y="67"/>
                </a:cxn>
                <a:cxn ang="0">
                  <a:pos x="355" y="99"/>
                </a:cxn>
                <a:cxn ang="0">
                  <a:pos x="335" y="138"/>
                </a:cxn>
                <a:cxn ang="0">
                  <a:pos x="317" y="156"/>
                </a:cxn>
                <a:cxn ang="0">
                  <a:pos x="284" y="164"/>
                </a:cxn>
                <a:cxn ang="0">
                  <a:pos x="257" y="181"/>
                </a:cxn>
                <a:cxn ang="0">
                  <a:pos x="250" y="198"/>
                </a:cxn>
                <a:cxn ang="0">
                  <a:pos x="236" y="203"/>
                </a:cxn>
                <a:cxn ang="0">
                  <a:pos x="216" y="209"/>
                </a:cxn>
                <a:cxn ang="0">
                  <a:pos x="214" y="227"/>
                </a:cxn>
                <a:cxn ang="0">
                  <a:pos x="211" y="255"/>
                </a:cxn>
                <a:cxn ang="0">
                  <a:pos x="188" y="278"/>
                </a:cxn>
                <a:cxn ang="0">
                  <a:pos x="151" y="286"/>
                </a:cxn>
                <a:cxn ang="0">
                  <a:pos x="128" y="268"/>
                </a:cxn>
                <a:cxn ang="0">
                  <a:pos x="101" y="250"/>
                </a:cxn>
                <a:cxn ang="0">
                  <a:pos x="74" y="232"/>
                </a:cxn>
                <a:cxn ang="0">
                  <a:pos x="52" y="221"/>
                </a:cxn>
                <a:cxn ang="0">
                  <a:pos x="33" y="224"/>
                </a:cxn>
                <a:cxn ang="0">
                  <a:pos x="22" y="228"/>
                </a:cxn>
                <a:cxn ang="0">
                  <a:pos x="8" y="218"/>
                </a:cxn>
                <a:cxn ang="0">
                  <a:pos x="0" y="202"/>
                </a:cxn>
                <a:cxn ang="0">
                  <a:pos x="6" y="189"/>
                </a:cxn>
                <a:cxn ang="0">
                  <a:pos x="21" y="177"/>
                </a:cxn>
                <a:cxn ang="0">
                  <a:pos x="38" y="169"/>
                </a:cxn>
                <a:cxn ang="0">
                  <a:pos x="58" y="154"/>
                </a:cxn>
                <a:cxn ang="0">
                  <a:pos x="78" y="135"/>
                </a:cxn>
                <a:cxn ang="0">
                  <a:pos x="100" y="117"/>
                </a:cxn>
                <a:cxn ang="0">
                  <a:pos x="124" y="102"/>
                </a:cxn>
                <a:cxn ang="0">
                  <a:pos x="158" y="82"/>
                </a:cxn>
                <a:cxn ang="0">
                  <a:pos x="169" y="55"/>
                </a:cxn>
                <a:cxn ang="0">
                  <a:pos x="176" y="40"/>
                </a:cxn>
                <a:cxn ang="0">
                  <a:pos x="199" y="40"/>
                </a:cxn>
                <a:cxn ang="0">
                  <a:pos x="209" y="26"/>
                </a:cxn>
                <a:cxn ang="0">
                  <a:pos x="235" y="9"/>
                </a:cxn>
                <a:cxn ang="0">
                  <a:pos x="259" y="1"/>
                </a:cxn>
                <a:cxn ang="0">
                  <a:pos x="275" y="11"/>
                </a:cxn>
                <a:cxn ang="0">
                  <a:pos x="305" y="19"/>
                </a:cxn>
                <a:cxn ang="0">
                  <a:pos x="332" y="27"/>
                </a:cxn>
                <a:cxn ang="0">
                  <a:pos x="356" y="43"/>
                </a:cxn>
              </a:cxnLst>
              <a:rect l="0" t="0" r="r" b="b"/>
              <a:pathLst>
                <a:path w="362" h="287">
                  <a:moveTo>
                    <a:pt x="361" y="54"/>
                  </a:moveTo>
                  <a:cubicBezTo>
                    <a:pt x="362" y="57"/>
                    <a:pt x="360" y="63"/>
                    <a:pt x="360" y="67"/>
                  </a:cubicBezTo>
                  <a:cubicBezTo>
                    <a:pt x="359" y="70"/>
                    <a:pt x="361" y="76"/>
                    <a:pt x="360" y="79"/>
                  </a:cubicBezTo>
                  <a:cubicBezTo>
                    <a:pt x="360" y="84"/>
                    <a:pt x="357" y="94"/>
                    <a:pt x="355" y="99"/>
                  </a:cubicBezTo>
                  <a:cubicBezTo>
                    <a:pt x="354" y="104"/>
                    <a:pt x="350" y="114"/>
                    <a:pt x="348" y="118"/>
                  </a:cubicBezTo>
                  <a:cubicBezTo>
                    <a:pt x="345" y="124"/>
                    <a:pt x="338" y="134"/>
                    <a:pt x="335" y="138"/>
                  </a:cubicBezTo>
                  <a:cubicBezTo>
                    <a:pt x="333" y="141"/>
                    <a:pt x="330" y="145"/>
                    <a:pt x="329" y="147"/>
                  </a:cubicBezTo>
                  <a:cubicBezTo>
                    <a:pt x="326" y="150"/>
                    <a:pt x="321" y="155"/>
                    <a:pt x="317" y="156"/>
                  </a:cubicBezTo>
                  <a:cubicBezTo>
                    <a:pt x="313" y="158"/>
                    <a:pt x="305" y="157"/>
                    <a:pt x="302" y="158"/>
                  </a:cubicBezTo>
                  <a:cubicBezTo>
                    <a:pt x="297" y="159"/>
                    <a:pt x="288" y="162"/>
                    <a:pt x="284" y="164"/>
                  </a:cubicBezTo>
                  <a:cubicBezTo>
                    <a:pt x="279" y="166"/>
                    <a:pt x="271" y="171"/>
                    <a:pt x="267" y="173"/>
                  </a:cubicBezTo>
                  <a:cubicBezTo>
                    <a:pt x="265" y="175"/>
                    <a:pt x="259" y="179"/>
                    <a:pt x="257" y="181"/>
                  </a:cubicBezTo>
                  <a:cubicBezTo>
                    <a:pt x="255" y="183"/>
                    <a:pt x="252" y="186"/>
                    <a:pt x="251" y="189"/>
                  </a:cubicBezTo>
                  <a:cubicBezTo>
                    <a:pt x="250" y="191"/>
                    <a:pt x="251" y="196"/>
                    <a:pt x="250" y="198"/>
                  </a:cubicBezTo>
                  <a:cubicBezTo>
                    <a:pt x="249" y="199"/>
                    <a:pt x="247" y="201"/>
                    <a:pt x="246" y="201"/>
                  </a:cubicBezTo>
                  <a:cubicBezTo>
                    <a:pt x="243" y="202"/>
                    <a:pt x="238" y="202"/>
                    <a:pt x="236" y="203"/>
                  </a:cubicBezTo>
                  <a:cubicBezTo>
                    <a:pt x="232" y="203"/>
                    <a:pt x="226" y="202"/>
                    <a:pt x="223" y="203"/>
                  </a:cubicBezTo>
                  <a:cubicBezTo>
                    <a:pt x="220" y="204"/>
                    <a:pt x="217" y="207"/>
                    <a:pt x="216" y="209"/>
                  </a:cubicBezTo>
                  <a:cubicBezTo>
                    <a:pt x="214" y="211"/>
                    <a:pt x="213" y="215"/>
                    <a:pt x="212" y="218"/>
                  </a:cubicBezTo>
                  <a:cubicBezTo>
                    <a:pt x="212" y="220"/>
                    <a:pt x="214" y="225"/>
                    <a:pt x="214" y="227"/>
                  </a:cubicBezTo>
                  <a:cubicBezTo>
                    <a:pt x="215" y="231"/>
                    <a:pt x="215" y="238"/>
                    <a:pt x="215" y="242"/>
                  </a:cubicBezTo>
                  <a:cubicBezTo>
                    <a:pt x="214" y="245"/>
                    <a:pt x="212" y="252"/>
                    <a:pt x="211" y="255"/>
                  </a:cubicBezTo>
                  <a:cubicBezTo>
                    <a:pt x="209" y="259"/>
                    <a:pt x="203" y="268"/>
                    <a:pt x="199" y="271"/>
                  </a:cubicBezTo>
                  <a:cubicBezTo>
                    <a:pt x="197" y="273"/>
                    <a:pt x="191" y="276"/>
                    <a:pt x="188" y="278"/>
                  </a:cubicBezTo>
                  <a:cubicBezTo>
                    <a:pt x="183" y="280"/>
                    <a:pt x="174" y="285"/>
                    <a:pt x="168" y="286"/>
                  </a:cubicBezTo>
                  <a:cubicBezTo>
                    <a:pt x="164" y="287"/>
                    <a:pt x="155" y="287"/>
                    <a:pt x="151" y="286"/>
                  </a:cubicBezTo>
                  <a:cubicBezTo>
                    <a:pt x="148" y="285"/>
                    <a:pt x="141" y="282"/>
                    <a:pt x="138" y="279"/>
                  </a:cubicBezTo>
                  <a:cubicBezTo>
                    <a:pt x="135" y="277"/>
                    <a:pt x="131" y="270"/>
                    <a:pt x="128" y="268"/>
                  </a:cubicBezTo>
                  <a:cubicBezTo>
                    <a:pt x="125" y="265"/>
                    <a:pt x="118" y="259"/>
                    <a:pt x="114" y="256"/>
                  </a:cubicBezTo>
                  <a:cubicBezTo>
                    <a:pt x="111" y="254"/>
                    <a:pt x="104" y="252"/>
                    <a:pt x="101" y="250"/>
                  </a:cubicBezTo>
                  <a:cubicBezTo>
                    <a:pt x="97" y="248"/>
                    <a:pt x="89" y="243"/>
                    <a:pt x="85" y="240"/>
                  </a:cubicBezTo>
                  <a:cubicBezTo>
                    <a:pt x="82" y="238"/>
                    <a:pt x="77" y="234"/>
                    <a:pt x="74" y="232"/>
                  </a:cubicBezTo>
                  <a:cubicBezTo>
                    <a:pt x="71" y="230"/>
                    <a:pt x="64" y="229"/>
                    <a:pt x="61" y="227"/>
                  </a:cubicBezTo>
                  <a:cubicBezTo>
                    <a:pt x="58" y="226"/>
                    <a:pt x="54" y="222"/>
                    <a:pt x="52" y="221"/>
                  </a:cubicBezTo>
                  <a:cubicBezTo>
                    <a:pt x="49" y="220"/>
                    <a:pt x="43" y="219"/>
                    <a:pt x="40" y="220"/>
                  </a:cubicBezTo>
                  <a:cubicBezTo>
                    <a:pt x="38" y="220"/>
                    <a:pt x="35" y="223"/>
                    <a:pt x="33" y="224"/>
                  </a:cubicBezTo>
                  <a:cubicBezTo>
                    <a:pt x="32" y="225"/>
                    <a:pt x="31" y="226"/>
                    <a:pt x="30" y="226"/>
                  </a:cubicBezTo>
                  <a:cubicBezTo>
                    <a:pt x="28" y="227"/>
                    <a:pt x="24" y="228"/>
                    <a:pt x="22" y="228"/>
                  </a:cubicBezTo>
                  <a:cubicBezTo>
                    <a:pt x="19" y="229"/>
                    <a:pt x="12" y="229"/>
                    <a:pt x="10" y="226"/>
                  </a:cubicBezTo>
                  <a:cubicBezTo>
                    <a:pt x="8" y="225"/>
                    <a:pt x="9" y="220"/>
                    <a:pt x="8" y="218"/>
                  </a:cubicBezTo>
                  <a:cubicBezTo>
                    <a:pt x="8" y="216"/>
                    <a:pt x="4" y="214"/>
                    <a:pt x="4" y="212"/>
                  </a:cubicBezTo>
                  <a:cubicBezTo>
                    <a:pt x="2" y="210"/>
                    <a:pt x="1" y="204"/>
                    <a:pt x="0" y="202"/>
                  </a:cubicBezTo>
                  <a:cubicBezTo>
                    <a:pt x="0" y="200"/>
                    <a:pt x="0" y="196"/>
                    <a:pt x="0" y="194"/>
                  </a:cubicBezTo>
                  <a:cubicBezTo>
                    <a:pt x="1" y="192"/>
                    <a:pt x="5" y="190"/>
                    <a:pt x="6" y="189"/>
                  </a:cubicBezTo>
                  <a:cubicBezTo>
                    <a:pt x="8" y="187"/>
                    <a:pt x="11" y="184"/>
                    <a:pt x="13" y="183"/>
                  </a:cubicBezTo>
                  <a:cubicBezTo>
                    <a:pt x="15" y="181"/>
                    <a:pt x="19" y="179"/>
                    <a:pt x="21" y="177"/>
                  </a:cubicBezTo>
                  <a:cubicBezTo>
                    <a:pt x="22" y="176"/>
                    <a:pt x="22" y="173"/>
                    <a:pt x="23" y="172"/>
                  </a:cubicBezTo>
                  <a:cubicBezTo>
                    <a:pt x="26" y="169"/>
                    <a:pt x="34" y="170"/>
                    <a:pt x="38" y="169"/>
                  </a:cubicBezTo>
                  <a:cubicBezTo>
                    <a:pt x="40" y="167"/>
                    <a:pt x="43" y="162"/>
                    <a:pt x="45" y="160"/>
                  </a:cubicBezTo>
                  <a:cubicBezTo>
                    <a:pt x="48" y="158"/>
                    <a:pt x="55" y="156"/>
                    <a:pt x="58" y="154"/>
                  </a:cubicBezTo>
                  <a:cubicBezTo>
                    <a:pt x="61" y="152"/>
                    <a:pt x="68" y="149"/>
                    <a:pt x="70" y="146"/>
                  </a:cubicBezTo>
                  <a:cubicBezTo>
                    <a:pt x="73" y="144"/>
                    <a:pt x="76" y="138"/>
                    <a:pt x="78" y="135"/>
                  </a:cubicBezTo>
                  <a:cubicBezTo>
                    <a:pt x="80" y="133"/>
                    <a:pt x="85" y="130"/>
                    <a:pt x="88" y="128"/>
                  </a:cubicBezTo>
                  <a:cubicBezTo>
                    <a:pt x="91" y="125"/>
                    <a:pt x="97" y="120"/>
                    <a:pt x="100" y="117"/>
                  </a:cubicBezTo>
                  <a:cubicBezTo>
                    <a:pt x="103" y="115"/>
                    <a:pt x="107" y="110"/>
                    <a:pt x="110" y="109"/>
                  </a:cubicBezTo>
                  <a:cubicBezTo>
                    <a:pt x="114" y="106"/>
                    <a:pt x="121" y="104"/>
                    <a:pt x="124" y="102"/>
                  </a:cubicBezTo>
                  <a:cubicBezTo>
                    <a:pt x="129" y="100"/>
                    <a:pt x="138" y="96"/>
                    <a:pt x="142" y="94"/>
                  </a:cubicBezTo>
                  <a:cubicBezTo>
                    <a:pt x="146" y="91"/>
                    <a:pt x="154" y="86"/>
                    <a:pt x="158" y="82"/>
                  </a:cubicBezTo>
                  <a:cubicBezTo>
                    <a:pt x="160" y="80"/>
                    <a:pt x="163" y="75"/>
                    <a:pt x="165" y="72"/>
                  </a:cubicBezTo>
                  <a:cubicBezTo>
                    <a:pt x="166" y="68"/>
                    <a:pt x="168" y="59"/>
                    <a:pt x="169" y="55"/>
                  </a:cubicBezTo>
                  <a:cubicBezTo>
                    <a:pt x="169" y="52"/>
                    <a:pt x="169" y="46"/>
                    <a:pt x="170" y="43"/>
                  </a:cubicBezTo>
                  <a:cubicBezTo>
                    <a:pt x="171" y="42"/>
                    <a:pt x="174" y="40"/>
                    <a:pt x="176" y="40"/>
                  </a:cubicBezTo>
                  <a:cubicBezTo>
                    <a:pt x="179" y="39"/>
                    <a:pt x="184" y="40"/>
                    <a:pt x="187" y="40"/>
                  </a:cubicBezTo>
                  <a:cubicBezTo>
                    <a:pt x="190" y="40"/>
                    <a:pt x="197" y="41"/>
                    <a:pt x="199" y="40"/>
                  </a:cubicBezTo>
                  <a:cubicBezTo>
                    <a:pt x="201" y="39"/>
                    <a:pt x="203" y="35"/>
                    <a:pt x="204" y="34"/>
                  </a:cubicBezTo>
                  <a:cubicBezTo>
                    <a:pt x="205" y="32"/>
                    <a:pt x="208" y="28"/>
                    <a:pt x="209" y="26"/>
                  </a:cubicBezTo>
                  <a:cubicBezTo>
                    <a:pt x="212" y="23"/>
                    <a:pt x="217" y="17"/>
                    <a:pt x="220" y="15"/>
                  </a:cubicBezTo>
                  <a:cubicBezTo>
                    <a:pt x="223" y="12"/>
                    <a:pt x="232" y="10"/>
                    <a:pt x="235" y="9"/>
                  </a:cubicBezTo>
                  <a:cubicBezTo>
                    <a:pt x="239" y="7"/>
                    <a:pt x="244" y="3"/>
                    <a:pt x="248" y="2"/>
                  </a:cubicBezTo>
                  <a:cubicBezTo>
                    <a:pt x="250" y="1"/>
                    <a:pt x="256" y="0"/>
                    <a:pt x="259" y="1"/>
                  </a:cubicBezTo>
                  <a:cubicBezTo>
                    <a:pt x="261" y="2"/>
                    <a:pt x="263" y="4"/>
                    <a:pt x="265" y="5"/>
                  </a:cubicBezTo>
                  <a:cubicBezTo>
                    <a:pt x="267" y="7"/>
                    <a:pt x="272" y="10"/>
                    <a:pt x="275" y="11"/>
                  </a:cubicBezTo>
                  <a:cubicBezTo>
                    <a:pt x="278" y="12"/>
                    <a:pt x="287" y="13"/>
                    <a:pt x="291" y="14"/>
                  </a:cubicBezTo>
                  <a:cubicBezTo>
                    <a:pt x="294" y="15"/>
                    <a:pt x="301" y="18"/>
                    <a:pt x="305" y="19"/>
                  </a:cubicBezTo>
                  <a:cubicBezTo>
                    <a:pt x="309" y="20"/>
                    <a:pt x="318" y="23"/>
                    <a:pt x="322" y="24"/>
                  </a:cubicBezTo>
                  <a:cubicBezTo>
                    <a:pt x="324" y="25"/>
                    <a:pt x="329" y="26"/>
                    <a:pt x="332" y="27"/>
                  </a:cubicBezTo>
                  <a:cubicBezTo>
                    <a:pt x="336" y="28"/>
                    <a:pt x="344" y="31"/>
                    <a:pt x="347" y="33"/>
                  </a:cubicBezTo>
                  <a:cubicBezTo>
                    <a:pt x="350" y="35"/>
                    <a:pt x="354" y="40"/>
                    <a:pt x="356" y="43"/>
                  </a:cubicBezTo>
                  <a:cubicBezTo>
                    <a:pt x="358" y="45"/>
                    <a:pt x="361" y="51"/>
                    <a:pt x="361" y="54"/>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0" name="Freeform 31">
              <a:extLst>
                <a:ext uri="{FF2B5EF4-FFF2-40B4-BE49-F238E27FC236}">
                  <a16:creationId xmlns:a16="http://schemas.microsoft.com/office/drawing/2014/main" id="{55A21CBE-2411-47A4-91A8-AE7288737778}"/>
                </a:ext>
              </a:extLst>
            </p:cNvPr>
            <p:cNvSpPr>
              <a:spLocks/>
            </p:cNvSpPr>
            <p:nvPr/>
          </p:nvSpPr>
          <p:spPr bwMode="auto">
            <a:xfrm>
              <a:off x="4708525" y="2116138"/>
              <a:ext cx="285750" cy="276225"/>
            </a:xfrm>
            <a:custGeom>
              <a:avLst/>
              <a:gdLst/>
              <a:ahLst/>
              <a:cxnLst>
                <a:cxn ang="0">
                  <a:pos x="98" y="29"/>
                </a:cxn>
                <a:cxn ang="0">
                  <a:pos x="101" y="33"/>
                </a:cxn>
                <a:cxn ang="0">
                  <a:pos x="107" y="41"/>
                </a:cxn>
                <a:cxn ang="0">
                  <a:pos x="119" y="47"/>
                </a:cxn>
                <a:cxn ang="0">
                  <a:pos x="132" y="51"/>
                </a:cxn>
                <a:cxn ang="0">
                  <a:pos x="142" y="57"/>
                </a:cxn>
                <a:cxn ang="0">
                  <a:pos x="153" y="62"/>
                </a:cxn>
                <a:cxn ang="0">
                  <a:pos x="164" y="79"/>
                </a:cxn>
                <a:cxn ang="0">
                  <a:pos x="172" y="95"/>
                </a:cxn>
                <a:cxn ang="0">
                  <a:pos x="180" y="111"/>
                </a:cxn>
                <a:cxn ang="0">
                  <a:pos x="181" y="124"/>
                </a:cxn>
                <a:cxn ang="0">
                  <a:pos x="175" y="128"/>
                </a:cxn>
                <a:cxn ang="0">
                  <a:pos x="172" y="131"/>
                </a:cxn>
                <a:cxn ang="0">
                  <a:pos x="171" y="136"/>
                </a:cxn>
                <a:cxn ang="0">
                  <a:pos x="174" y="141"/>
                </a:cxn>
                <a:cxn ang="0">
                  <a:pos x="181" y="142"/>
                </a:cxn>
                <a:cxn ang="0">
                  <a:pos x="189" y="145"/>
                </a:cxn>
                <a:cxn ang="0">
                  <a:pos x="195" y="149"/>
                </a:cxn>
                <a:cxn ang="0">
                  <a:pos x="192" y="153"/>
                </a:cxn>
                <a:cxn ang="0">
                  <a:pos x="187" y="161"/>
                </a:cxn>
                <a:cxn ang="0">
                  <a:pos x="179" y="168"/>
                </a:cxn>
                <a:cxn ang="0">
                  <a:pos x="163" y="172"/>
                </a:cxn>
                <a:cxn ang="0">
                  <a:pos x="141" y="174"/>
                </a:cxn>
                <a:cxn ang="0">
                  <a:pos x="116" y="180"/>
                </a:cxn>
                <a:cxn ang="0">
                  <a:pos x="102" y="183"/>
                </a:cxn>
                <a:cxn ang="0">
                  <a:pos x="95" y="188"/>
                </a:cxn>
                <a:cxn ang="0">
                  <a:pos x="73" y="188"/>
                </a:cxn>
                <a:cxn ang="0">
                  <a:pos x="55" y="187"/>
                </a:cxn>
                <a:cxn ang="0">
                  <a:pos x="41" y="185"/>
                </a:cxn>
                <a:cxn ang="0">
                  <a:pos x="29" y="176"/>
                </a:cxn>
                <a:cxn ang="0">
                  <a:pos x="19" y="167"/>
                </a:cxn>
                <a:cxn ang="0">
                  <a:pos x="9" y="157"/>
                </a:cxn>
                <a:cxn ang="0">
                  <a:pos x="3" y="149"/>
                </a:cxn>
                <a:cxn ang="0">
                  <a:pos x="1" y="127"/>
                </a:cxn>
                <a:cxn ang="0">
                  <a:pos x="1" y="101"/>
                </a:cxn>
                <a:cxn ang="0">
                  <a:pos x="2" y="75"/>
                </a:cxn>
                <a:cxn ang="0">
                  <a:pos x="3" y="61"/>
                </a:cxn>
                <a:cxn ang="0">
                  <a:pos x="7" y="51"/>
                </a:cxn>
                <a:cxn ang="0">
                  <a:pos x="15" y="44"/>
                </a:cxn>
                <a:cxn ang="0">
                  <a:pos x="21" y="34"/>
                </a:cxn>
                <a:cxn ang="0">
                  <a:pos x="24" y="23"/>
                </a:cxn>
                <a:cxn ang="0">
                  <a:pos x="32" y="12"/>
                </a:cxn>
                <a:cxn ang="0">
                  <a:pos x="34" y="9"/>
                </a:cxn>
                <a:cxn ang="0">
                  <a:pos x="43" y="8"/>
                </a:cxn>
                <a:cxn ang="0">
                  <a:pos x="52" y="8"/>
                </a:cxn>
                <a:cxn ang="0">
                  <a:pos x="59" y="6"/>
                </a:cxn>
                <a:cxn ang="0">
                  <a:pos x="62" y="2"/>
                </a:cxn>
                <a:cxn ang="0">
                  <a:pos x="62" y="1"/>
                </a:cxn>
                <a:cxn ang="0">
                  <a:pos x="66" y="1"/>
                </a:cxn>
                <a:cxn ang="0">
                  <a:pos x="71" y="0"/>
                </a:cxn>
                <a:cxn ang="0">
                  <a:pos x="78" y="3"/>
                </a:cxn>
                <a:cxn ang="0">
                  <a:pos x="84" y="6"/>
                </a:cxn>
                <a:cxn ang="0">
                  <a:pos x="90" y="14"/>
                </a:cxn>
                <a:cxn ang="0">
                  <a:pos x="92" y="22"/>
                </a:cxn>
                <a:cxn ang="0">
                  <a:pos x="98" y="29"/>
                </a:cxn>
              </a:cxnLst>
              <a:rect l="0" t="0" r="r" b="b"/>
              <a:pathLst>
                <a:path w="195" h="189">
                  <a:moveTo>
                    <a:pt x="98" y="29"/>
                  </a:moveTo>
                  <a:cubicBezTo>
                    <a:pt x="100" y="31"/>
                    <a:pt x="101" y="33"/>
                    <a:pt x="101" y="33"/>
                  </a:cubicBezTo>
                  <a:cubicBezTo>
                    <a:pt x="102" y="33"/>
                    <a:pt x="105" y="40"/>
                    <a:pt x="107" y="41"/>
                  </a:cubicBezTo>
                  <a:cubicBezTo>
                    <a:pt x="109" y="44"/>
                    <a:pt x="116" y="46"/>
                    <a:pt x="119" y="47"/>
                  </a:cubicBezTo>
                  <a:cubicBezTo>
                    <a:pt x="122" y="48"/>
                    <a:pt x="129" y="50"/>
                    <a:pt x="132" y="51"/>
                  </a:cubicBezTo>
                  <a:cubicBezTo>
                    <a:pt x="135" y="52"/>
                    <a:pt x="140" y="56"/>
                    <a:pt x="142" y="57"/>
                  </a:cubicBezTo>
                  <a:cubicBezTo>
                    <a:pt x="145" y="58"/>
                    <a:pt x="151" y="60"/>
                    <a:pt x="153" y="62"/>
                  </a:cubicBezTo>
                  <a:cubicBezTo>
                    <a:pt x="157" y="65"/>
                    <a:pt x="162" y="74"/>
                    <a:pt x="164" y="79"/>
                  </a:cubicBezTo>
                  <a:cubicBezTo>
                    <a:pt x="166" y="82"/>
                    <a:pt x="170" y="90"/>
                    <a:pt x="172" y="95"/>
                  </a:cubicBezTo>
                  <a:cubicBezTo>
                    <a:pt x="175" y="99"/>
                    <a:pt x="179" y="107"/>
                    <a:pt x="180" y="111"/>
                  </a:cubicBezTo>
                  <a:cubicBezTo>
                    <a:pt x="181" y="114"/>
                    <a:pt x="182" y="121"/>
                    <a:pt x="181" y="124"/>
                  </a:cubicBezTo>
                  <a:cubicBezTo>
                    <a:pt x="180" y="125"/>
                    <a:pt x="176" y="127"/>
                    <a:pt x="175" y="128"/>
                  </a:cubicBezTo>
                  <a:cubicBezTo>
                    <a:pt x="174" y="129"/>
                    <a:pt x="172" y="130"/>
                    <a:pt x="172" y="131"/>
                  </a:cubicBezTo>
                  <a:cubicBezTo>
                    <a:pt x="171" y="132"/>
                    <a:pt x="170" y="135"/>
                    <a:pt x="171" y="136"/>
                  </a:cubicBezTo>
                  <a:cubicBezTo>
                    <a:pt x="171" y="137"/>
                    <a:pt x="173" y="140"/>
                    <a:pt x="174" y="141"/>
                  </a:cubicBezTo>
                  <a:cubicBezTo>
                    <a:pt x="175" y="142"/>
                    <a:pt x="179" y="141"/>
                    <a:pt x="181" y="142"/>
                  </a:cubicBezTo>
                  <a:cubicBezTo>
                    <a:pt x="183" y="142"/>
                    <a:pt x="187" y="144"/>
                    <a:pt x="189" y="145"/>
                  </a:cubicBezTo>
                  <a:cubicBezTo>
                    <a:pt x="191" y="146"/>
                    <a:pt x="194" y="148"/>
                    <a:pt x="195" y="149"/>
                  </a:cubicBezTo>
                  <a:cubicBezTo>
                    <a:pt x="194" y="150"/>
                    <a:pt x="193" y="152"/>
                    <a:pt x="192" y="153"/>
                  </a:cubicBezTo>
                  <a:cubicBezTo>
                    <a:pt x="191" y="155"/>
                    <a:pt x="189" y="159"/>
                    <a:pt x="187" y="161"/>
                  </a:cubicBezTo>
                  <a:cubicBezTo>
                    <a:pt x="185" y="163"/>
                    <a:pt x="181" y="167"/>
                    <a:pt x="179" y="168"/>
                  </a:cubicBezTo>
                  <a:cubicBezTo>
                    <a:pt x="175" y="170"/>
                    <a:pt x="167" y="172"/>
                    <a:pt x="163" y="172"/>
                  </a:cubicBezTo>
                  <a:cubicBezTo>
                    <a:pt x="157" y="173"/>
                    <a:pt x="146" y="173"/>
                    <a:pt x="141" y="174"/>
                  </a:cubicBezTo>
                  <a:cubicBezTo>
                    <a:pt x="134" y="174"/>
                    <a:pt x="122" y="178"/>
                    <a:pt x="116" y="180"/>
                  </a:cubicBezTo>
                  <a:cubicBezTo>
                    <a:pt x="113" y="181"/>
                    <a:pt x="105" y="182"/>
                    <a:pt x="102" y="183"/>
                  </a:cubicBezTo>
                  <a:cubicBezTo>
                    <a:pt x="100" y="184"/>
                    <a:pt x="97" y="187"/>
                    <a:pt x="95" y="188"/>
                  </a:cubicBezTo>
                  <a:cubicBezTo>
                    <a:pt x="90" y="189"/>
                    <a:pt x="78" y="188"/>
                    <a:pt x="73" y="188"/>
                  </a:cubicBezTo>
                  <a:cubicBezTo>
                    <a:pt x="68" y="188"/>
                    <a:pt x="60" y="188"/>
                    <a:pt x="55" y="187"/>
                  </a:cubicBezTo>
                  <a:cubicBezTo>
                    <a:pt x="52" y="187"/>
                    <a:pt x="44" y="187"/>
                    <a:pt x="41" y="185"/>
                  </a:cubicBezTo>
                  <a:cubicBezTo>
                    <a:pt x="37" y="184"/>
                    <a:pt x="32" y="178"/>
                    <a:pt x="29" y="176"/>
                  </a:cubicBezTo>
                  <a:cubicBezTo>
                    <a:pt x="26" y="174"/>
                    <a:pt x="21" y="169"/>
                    <a:pt x="19" y="167"/>
                  </a:cubicBezTo>
                  <a:cubicBezTo>
                    <a:pt x="17" y="164"/>
                    <a:pt x="12" y="159"/>
                    <a:pt x="9" y="157"/>
                  </a:cubicBezTo>
                  <a:cubicBezTo>
                    <a:pt x="8" y="155"/>
                    <a:pt x="4" y="151"/>
                    <a:pt x="3" y="149"/>
                  </a:cubicBezTo>
                  <a:cubicBezTo>
                    <a:pt x="0" y="144"/>
                    <a:pt x="1" y="133"/>
                    <a:pt x="1" y="127"/>
                  </a:cubicBezTo>
                  <a:cubicBezTo>
                    <a:pt x="0" y="121"/>
                    <a:pt x="1" y="108"/>
                    <a:pt x="1" y="101"/>
                  </a:cubicBezTo>
                  <a:cubicBezTo>
                    <a:pt x="2" y="95"/>
                    <a:pt x="2" y="82"/>
                    <a:pt x="2" y="75"/>
                  </a:cubicBezTo>
                  <a:cubicBezTo>
                    <a:pt x="2" y="72"/>
                    <a:pt x="2" y="65"/>
                    <a:pt x="3" y="61"/>
                  </a:cubicBezTo>
                  <a:cubicBezTo>
                    <a:pt x="3" y="58"/>
                    <a:pt x="5" y="53"/>
                    <a:pt x="7" y="51"/>
                  </a:cubicBezTo>
                  <a:cubicBezTo>
                    <a:pt x="8" y="48"/>
                    <a:pt x="13" y="46"/>
                    <a:pt x="15" y="44"/>
                  </a:cubicBezTo>
                  <a:cubicBezTo>
                    <a:pt x="17" y="42"/>
                    <a:pt x="19" y="37"/>
                    <a:pt x="21" y="34"/>
                  </a:cubicBezTo>
                  <a:cubicBezTo>
                    <a:pt x="22" y="32"/>
                    <a:pt x="23" y="26"/>
                    <a:pt x="24" y="23"/>
                  </a:cubicBezTo>
                  <a:cubicBezTo>
                    <a:pt x="26" y="20"/>
                    <a:pt x="30" y="15"/>
                    <a:pt x="32" y="12"/>
                  </a:cubicBezTo>
                  <a:cubicBezTo>
                    <a:pt x="32" y="11"/>
                    <a:pt x="34" y="10"/>
                    <a:pt x="34" y="9"/>
                  </a:cubicBezTo>
                  <a:cubicBezTo>
                    <a:pt x="36" y="8"/>
                    <a:pt x="41" y="9"/>
                    <a:pt x="43" y="8"/>
                  </a:cubicBezTo>
                  <a:cubicBezTo>
                    <a:pt x="46" y="8"/>
                    <a:pt x="50" y="8"/>
                    <a:pt x="52" y="8"/>
                  </a:cubicBezTo>
                  <a:cubicBezTo>
                    <a:pt x="54" y="7"/>
                    <a:pt x="58" y="7"/>
                    <a:pt x="59" y="6"/>
                  </a:cubicBezTo>
                  <a:cubicBezTo>
                    <a:pt x="60" y="5"/>
                    <a:pt x="62" y="3"/>
                    <a:pt x="62" y="2"/>
                  </a:cubicBezTo>
                  <a:cubicBezTo>
                    <a:pt x="62" y="2"/>
                    <a:pt x="62" y="1"/>
                    <a:pt x="62" y="1"/>
                  </a:cubicBezTo>
                  <a:cubicBezTo>
                    <a:pt x="63" y="2"/>
                    <a:pt x="65" y="1"/>
                    <a:pt x="66" y="1"/>
                  </a:cubicBezTo>
                  <a:cubicBezTo>
                    <a:pt x="67" y="1"/>
                    <a:pt x="70" y="0"/>
                    <a:pt x="71" y="0"/>
                  </a:cubicBezTo>
                  <a:cubicBezTo>
                    <a:pt x="73" y="0"/>
                    <a:pt x="77" y="2"/>
                    <a:pt x="78" y="3"/>
                  </a:cubicBezTo>
                  <a:cubicBezTo>
                    <a:pt x="80" y="3"/>
                    <a:pt x="83" y="5"/>
                    <a:pt x="84" y="6"/>
                  </a:cubicBezTo>
                  <a:cubicBezTo>
                    <a:pt x="86" y="8"/>
                    <a:pt x="89" y="12"/>
                    <a:pt x="90" y="14"/>
                  </a:cubicBezTo>
                  <a:cubicBezTo>
                    <a:pt x="91" y="16"/>
                    <a:pt x="91" y="20"/>
                    <a:pt x="92" y="22"/>
                  </a:cubicBezTo>
                  <a:cubicBezTo>
                    <a:pt x="93" y="24"/>
                    <a:pt x="96" y="27"/>
                    <a:pt x="98" y="2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1" name="Freeform 32">
              <a:extLst>
                <a:ext uri="{FF2B5EF4-FFF2-40B4-BE49-F238E27FC236}">
                  <a16:creationId xmlns:a16="http://schemas.microsoft.com/office/drawing/2014/main" id="{1F59DBBC-75D2-47D0-934B-67C8EC885CFA}"/>
                </a:ext>
              </a:extLst>
            </p:cNvPr>
            <p:cNvSpPr>
              <a:spLocks/>
            </p:cNvSpPr>
            <p:nvPr/>
          </p:nvSpPr>
          <p:spPr bwMode="auto">
            <a:xfrm>
              <a:off x="4889500" y="2379663"/>
              <a:ext cx="49212" cy="19050"/>
            </a:xfrm>
            <a:custGeom>
              <a:avLst/>
              <a:gdLst/>
              <a:ahLst/>
              <a:cxnLst>
                <a:cxn ang="0">
                  <a:pos x="33" y="0"/>
                </a:cxn>
                <a:cxn ang="0">
                  <a:pos x="29" y="4"/>
                </a:cxn>
                <a:cxn ang="0">
                  <a:pos x="24" y="7"/>
                </a:cxn>
                <a:cxn ang="0">
                  <a:pos x="18" y="9"/>
                </a:cxn>
                <a:cxn ang="0">
                  <a:pos x="11" y="13"/>
                </a:cxn>
                <a:cxn ang="0">
                  <a:pos x="3" y="11"/>
                </a:cxn>
                <a:cxn ang="0">
                  <a:pos x="0" y="9"/>
                </a:cxn>
                <a:cxn ang="0">
                  <a:pos x="1" y="6"/>
                </a:cxn>
                <a:cxn ang="0">
                  <a:pos x="5" y="5"/>
                </a:cxn>
                <a:cxn ang="0">
                  <a:pos x="12" y="3"/>
                </a:cxn>
                <a:cxn ang="0">
                  <a:pos x="16" y="2"/>
                </a:cxn>
                <a:cxn ang="0">
                  <a:pos x="21" y="0"/>
                </a:cxn>
                <a:cxn ang="0">
                  <a:pos x="25" y="0"/>
                </a:cxn>
                <a:cxn ang="0">
                  <a:pos x="28" y="0"/>
                </a:cxn>
                <a:cxn ang="0">
                  <a:pos x="33" y="0"/>
                </a:cxn>
              </a:cxnLst>
              <a:rect l="0" t="0" r="r" b="b"/>
              <a:pathLst>
                <a:path w="33" h="13">
                  <a:moveTo>
                    <a:pt x="33" y="0"/>
                  </a:moveTo>
                  <a:cubicBezTo>
                    <a:pt x="32" y="2"/>
                    <a:pt x="30" y="3"/>
                    <a:pt x="29" y="4"/>
                  </a:cubicBezTo>
                  <a:cubicBezTo>
                    <a:pt x="28" y="5"/>
                    <a:pt x="26" y="6"/>
                    <a:pt x="24" y="7"/>
                  </a:cubicBezTo>
                  <a:cubicBezTo>
                    <a:pt x="23" y="7"/>
                    <a:pt x="20" y="8"/>
                    <a:pt x="18" y="9"/>
                  </a:cubicBezTo>
                  <a:cubicBezTo>
                    <a:pt x="16" y="10"/>
                    <a:pt x="13" y="12"/>
                    <a:pt x="11" y="13"/>
                  </a:cubicBezTo>
                  <a:cubicBezTo>
                    <a:pt x="9" y="13"/>
                    <a:pt x="5" y="12"/>
                    <a:pt x="3" y="11"/>
                  </a:cubicBezTo>
                  <a:cubicBezTo>
                    <a:pt x="2" y="11"/>
                    <a:pt x="1" y="10"/>
                    <a:pt x="0" y="9"/>
                  </a:cubicBezTo>
                  <a:cubicBezTo>
                    <a:pt x="0" y="9"/>
                    <a:pt x="1" y="7"/>
                    <a:pt x="1" y="6"/>
                  </a:cubicBezTo>
                  <a:cubicBezTo>
                    <a:pt x="2" y="6"/>
                    <a:pt x="4" y="6"/>
                    <a:pt x="5" y="5"/>
                  </a:cubicBezTo>
                  <a:cubicBezTo>
                    <a:pt x="7" y="5"/>
                    <a:pt x="10" y="4"/>
                    <a:pt x="12" y="3"/>
                  </a:cubicBezTo>
                  <a:cubicBezTo>
                    <a:pt x="13" y="3"/>
                    <a:pt x="15" y="2"/>
                    <a:pt x="16" y="2"/>
                  </a:cubicBezTo>
                  <a:cubicBezTo>
                    <a:pt x="17" y="1"/>
                    <a:pt x="20" y="0"/>
                    <a:pt x="21" y="0"/>
                  </a:cubicBezTo>
                  <a:cubicBezTo>
                    <a:pt x="22" y="0"/>
                    <a:pt x="24" y="0"/>
                    <a:pt x="25" y="0"/>
                  </a:cubicBezTo>
                  <a:cubicBezTo>
                    <a:pt x="26" y="0"/>
                    <a:pt x="27" y="0"/>
                    <a:pt x="28" y="0"/>
                  </a:cubicBezTo>
                  <a:cubicBezTo>
                    <a:pt x="29" y="0"/>
                    <a:pt x="33" y="0"/>
                    <a:pt x="33" y="0"/>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2" name="Freeform 33">
              <a:extLst>
                <a:ext uri="{FF2B5EF4-FFF2-40B4-BE49-F238E27FC236}">
                  <a16:creationId xmlns:a16="http://schemas.microsoft.com/office/drawing/2014/main" id="{3A27E58E-B0CE-49E2-9C4E-AD7D68EBFC7F}"/>
                </a:ext>
              </a:extLst>
            </p:cNvPr>
            <p:cNvSpPr>
              <a:spLocks/>
            </p:cNvSpPr>
            <p:nvPr/>
          </p:nvSpPr>
          <p:spPr bwMode="auto">
            <a:xfrm>
              <a:off x="4719638" y="1368426"/>
              <a:ext cx="254000" cy="52388"/>
            </a:xfrm>
            <a:custGeom>
              <a:avLst/>
              <a:gdLst/>
              <a:ahLst/>
              <a:cxnLst>
                <a:cxn ang="0">
                  <a:pos x="169" y="2"/>
                </a:cxn>
                <a:cxn ang="0">
                  <a:pos x="173" y="6"/>
                </a:cxn>
                <a:cxn ang="0">
                  <a:pos x="167" y="11"/>
                </a:cxn>
                <a:cxn ang="0">
                  <a:pos x="149" y="11"/>
                </a:cxn>
                <a:cxn ang="0">
                  <a:pos x="125" y="18"/>
                </a:cxn>
                <a:cxn ang="0">
                  <a:pos x="103" y="27"/>
                </a:cxn>
                <a:cxn ang="0">
                  <a:pos x="87" y="26"/>
                </a:cxn>
                <a:cxn ang="0">
                  <a:pos x="71" y="25"/>
                </a:cxn>
                <a:cxn ang="0">
                  <a:pos x="59" y="25"/>
                </a:cxn>
                <a:cxn ang="0">
                  <a:pos x="46" y="33"/>
                </a:cxn>
                <a:cxn ang="0">
                  <a:pos x="31" y="35"/>
                </a:cxn>
                <a:cxn ang="0">
                  <a:pos x="13" y="33"/>
                </a:cxn>
                <a:cxn ang="0">
                  <a:pos x="3" y="29"/>
                </a:cxn>
                <a:cxn ang="0">
                  <a:pos x="1" y="15"/>
                </a:cxn>
                <a:cxn ang="0">
                  <a:pos x="3" y="6"/>
                </a:cxn>
                <a:cxn ang="0">
                  <a:pos x="16" y="2"/>
                </a:cxn>
                <a:cxn ang="0">
                  <a:pos x="31" y="9"/>
                </a:cxn>
                <a:cxn ang="0">
                  <a:pos x="46" y="13"/>
                </a:cxn>
                <a:cxn ang="0">
                  <a:pos x="68" y="11"/>
                </a:cxn>
                <a:cxn ang="0">
                  <a:pos x="81" y="11"/>
                </a:cxn>
                <a:cxn ang="0">
                  <a:pos x="95" y="12"/>
                </a:cxn>
                <a:cxn ang="0">
                  <a:pos x="111" y="9"/>
                </a:cxn>
                <a:cxn ang="0">
                  <a:pos x="123" y="4"/>
                </a:cxn>
                <a:cxn ang="0">
                  <a:pos x="136" y="3"/>
                </a:cxn>
                <a:cxn ang="0">
                  <a:pos x="154" y="3"/>
                </a:cxn>
                <a:cxn ang="0">
                  <a:pos x="169" y="2"/>
                </a:cxn>
              </a:cxnLst>
              <a:rect l="0" t="0" r="r" b="b"/>
              <a:pathLst>
                <a:path w="174" h="35">
                  <a:moveTo>
                    <a:pt x="169" y="2"/>
                  </a:moveTo>
                  <a:cubicBezTo>
                    <a:pt x="171" y="2"/>
                    <a:pt x="174" y="5"/>
                    <a:pt x="173" y="6"/>
                  </a:cubicBezTo>
                  <a:cubicBezTo>
                    <a:pt x="173" y="8"/>
                    <a:pt x="169" y="11"/>
                    <a:pt x="167" y="11"/>
                  </a:cubicBezTo>
                  <a:cubicBezTo>
                    <a:pt x="162" y="13"/>
                    <a:pt x="153" y="11"/>
                    <a:pt x="149" y="11"/>
                  </a:cubicBezTo>
                  <a:cubicBezTo>
                    <a:pt x="142" y="12"/>
                    <a:pt x="131" y="16"/>
                    <a:pt x="125" y="18"/>
                  </a:cubicBezTo>
                  <a:cubicBezTo>
                    <a:pt x="119" y="20"/>
                    <a:pt x="109" y="26"/>
                    <a:pt x="103" y="27"/>
                  </a:cubicBezTo>
                  <a:cubicBezTo>
                    <a:pt x="99" y="27"/>
                    <a:pt x="91" y="27"/>
                    <a:pt x="87" y="26"/>
                  </a:cubicBezTo>
                  <a:cubicBezTo>
                    <a:pt x="83" y="26"/>
                    <a:pt x="75" y="25"/>
                    <a:pt x="71" y="25"/>
                  </a:cubicBezTo>
                  <a:cubicBezTo>
                    <a:pt x="68" y="25"/>
                    <a:pt x="62" y="24"/>
                    <a:pt x="59" y="25"/>
                  </a:cubicBezTo>
                  <a:cubicBezTo>
                    <a:pt x="55" y="26"/>
                    <a:pt x="50" y="31"/>
                    <a:pt x="46" y="33"/>
                  </a:cubicBezTo>
                  <a:cubicBezTo>
                    <a:pt x="43" y="34"/>
                    <a:pt x="35" y="35"/>
                    <a:pt x="31" y="35"/>
                  </a:cubicBezTo>
                  <a:cubicBezTo>
                    <a:pt x="26" y="35"/>
                    <a:pt x="17" y="34"/>
                    <a:pt x="13" y="33"/>
                  </a:cubicBezTo>
                  <a:cubicBezTo>
                    <a:pt x="10" y="32"/>
                    <a:pt x="5" y="31"/>
                    <a:pt x="3" y="29"/>
                  </a:cubicBezTo>
                  <a:cubicBezTo>
                    <a:pt x="1" y="27"/>
                    <a:pt x="0" y="18"/>
                    <a:pt x="1" y="15"/>
                  </a:cubicBezTo>
                  <a:cubicBezTo>
                    <a:pt x="1" y="12"/>
                    <a:pt x="2" y="8"/>
                    <a:pt x="3" y="6"/>
                  </a:cubicBezTo>
                  <a:cubicBezTo>
                    <a:pt x="6" y="4"/>
                    <a:pt x="13" y="1"/>
                    <a:pt x="16" y="2"/>
                  </a:cubicBezTo>
                  <a:cubicBezTo>
                    <a:pt x="20" y="2"/>
                    <a:pt x="27" y="8"/>
                    <a:pt x="31" y="9"/>
                  </a:cubicBezTo>
                  <a:cubicBezTo>
                    <a:pt x="35" y="11"/>
                    <a:pt x="42" y="12"/>
                    <a:pt x="46" y="13"/>
                  </a:cubicBezTo>
                  <a:cubicBezTo>
                    <a:pt x="52" y="13"/>
                    <a:pt x="63" y="12"/>
                    <a:pt x="68" y="11"/>
                  </a:cubicBezTo>
                  <a:cubicBezTo>
                    <a:pt x="71" y="11"/>
                    <a:pt x="78" y="11"/>
                    <a:pt x="81" y="11"/>
                  </a:cubicBezTo>
                  <a:cubicBezTo>
                    <a:pt x="85" y="11"/>
                    <a:pt x="92" y="12"/>
                    <a:pt x="95" y="12"/>
                  </a:cubicBezTo>
                  <a:cubicBezTo>
                    <a:pt x="99" y="12"/>
                    <a:pt x="107" y="10"/>
                    <a:pt x="111" y="9"/>
                  </a:cubicBezTo>
                  <a:cubicBezTo>
                    <a:pt x="114" y="8"/>
                    <a:pt x="120" y="5"/>
                    <a:pt x="123" y="4"/>
                  </a:cubicBezTo>
                  <a:cubicBezTo>
                    <a:pt x="127" y="3"/>
                    <a:pt x="133" y="3"/>
                    <a:pt x="136" y="3"/>
                  </a:cubicBezTo>
                  <a:cubicBezTo>
                    <a:pt x="141" y="3"/>
                    <a:pt x="150" y="3"/>
                    <a:pt x="154" y="3"/>
                  </a:cubicBezTo>
                  <a:cubicBezTo>
                    <a:pt x="158" y="3"/>
                    <a:pt x="166" y="0"/>
                    <a:pt x="169"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3" name="Freeform 34">
              <a:extLst>
                <a:ext uri="{FF2B5EF4-FFF2-40B4-BE49-F238E27FC236}">
                  <a16:creationId xmlns:a16="http://schemas.microsoft.com/office/drawing/2014/main" id="{AD9A6290-8921-407E-B1BA-0097444FB4A4}"/>
                </a:ext>
              </a:extLst>
            </p:cNvPr>
            <p:cNvSpPr>
              <a:spLocks/>
            </p:cNvSpPr>
            <p:nvPr/>
          </p:nvSpPr>
          <p:spPr bwMode="auto">
            <a:xfrm>
              <a:off x="5019675" y="1381126"/>
              <a:ext cx="23812" cy="20638"/>
            </a:xfrm>
            <a:custGeom>
              <a:avLst/>
              <a:gdLst/>
              <a:ahLst/>
              <a:cxnLst>
                <a:cxn ang="0">
                  <a:pos x="15" y="1"/>
                </a:cxn>
                <a:cxn ang="0">
                  <a:pos x="16" y="4"/>
                </a:cxn>
                <a:cxn ang="0">
                  <a:pos x="12" y="6"/>
                </a:cxn>
                <a:cxn ang="0">
                  <a:pos x="12" y="11"/>
                </a:cxn>
                <a:cxn ang="0">
                  <a:pos x="4" y="14"/>
                </a:cxn>
                <a:cxn ang="0">
                  <a:pos x="1" y="11"/>
                </a:cxn>
                <a:cxn ang="0">
                  <a:pos x="2" y="6"/>
                </a:cxn>
                <a:cxn ang="0">
                  <a:pos x="0" y="5"/>
                </a:cxn>
                <a:cxn ang="0">
                  <a:pos x="2" y="1"/>
                </a:cxn>
                <a:cxn ang="0">
                  <a:pos x="8" y="0"/>
                </a:cxn>
                <a:cxn ang="0">
                  <a:pos x="12" y="2"/>
                </a:cxn>
                <a:cxn ang="0">
                  <a:pos x="15" y="1"/>
                </a:cxn>
              </a:cxnLst>
              <a:rect l="0" t="0" r="r" b="b"/>
              <a:pathLst>
                <a:path w="16" h="14">
                  <a:moveTo>
                    <a:pt x="15" y="1"/>
                  </a:moveTo>
                  <a:cubicBezTo>
                    <a:pt x="16" y="1"/>
                    <a:pt x="16" y="3"/>
                    <a:pt x="16" y="4"/>
                  </a:cubicBezTo>
                  <a:cubicBezTo>
                    <a:pt x="16" y="5"/>
                    <a:pt x="13" y="6"/>
                    <a:pt x="12" y="6"/>
                  </a:cubicBezTo>
                  <a:cubicBezTo>
                    <a:pt x="12" y="7"/>
                    <a:pt x="12" y="10"/>
                    <a:pt x="12" y="11"/>
                  </a:cubicBezTo>
                  <a:cubicBezTo>
                    <a:pt x="11" y="12"/>
                    <a:pt x="6" y="14"/>
                    <a:pt x="4" y="14"/>
                  </a:cubicBezTo>
                  <a:cubicBezTo>
                    <a:pt x="3" y="13"/>
                    <a:pt x="1" y="12"/>
                    <a:pt x="1" y="11"/>
                  </a:cubicBezTo>
                  <a:cubicBezTo>
                    <a:pt x="1" y="10"/>
                    <a:pt x="3" y="7"/>
                    <a:pt x="2" y="6"/>
                  </a:cubicBezTo>
                  <a:cubicBezTo>
                    <a:pt x="2" y="6"/>
                    <a:pt x="1" y="6"/>
                    <a:pt x="0" y="5"/>
                  </a:cubicBezTo>
                  <a:cubicBezTo>
                    <a:pt x="0" y="4"/>
                    <a:pt x="1" y="1"/>
                    <a:pt x="2" y="1"/>
                  </a:cubicBezTo>
                  <a:cubicBezTo>
                    <a:pt x="3" y="0"/>
                    <a:pt x="7" y="0"/>
                    <a:pt x="8" y="0"/>
                  </a:cubicBezTo>
                  <a:cubicBezTo>
                    <a:pt x="10" y="0"/>
                    <a:pt x="11" y="2"/>
                    <a:pt x="12" y="2"/>
                  </a:cubicBezTo>
                  <a:cubicBezTo>
                    <a:pt x="13" y="2"/>
                    <a:pt x="14" y="1"/>
                    <a:pt x="15" y="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4" name="Freeform 35">
              <a:extLst>
                <a:ext uri="{FF2B5EF4-FFF2-40B4-BE49-F238E27FC236}">
                  <a16:creationId xmlns:a16="http://schemas.microsoft.com/office/drawing/2014/main" id="{79C1DC0F-683A-402E-AB12-8C0369924775}"/>
                </a:ext>
              </a:extLst>
            </p:cNvPr>
            <p:cNvSpPr>
              <a:spLocks/>
            </p:cNvSpPr>
            <p:nvPr/>
          </p:nvSpPr>
          <p:spPr bwMode="auto">
            <a:xfrm>
              <a:off x="5078413" y="1312863"/>
              <a:ext cx="150812" cy="77788"/>
            </a:xfrm>
            <a:custGeom>
              <a:avLst/>
              <a:gdLst/>
              <a:ahLst/>
              <a:cxnLst>
                <a:cxn ang="0">
                  <a:pos x="103" y="7"/>
                </a:cxn>
                <a:cxn ang="0">
                  <a:pos x="98" y="14"/>
                </a:cxn>
                <a:cxn ang="0">
                  <a:pos x="88" y="19"/>
                </a:cxn>
                <a:cxn ang="0">
                  <a:pos x="81" y="19"/>
                </a:cxn>
                <a:cxn ang="0">
                  <a:pos x="73" y="22"/>
                </a:cxn>
                <a:cxn ang="0">
                  <a:pos x="65" y="29"/>
                </a:cxn>
                <a:cxn ang="0">
                  <a:pos x="56" y="35"/>
                </a:cxn>
                <a:cxn ang="0">
                  <a:pos x="48" y="35"/>
                </a:cxn>
                <a:cxn ang="0">
                  <a:pos x="35" y="35"/>
                </a:cxn>
                <a:cxn ang="0">
                  <a:pos x="25" y="36"/>
                </a:cxn>
                <a:cxn ang="0">
                  <a:pos x="18" y="39"/>
                </a:cxn>
                <a:cxn ang="0">
                  <a:pos x="13" y="42"/>
                </a:cxn>
                <a:cxn ang="0">
                  <a:pos x="12" y="48"/>
                </a:cxn>
                <a:cxn ang="0">
                  <a:pos x="10" y="52"/>
                </a:cxn>
                <a:cxn ang="0">
                  <a:pos x="6" y="52"/>
                </a:cxn>
                <a:cxn ang="0">
                  <a:pos x="3" y="50"/>
                </a:cxn>
                <a:cxn ang="0">
                  <a:pos x="3" y="47"/>
                </a:cxn>
                <a:cxn ang="0">
                  <a:pos x="5" y="44"/>
                </a:cxn>
                <a:cxn ang="0">
                  <a:pos x="8" y="42"/>
                </a:cxn>
                <a:cxn ang="0">
                  <a:pos x="7" y="41"/>
                </a:cxn>
                <a:cxn ang="0">
                  <a:pos x="1" y="42"/>
                </a:cxn>
                <a:cxn ang="0">
                  <a:pos x="1" y="36"/>
                </a:cxn>
                <a:cxn ang="0">
                  <a:pos x="7" y="26"/>
                </a:cxn>
                <a:cxn ang="0">
                  <a:pos x="17" y="17"/>
                </a:cxn>
                <a:cxn ang="0">
                  <a:pos x="30" y="14"/>
                </a:cxn>
                <a:cxn ang="0">
                  <a:pos x="44" y="9"/>
                </a:cxn>
                <a:cxn ang="0">
                  <a:pos x="55" y="9"/>
                </a:cxn>
                <a:cxn ang="0">
                  <a:pos x="70" y="8"/>
                </a:cxn>
                <a:cxn ang="0">
                  <a:pos x="80" y="6"/>
                </a:cxn>
                <a:cxn ang="0">
                  <a:pos x="89" y="1"/>
                </a:cxn>
                <a:cxn ang="0">
                  <a:pos x="99" y="2"/>
                </a:cxn>
                <a:cxn ang="0">
                  <a:pos x="103" y="7"/>
                </a:cxn>
              </a:cxnLst>
              <a:rect l="0" t="0" r="r" b="b"/>
              <a:pathLst>
                <a:path w="103" h="53">
                  <a:moveTo>
                    <a:pt x="103" y="7"/>
                  </a:moveTo>
                  <a:cubicBezTo>
                    <a:pt x="103" y="9"/>
                    <a:pt x="100" y="13"/>
                    <a:pt x="98" y="14"/>
                  </a:cubicBezTo>
                  <a:cubicBezTo>
                    <a:pt x="96" y="16"/>
                    <a:pt x="91" y="18"/>
                    <a:pt x="88" y="19"/>
                  </a:cubicBezTo>
                  <a:cubicBezTo>
                    <a:pt x="86" y="19"/>
                    <a:pt x="83" y="19"/>
                    <a:pt x="81" y="19"/>
                  </a:cubicBezTo>
                  <a:cubicBezTo>
                    <a:pt x="79" y="20"/>
                    <a:pt x="75" y="21"/>
                    <a:pt x="73" y="22"/>
                  </a:cubicBezTo>
                  <a:cubicBezTo>
                    <a:pt x="71" y="23"/>
                    <a:pt x="66" y="29"/>
                    <a:pt x="65" y="29"/>
                  </a:cubicBezTo>
                  <a:cubicBezTo>
                    <a:pt x="65" y="30"/>
                    <a:pt x="59" y="34"/>
                    <a:pt x="56" y="35"/>
                  </a:cubicBezTo>
                  <a:cubicBezTo>
                    <a:pt x="54" y="35"/>
                    <a:pt x="50" y="35"/>
                    <a:pt x="48" y="35"/>
                  </a:cubicBezTo>
                  <a:cubicBezTo>
                    <a:pt x="44" y="35"/>
                    <a:pt x="38" y="34"/>
                    <a:pt x="35" y="35"/>
                  </a:cubicBezTo>
                  <a:cubicBezTo>
                    <a:pt x="33" y="35"/>
                    <a:pt x="28" y="35"/>
                    <a:pt x="25" y="36"/>
                  </a:cubicBezTo>
                  <a:cubicBezTo>
                    <a:pt x="23" y="36"/>
                    <a:pt x="19" y="38"/>
                    <a:pt x="18" y="39"/>
                  </a:cubicBezTo>
                  <a:cubicBezTo>
                    <a:pt x="16" y="39"/>
                    <a:pt x="14" y="41"/>
                    <a:pt x="13" y="42"/>
                  </a:cubicBezTo>
                  <a:cubicBezTo>
                    <a:pt x="12" y="43"/>
                    <a:pt x="13" y="47"/>
                    <a:pt x="12" y="48"/>
                  </a:cubicBezTo>
                  <a:cubicBezTo>
                    <a:pt x="12" y="49"/>
                    <a:pt x="11" y="51"/>
                    <a:pt x="10" y="52"/>
                  </a:cubicBezTo>
                  <a:cubicBezTo>
                    <a:pt x="9" y="52"/>
                    <a:pt x="7" y="53"/>
                    <a:pt x="6" y="52"/>
                  </a:cubicBezTo>
                  <a:cubicBezTo>
                    <a:pt x="5" y="52"/>
                    <a:pt x="4" y="51"/>
                    <a:pt x="3" y="50"/>
                  </a:cubicBezTo>
                  <a:cubicBezTo>
                    <a:pt x="3" y="50"/>
                    <a:pt x="3" y="48"/>
                    <a:pt x="3" y="47"/>
                  </a:cubicBezTo>
                  <a:cubicBezTo>
                    <a:pt x="3" y="46"/>
                    <a:pt x="5" y="45"/>
                    <a:pt x="5" y="44"/>
                  </a:cubicBezTo>
                  <a:cubicBezTo>
                    <a:pt x="6" y="44"/>
                    <a:pt x="8" y="43"/>
                    <a:pt x="8" y="42"/>
                  </a:cubicBezTo>
                  <a:cubicBezTo>
                    <a:pt x="8" y="42"/>
                    <a:pt x="8" y="41"/>
                    <a:pt x="7" y="41"/>
                  </a:cubicBezTo>
                  <a:cubicBezTo>
                    <a:pt x="6" y="41"/>
                    <a:pt x="2" y="43"/>
                    <a:pt x="1" y="42"/>
                  </a:cubicBezTo>
                  <a:cubicBezTo>
                    <a:pt x="0" y="41"/>
                    <a:pt x="1" y="38"/>
                    <a:pt x="1" y="36"/>
                  </a:cubicBezTo>
                  <a:cubicBezTo>
                    <a:pt x="2" y="34"/>
                    <a:pt x="5" y="29"/>
                    <a:pt x="7" y="26"/>
                  </a:cubicBezTo>
                  <a:cubicBezTo>
                    <a:pt x="9" y="24"/>
                    <a:pt x="14" y="18"/>
                    <a:pt x="17" y="17"/>
                  </a:cubicBezTo>
                  <a:cubicBezTo>
                    <a:pt x="20" y="15"/>
                    <a:pt x="27" y="15"/>
                    <a:pt x="30" y="14"/>
                  </a:cubicBezTo>
                  <a:cubicBezTo>
                    <a:pt x="34" y="13"/>
                    <a:pt x="41" y="10"/>
                    <a:pt x="44" y="9"/>
                  </a:cubicBezTo>
                  <a:cubicBezTo>
                    <a:pt x="47" y="9"/>
                    <a:pt x="53" y="9"/>
                    <a:pt x="55" y="9"/>
                  </a:cubicBezTo>
                  <a:cubicBezTo>
                    <a:pt x="59" y="9"/>
                    <a:pt x="66" y="8"/>
                    <a:pt x="70" y="8"/>
                  </a:cubicBezTo>
                  <a:cubicBezTo>
                    <a:pt x="73" y="7"/>
                    <a:pt x="78" y="7"/>
                    <a:pt x="80" y="6"/>
                  </a:cubicBezTo>
                  <a:cubicBezTo>
                    <a:pt x="83" y="5"/>
                    <a:pt x="87" y="1"/>
                    <a:pt x="89" y="1"/>
                  </a:cubicBezTo>
                  <a:cubicBezTo>
                    <a:pt x="91" y="0"/>
                    <a:pt x="97" y="1"/>
                    <a:pt x="99" y="2"/>
                  </a:cubicBezTo>
                  <a:cubicBezTo>
                    <a:pt x="100" y="3"/>
                    <a:pt x="103" y="5"/>
                    <a:pt x="103" y="7"/>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5" name="Freeform 36">
              <a:extLst>
                <a:ext uri="{FF2B5EF4-FFF2-40B4-BE49-F238E27FC236}">
                  <a16:creationId xmlns:a16="http://schemas.microsoft.com/office/drawing/2014/main" id="{AC2E4752-8F18-413D-B317-F152C30F2C27}"/>
                </a:ext>
              </a:extLst>
            </p:cNvPr>
            <p:cNvSpPr>
              <a:spLocks/>
            </p:cNvSpPr>
            <p:nvPr/>
          </p:nvSpPr>
          <p:spPr bwMode="auto">
            <a:xfrm>
              <a:off x="4184650" y="1563688"/>
              <a:ext cx="174625" cy="114300"/>
            </a:xfrm>
            <a:custGeom>
              <a:avLst/>
              <a:gdLst/>
              <a:ahLst/>
              <a:cxnLst>
                <a:cxn ang="0">
                  <a:pos x="118" y="2"/>
                </a:cxn>
                <a:cxn ang="0">
                  <a:pos x="116" y="8"/>
                </a:cxn>
                <a:cxn ang="0">
                  <a:pos x="112" y="12"/>
                </a:cxn>
                <a:cxn ang="0">
                  <a:pos x="104" y="12"/>
                </a:cxn>
                <a:cxn ang="0">
                  <a:pos x="95" y="14"/>
                </a:cxn>
                <a:cxn ang="0">
                  <a:pos x="90" y="21"/>
                </a:cxn>
                <a:cxn ang="0">
                  <a:pos x="83" y="26"/>
                </a:cxn>
                <a:cxn ang="0">
                  <a:pos x="80" y="28"/>
                </a:cxn>
                <a:cxn ang="0">
                  <a:pos x="70" y="28"/>
                </a:cxn>
                <a:cxn ang="0">
                  <a:pos x="62" y="31"/>
                </a:cxn>
                <a:cxn ang="0">
                  <a:pos x="57" y="33"/>
                </a:cxn>
                <a:cxn ang="0">
                  <a:pos x="56" y="38"/>
                </a:cxn>
                <a:cxn ang="0">
                  <a:pos x="60" y="44"/>
                </a:cxn>
                <a:cxn ang="0">
                  <a:pos x="58" y="49"/>
                </a:cxn>
                <a:cxn ang="0">
                  <a:pos x="53" y="54"/>
                </a:cxn>
                <a:cxn ang="0">
                  <a:pos x="44" y="63"/>
                </a:cxn>
                <a:cxn ang="0">
                  <a:pos x="35" y="72"/>
                </a:cxn>
                <a:cxn ang="0">
                  <a:pos x="29" y="77"/>
                </a:cxn>
                <a:cxn ang="0">
                  <a:pos x="22" y="77"/>
                </a:cxn>
                <a:cxn ang="0">
                  <a:pos x="17" y="78"/>
                </a:cxn>
                <a:cxn ang="0">
                  <a:pos x="6" y="79"/>
                </a:cxn>
                <a:cxn ang="0">
                  <a:pos x="0" y="74"/>
                </a:cxn>
                <a:cxn ang="0">
                  <a:pos x="1" y="68"/>
                </a:cxn>
                <a:cxn ang="0">
                  <a:pos x="9" y="68"/>
                </a:cxn>
                <a:cxn ang="0">
                  <a:pos x="13" y="62"/>
                </a:cxn>
                <a:cxn ang="0">
                  <a:pos x="21" y="58"/>
                </a:cxn>
                <a:cxn ang="0">
                  <a:pos x="30" y="55"/>
                </a:cxn>
                <a:cxn ang="0">
                  <a:pos x="37" y="51"/>
                </a:cxn>
                <a:cxn ang="0">
                  <a:pos x="42" y="48"/>
                </a:cxn>
                <a:cxn ang="0">
                  <a:pos x="46" y="42"/>
                </a:cxn>
                <a:cxn ang="0">
                  <a:pos x="47" y="36"/>
                </a:cxn>
                <a:cxn ang="0">
                  <a:pos x="56" y="28"/>
                </a:cxn>
                <a:cxn ang="0">
                  <a:pos x="66" y="19"/>
                </a:cxn>
                <a:cxn ang="0">
                  <a:pos x="80" y="10"/>
                </a:cxn>
                <a:cxn ang="0">
                  <a:pos x="95" y="4"/>
                </a:cxn>
                <a:cxn ang="0">
                  <a:pos x="107" y="2"/>
                </a:cxn>
                <a:cxn ang="0">
                  <a:pos x="118" y="2"/>
                </a:cxn>
              </a:cxnLst>
              <a:rect l="0" t="0" r="r" b="b"/>
              <a:pathLst>
                <a:path w="119" h="79">
                  <a:moveTo>
                    <a:pt x="118" y="2"/>
                  </a:moveTo>
                  <a:cubicBezTo>
                    <a:pt x="119" y="4"/>
                    <a:pt x="117" y="7"/>
                    <a:pt x="116" y="8"/>
                  </a:cubicBezTo>
                  <a:cubicBezTo>
                    <a:pt x="115" y="9"/>
                    <a:pt x="114" y="12"/>
                    <a:pt x="112" y="12"/>
                  </a:cubicBezTo>
                  <a:cubicBezTo>
                    <a:pt x="110" y="13"/>
                    <a:pt x="106" y="11"/>
                    <a:pt x="104" y="12"/>
                  </a:cubicBezTo>
                  <a:cubicBezTo>
                    <a:pt x="101" y="12"/>
                    <a:pt x="97" y="13"/>
                    <a:pt x="95" y="14"/>
                  </a:cubicBezTo>
                  <a:cubicBezTo>
                    <a:pt x="93" y="16"/>
                    <a:pt x="91" y="20"/>
                    <a:pt x="90" y="21"/>
                  </a:cubicBezTo>
                  <a:cubicBezTo>
                    <a:pt x="88" y="23"/>
                    <a:pt x="85" y="25"/>
                    <a:pt x="83" y="26"/>
                  </a:cubicBezTo>
                  <a:cubicBezTo>
                    <a:pt x="82" y="27"/>
                    <a:pt x="81" y="28"/>
                    <a:pt x="80" y="28"/>
                  </a:cubicBezTo>
                  <a:cubicBezTo>
                    <a:pt x="77" y="28"/>
                    <a:pt x="72" y="28"/>
                    <a:pt x="70" y="28"/>
                  </a:cubicBezTo>
                  <a:cubicBezTo>
                    <a:pt x="68" y="29"/>
                    <a:pt x="64" y="30"/>
                    <a:pt x="62" y="31"/>
                  </a:cubicBezTo>
                  <a:cubicBezTo>
                    <a:pt x="61" y="32"/>
                    <a:pt x="58" y="32"/>
                    <a:pt x="57" y="33"/>
                  </a:cubicBezTo>
                  <a:cubicBezTo>
                    <a:pt x="57" y="34"/>
                    <a:pt x="56" y="37"/>
                    <a:pt x="56" y="38"/>
                  </a:cubicBezTo>
                  <a:cubicBezTo>
                    <a:pt x="56" y="40"/>
                    <a:pt x="60" y="42"/>
                    <a:pt x="60" y="44"/>
                  </a:cubicBezTo>
                  <a:cubicBezTo>
                    <a:pt x="60" y="45"/>
                    <a:pt x="59" y="48"/>
                    <a:pt x="58" y="49"/>
                  </a:cubicBezTo>
                  <a:cubicBezTo>
                    <a:pt x="57" y="51"/>
                    <a:pt x="54" y="53"/>
                    <a:pt x="53" y="54"/>
                  </a:cubicBezTo>
                  <a:cubicBezTo>
                    <a:pt x="50" y="56"/>
                    <a:pt x="46" y="61"/>
                    <a:pt x="44" y="63"/>
                  </a:cubicBezTo>
                  <a:cubicBezTo>
                    <a:pt x="42" y="65"/>
                    <a:pt x="37" y="70"/>
                    <a:pt x="35" y="72"/>
                  </a:cubicBezTo>
                  <a:cubicBezTo>
                    <a:pt x="33" y="73"/>
                    <a:pt x="30" y="76"/>
                    <a:pt x="29" y="77"/>
                  </a:cubicBezTo>
                  <a:cubicBezTo>
                    <a:pt x="27" y="77"/>
                    <a:pt x="24" y="77"/>
                    <a:pt x="22" y="77"/>
                  </a:cubicBezTo>
                  <a:cubicBezTo>
                    <a:pt x="21" y="77"/>
                    <a:pt x="18" y="78"/>
                    <a:pt x="17" y="78"/>
                  </a:cubicBezTo>
                  <a:cubicBezTo>
                    <a:pt x="14" y="78"/>
                    <a:pt x="9" y="79"/>
                    <a:pt x="6" y="79"/>
                  </a:cubicBezTo>
                  <a:cubicBezTo>
                    <a:pt x="4" y="78"/>
                    <a:pt x="1" y="76"/>
                    <a:pt x="0" y="74"/>
                  </a:cubicBezTo>
                  <a:cubicBezTo>
                    <a:pt x="0" y="73"/>
                    <a:pt x="0" y="69"/>
                    <a:pt x="1" y="68"/>
                  </a:cubicBezTo>
                  <a:cubicBezTo>
                    <a:pt x="2" y="67"/>
                    <a:pt x="7" y="69"/>
                    <a:pt x="9" y="68"/>
                  </a:cubicBezTo>
                  <a:cubicBezTo>
                    <a:pt x="11" y="67"/>
                    <a:pt x="12" y="63"/>
                    <a:pt x="13" y="62"/>
                  </a:cubicBezTo>
                  <a:cubicBezTo>
                    <a:pt x="14" y="61"/>
                    <a:pt x="18" y="58"/>
                    <a:pt x="21" y="58"/>
                  </a:cubicBezTo>
                  <a:cubicBezTo>
                    <a:pt x="23" y="57"/>
                    <a:pt x="28" y="56"/>
                    <a:pt x="30" y="55"/>
                  </a:cubicBezTo>
                  <a:cubicBezTo>
                    <a:pt x="32" y="54"/>
                    <a:pt x="35" y="51"/>
                    <a:pt x="37" y="51"/>
                  </a:cubicBezTo>
                  <a:cubicBezTo>
                    <a:pt x="38" y="50"/>
                    <a:pt x="41" y="49"/>
                    <a:pt x="42" y="48"/>
                  </a:cubicBezTo>
                  <a:cubicBezTo>
                    <a:pt x="44" y="47"/>
                    <a:pt x="46" y="44"/>
                    <a:pt x="46" y="42"/>
                  </a:cubicBezTo>
                  <a:cubicBezTo>
                    <a:pt x="47" y="40"/>
                    <a:pt x="46" y="37"/>
                    <a:pt x="47" y="36"/>
                  </a:cubicBezTo>
                  <a:cubicBezTo>
                    <a:pt x="48" y="33"/>
                    <a:pt x="54" y="30"/>
                    <a:pt x="56" y="28"/>
                  </a:cubicBezTo>
                  <a:cubicBezTo>
                    <a:pt x="59" y="26"/>
                    <a:pt x="64" y="21"/>
                    <a:pt x="66" y="19"/>
                  </a:cubicBezTo>
                  <a:cubicBezTo>
                    <a:pt x="70" y="17"/>
                    <a:pt x="77" y="12"/>
                    <a:pt x="80" y="10"/>
                  </a:cubicBezTo>
                  <a:cubicBezTo>
                    <a:pt x="84" y="8"/>
                    <a:pt x="91" y="5"/>
                    <a:pt x="95" y="4"/>
                  </a:cubicBezTo>
                  <a:cubicBezTo>
                    <a:pt x="98" y="3"/>
                    <a:pt x="104" y="2"/>
                    <a:pt x="107" y="2"/>
                  </a:cubicBezTo>
                  <a:cubicBezTo>
                    <a:pt x="110" y="1"/>
                    <a:pt x="116" y="0"/>
                    <a:pt x="118"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6" name="Freeform 37">
              <a:extLst>
                <a:ext uri="{FF2B5EF4-FFF2-40B4-BE49-F238E27FC236}">
                  <a16:creationId xmlns:a16="http://schemas.microsoft.com/office/drawing/2014/main" id="{F1D206DD-C69F-46CA-A6D5-252DF8AF36B3}"/>
                </a:ext>
              </a:extLst>
            </p:cNvPr>
            <p:cNvSpPr>
              <a:spLocks/>
            </p:cNvSpPr>
            <p:nvPr/>
          </p:nvSpPr>
          <p:spPr bwMode="auto">
            <a:xfrm>
              <a:off x="4392613" y="1390651"/>
              <a:ext cx="298450" cy="130175"/>
            </a:xfrm>
            <a:custGeom>
              <a:avLst/>
              <a:gdLst/>
              <a:ahLst/>
              <a:cxnLst>
                <a:cxn ang="0">
                  <a:pos x="204" y="2"/>
                </a:cxn>
                <a:cxn ang="0">
                  <a:pos x="201" y="9"/>
                </a:cxn>
                <a:cxn ang="0">
                  <a:pos x="189" y="17"/>
                </a:cxn>
                <a:cxn ang="0">
                  <a:pos x="179" y="19"/>
                </a:cxn>
                <a:cxn ang="0">
                  <a:pos x="171" y="17"/>
                </a:cxn>
                <a:cxn ang="0">
                  <a:pos x="168" y="24"/>
                </a:cxn>
                <a:cxn ang="0">
                  <a:pos x="155" y="34"/>
                </a:cxn>
                <a:cxn ang="0">
                  <a:pos x="143" y="39"/>
                </a:cxn>
                <a:cxn ang="0">
                  <a:pos x="131" y="40"/>
                </a:cxn>
                <a:cxn ang="0">
                  <a:pos x="118" y="40"/>
                </a:cxn>
                <a:cxn ang="0">
                  <a:pos x="105" y="46"/>
                </a:cxn>
                <a:cxn ang="0">
                  <a:pos x="92" y="56"/>
                </a:cxn>
                <a:cxn ang="0">
                  <a:pos x="77" y="63"/>
                </a:cxn>
                <a:cxn ang="0">
                  <a:pos x="58" y="63"/>
                </a:cxn>
                <a:cxn ang="0">
                  <a:pos x="48" y="62"/>
                </a:cxn>
                <a:cxn ang="0">
                  <a:pos x="39" y="69"/>
                </a:cxn>
                <a:cxn ang="0">
                  <a:pos x="35" y="80"/>
                </a:cxn>
                <a:cxn ang="0">
                  <a:pos x="26" y="87"/>
                </a:cxn>
                <a:cxn ang="0">
                  <a:pos x="16" y="89"/>
                </a:cxn>
                <a:cxn ang="0">
                  <a:pos x="9" y="86"/>
                </a:cxn>
                <a:cxn ang="0">
                  <a:pos x="2" y="77"/>
                </a:cxn>
                <a:cxn ang="0">
                  <a:pos x="2" y="68"/>
                </a:cxn>
                <a:cxn ang="0">
                  <a:pos x="14" y="62"/>
                </a:cxn>
                <a:cxn ang="0">
                  <a:pos x="22" y="55"/>
                </a:cxn>
                <a:cxn ang="0">
                  <a:pos x="23" y="46"/>
                </a:cxn>
                <a:cxn ang="0">
                  <a:pos x="29" y="43"/>
                </a:cxn>
                <a:cxn ang="0">
                  <a:pos x="44" y="39"/>
                </a:cxn>
                <a:cxn ang="0">
                  <a:pos x="64" y="39"/>
                </a:cxn>
                <a:cxn ang="0">
                  <a:pos x="77" y="39"/>
                </a:cxn>
                <a:cxn ang="0">
                  <a:pos x="89" y="34"/>
                </a:cxn>
                <a:cxn ang="0">
                  <a:pos x="102" y="28"/>
                </a:cxn>
                <a:cxn ang="0">
                  <a:pos x="123" y="23"/>
                </a:cxn>
                <a:cxn ang="0">
                  <a:pos x="148" y="18"/>
                </a:cxn>
                <a:cxn ang="0">
                  <a:pos x="165" y="10"/>
                </a:cxn>
                <a:cxn ang="0">
                  <a:pos x="180" y="3"/>
                </a:cxn>
                <a:cxn ang="0">
                  <a:pos x="193" y="1"/>
                </a:cxn>
                <a:cxn ang="0">
                  <a:pos x="204" y="2"/>
                </a:cxn>
              </a:cxnLst>
              <a:rect l="0" t="0" r="r" b="b"/>
              <a:pathLst>
                <a:path w="205" h="89">
                  <a:moveTo>
                    <a:pt x="204" y="2"/>
                  </a:moveTo>
                  <a:cubicBezTo>
                    <a:pt x="205" y="3"/>
                    <a:pt x="202" y="7"/>
                    <a:pt x="201" y="9"/>
                  </a:cubicBezTo>
                  <a:cubicBezTo>
                    <a:pt x="199" y="11"/>
                    <a:pt x="192" y="15"/>
                    <a:pt x="189" y="17"/>
                  </a:cubicBezTo>
                  <a:cubicBezTo>
                    <a:pt x="186" y="18"/>
                    <a:pt x="182" y="19"/>
                    <a:pt x="179" y="19"/>
                  </a:cubicBezTo>
                  <a:cubicBezTo>
                    <a:pt x="177" y="19"/>
                    <a:pt x="173" y="16"/>
                    <a:pt x="171" y="17"/>
                  </a:cubicBezTo>
                  <a:cubicBezTo>
                    <a:pt x="169" y="18"/>
                    <a:pt x="169" y="23"/>
                    <a:pt x="168" y="24"/>
                  </a:cubicBezTo>
                  <a:cubicBezTo>
                    <a:pt x="165" y="27"/>
                    <a:pt x="159" y="32"/>
                    <a:pt x="155" y="34"/>
                  </a:cubicBezTo>
                  <a:cubicBezTo>
                    <a:pt x="152" y="35"/>
                    <a:pt x="146" y="38"/>
                    <a:pt x="143" y="39"/>
                  </a:cubicBezTo>
                  <a:cubicBezTo>
                    <a:pt x="140" y="40"/>
                    <a:pt x="134" y="40"/>
                    <a:pt x="131" y="40"/>
                  </a:cubicBezTo>
                  <a:cubicBezTo>
                    <a:pt x="128" y="40"/>
                    <a:pt x="121" y="39"/>
                    <a:pt x="118" y="40"/>
                  </a:cubicBezTo>
                  <a:cubicBezTo>
                    <a:pt x="115" y="41"/>
                    <a:pt x="109" y="44"/>
                    <a:pt x="105" y="46"/>
                  </a:cubicBezTo>
                  <a:cubicBezTo>
                    <a:pt x="102" y="48"/>
                    <a:pt x="96" y="54"/>
                    <a:pt x="92" y="56"/>
                  </a:cubicBezTo>
                  <a:cubicBezTo>
                    <a:pt x="89" y="58"/>
                    <a:pt x="81" y="62"/>
                    <a:pt x="77" y="63"/>
                  </a:cubicBezTo>
                  <a:cubicBezTo>
                    <a:pt x="72" y="64"/>
                    <a:pt x="63" y="63"/>
                    <a:pt x="58" y="63"/>
                  </a:cubicBezTo>
                  <a:cubicBezTo>
                    <a:pt x="56" y="63"/>
                    <a:pt x="50" y="62"/>
                    <a:pt x="48" y="62"/>
                  </a:cubicBezTo>
                  <a:cubicBezTo>
                    <a:pt x="45" y="63"/>
                    <a:pt x="40" y="66"/>
                    <a:pt x="39" y="69"/>
                  </a:cubicBezTo>
                  <a:cubicBezTo>
                    <a:pt x="37" y="71"/>
                    <a:pt x="37" y="78"/>
                    <a:pt x="35" y="80"/>
                  </a:cubicBezTo>
                  <a:cubicBezTo>
                    <a:pt x="33" y="82"/>
                    <a:pt x="28" y="86"/>
                    <a:pt x="26" y="87"/>
                  </a:cubicBezTo>
                  <a:cubicBezTo>
                    <a:pt x="23" y="88"/>
                    <a:pt x="18" y="89"/>
                    <a:pt x="16" y="89"/>
                  </a:cubicBezTo>
                  <a:cubicBezTo>
                    <a:pt x="14" y="89"/>
                    <a:pt x="10" y="87"/>
                    <a:pt x="9" y="86"/>
                  </a:cubicBezTo>
                  <a:cubicBezTo>
                    <a:pt x="6" y="84"/>
                    <a:pt x="3" y="80"/>
                    <a:pt x="2" y="77"/>
                  </a:cubicBezTo>
                  <a:cubicBezTo>
                    <a:pt x="1" y="75"/>
                    <a:pt x="0" y="70"/>
                    <a:pt x="2" y="68"/>
                  </a:cubicBezTo>
                  <a:cubicBezTo>
                    <a:pt x="3" y="65"/>
                    <a:pt x="11" y="64"/>
                    <a:pt x="14" y="62"/>
                  </a:cubicBezTo>
                  <a:cubicBezTo>
                    <a:pt x="16" y="61"/>
                    <a:pt x="21" y="58"/>
                    <a:pt x="22" y="55"/>
                  </a:cubicBezTo>
                  <a:cubicBezTo>
                    <a:pt x="23" y="53"/>
                    <a:pt x="22" y="48"/>
                    <a:pt x="23" y="46"/>
                  </a:cubicBezTo>
                  <a:cubicBezTo>
                    <a:pt x="24" y="45"/>
                    <a:pt x="27" y="44"/>
                    <a:pt x="29" y="43"/>
                  </a:cubicBezTo>
                  <a:cubicBezTo>
                    <a:pt x="32" y="42"/>
                    <a:pt x="40" y="40"/>
                    <a:pt x="44" y="39"/>
                  </a:cubicBezTo>
                  <a:cubicBezTo>
                    <a:pt x="49" y="39"/>
                    <a:pt x="59" y="39"/>
                    <a:pt x="64" y="39"/>
                  </a:cubicBezTo>
                  <a:cubicBezTo>
                    <a:pt x="67" y="39"/>
                    <a:pt x="74" y="39"/>
                    <a:pt x="77" y="39"/>
                  </a:cubicBezTo>
                  <a:cubicBezTo>
                    <a:pt x="80" y="38"/>
                    <a:pt x="86" y="35"/>
                    <a:pt x="89" y="34"/>
                  </a:cubicBezTo>
                  <a:cubicBezTo>
                    <a:pt x="92" y="33"/>
                    <a:pt x="99" y="29"/>
                    <a:pt x="102" y="28"/>
                  </a:cubicBezTo>
                  <a:cubicBezTo>
                    <a:pt x="107" y="27"/>
                    <a:pt x="117" y="24"/>
                    <a:pt x="123" y="23"/>
                  </a:cubicBezTo>
                  <a:cubicBezTo>
                    <a:pt x="129" y="22"/>
                    <a:pt x="142" y="20"/>
                    <a:pt x="148" y="18"/>
                  </a:cubicBezTo>
                  <a:cubicBezTo>
                    <a:pt x="153" y="16"/>
                    <a:pt x="161" y="12"/>
                    <a:pt x="165" y="10"/>
                  </a:cubicBezTo>
                  <a:cubicBezTo>
                    <a:pt x="169" y="8"/>
                    <a:pt x="176" y="4"/>
                    <a:pt x="180" y="3"/>
                  </a:cubicBezTo>
                  <a:cubicBezTo>
                    <a:pt x="183" y="2"/>
                    <a:pt x="190" y="2"/>
                    <a:pt x="193" y="1"/>
                  </a:cubicBezTo>
                  <a:cubicBezTo>
                    <a:pt x="196" y="1"/>
                    <a:pt x="202" y="0"/>
                    <a:pt x="204"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7" name="Freeform 38">
              <a:extLst>
                <a:ext uri="{FF2B5EF4-FFF2-40B4-BE49-F238E27FC236}">
                  <a16:creationId xmlns:a16="http://schemas.microsoft.com/office/drawing/2014/main" id="{4F9A5FEA-86B5-4A6B-878C-04CB78B3CD28}"/>
                </a:ext>
              </a:extLst>
            </p:cNvPr>
            <p:cNvSpPr>
              <a:spLocks/>
            </p:cNvSpPr>
            <p:nvPr/>
          </p:nvSpPr>
          <p:spPr bwMode="auto">
            <a:xfrm>
              <a:off x="4537075" y="1438276"/>
              <a:ext cx="781050" cy="720725"/>
            </a:xfrm>
            <a:custGeom>
              <a:avLst/>
              <a:gdLst/>
              <a:ahLst/>
              <a:cxnLst>
                <a:cxn ang="0">
                  <a:pos x="356" y="462"/>
                </a:cxn>
                <a:cxn ang="0">
                  <a:pos x="327" y="481"/>
                </a:cxn>
                <a:cxn ang="0">
                  <a:pos x="297" y="465"/>
                </a:cxn>
                <a:cxn ang="0">
                  <a:pos x="272" y="479"/>
                </a:cxn>
                <a:cxn ang="0">
                  <a:pos x="248" y="494"/>
                </a:cxn>
                <a:cxn ang="0">
                  <a:pos x="226" y="492"/>
                </a:cxn>
                <a:cxn ang="0">
                  <a:pos x="208" y="479"/>
                </a:cxn>
                <a:cxn ang="0">
                  <a:pos x="184" y="466"/>
                </a:cxn>
                <a:cxn ang="0">
                  <a:pos x="164" y="463"/>
                </a:cxn>
                <a:cxn ang="0">
                  <a:pos x="144" y="450"/>
                </a:cxn>
                <a:cxn ang="0">
                  <a:pos x="123" y="457"/>
                </a:cxn>
                <a:cxn ang="0">
                  <a:pos x="95" y="469"/>
                </a:cxn>
                <a:cxn ang="0">
                  <a:pos x="54" y="452"/>
                </a:cxn>
                <a:cxn ang="0">
                  <a:pos x="18" y="452"/>
                </a:cxn>
                <a:cxn ang="0">
                  <a:pos x="11" y="417"/>
                </a:cxn>
                <a:cxn ang="0">
                  <a:pos x="26" y="390"/>
                </a:cxn>
                <a:cxn ang="0">
                  <a:pos x="30" y="379"/>
                </a:cxn>
                <a:cxn ang="0">
                  <a:pos x="22" y="340"/>
                </a:cxn>
                <a:cxn ang="0">
                  <a:pos x="21" y="314"/>
                </a:cxn>
                <a:cxn ang="0">
                  <a:pos x="4" y="284"/>
                </a:cxn>
                <a:cxn ang="0">
                  <a:pos x="10" y="280"/>
                </a:cxn>
                <a:cxn ang="0">
                  <a:pos x="19" y="279"/>
                </a:cxn>
                <a:cxn ang="0">
                  <a:pos x="25" y="240"/>
                </a:cxn>
                <a:cxn ang="0">
                  <a:pos x="35" y="177"/>
                </a:cxn>
                <a:cxn ang="0">
                  <a:pos x="74" y="136"/>
                </a:cxn>
                <a:cxn ang="0">
                  <a:pos x="116" y="93"/>
                </a:cxn>
                <a:cxn ang="0">
                  <a:pos x="152" y="86"/>
                </a:cxn>
                <a:cxn ang="0">
                  <a:pos x="198" y="59"/>
                </a:cxn>
                <a:cxn ang="0">
                  <a:pos x="274" y="21"/>
                </a:cxn>
                <a:cxn ang="0">
                  <a:pos x="341" y="4"/>
                </a:cxn>
                <a:cxn ang="0">
                  <a:pos x="376" y="4"/>
                </a:cxn>
                <a:cxn ang="0">
                  <a:pos x="399" y="2"/>
                </a:cxn>
                <a:cxn ang="0">
                  <a:pos x="392" y="30"/>
                </a:cxn>
                <a:cxn ang="0">
                  <a:pos x="409" y="65"/>
                </a:cxn>
                <a:cxn ang="0">
                  <a:pos x="404" y="49"/>
                </a:cxn>
                <a:cxn ang="0">
                  <a:pos x="410" y="47"/>
                </a:cxn>
                <a:cxn ang="0">
                  <a:pos x="416" y="48"/>
                </a:cxn>
                <a:cxn ang="0">
                  <a:pos x="426" y="57"/>
                </a:cxn>
                <a:cxn ang="0">
                  <a:pos x="431" y="58"/>
                </a:cxn>
                <a:cxn ang="0">
                  <a:pos x="449" y="55"/>
                </a:cxn>
                <a:cxn ang="0">
                  <a:pos x="456" y="84"/>
                </a:cxn>
                <a:cxn ang="0">
                  <a:pos x="439" y="110"/>
                </a:cxn>
                <a:cxn ang="0">
                  <a:pos x="420" y="143"/>
                </a:cxn>
                <a:cxn ang="0">
                  <a:pos x="417" y="176"/>
                </a:cxn>
                <a:cxn ang="0">
                  <a:pos x="398" y="221"/>
                </a:cxn>
                <a:cxn ang="0">
                  <a:pos x="429" y="239"/>
                </a:cxn>
                <a:cxn ang="0">
                  <a:pos x="464" y="256"/>
                </a:cxn>
                <a:cxn ang="0">
                  <a:pos x="474" y="271"/>
                </a:cxn>
                <a:cxn ang="0">
                  <a:pos x="493" y="290"/>
                </a:cxn>
                <a:cxn ang="0">
                  <a:pos x="520" y="336"/>
                </a:cxn>
                <a:cxn ang="0">
                  <a:pos x="528" y="378"/>
                </a:cxn>
                <a:cxn ang="0">
                  <a:pos x="481" y="406"/>
                </a:cxn>
                <a:cxn ang="0">
                  <a:pos x="441" y="398"/>
                </a:cxn>
                <a:cxn ang="0">
                  <a:pos x="384" y="455"/>
                </a:cxn>
              </a:cxnLst>
              <a:rect l="0" t="0" r="r" b="b"/>
              <a:pathLst>
                <a:path w="535" h="494">
                  <a:moveTo>
                    <a:pt x="384" y="455"/>
                  </a:moveTo>
                  <a:cubicBezTo>
                    <a:pt x="381" y="456"/>
                    <a:pt x="375" y="458"/>
                    <a:pt x="372" y="459"/>
                  </a:cubicBezTo>
                  <a:cubicBezTo>
                    <a:pt x="370" y="460"/>
                    <a:pt x="367" y="461"/>
                    <a:pt x="365" y="462"/>
                  </a:cubicBezTo>
                  <a:cubicBezTo>
                    <a:pt x="363" y="462"/>
                    <a:pt x="358" y="462"/>
                    <a:pt x="356" y="462"/>
                  </a:cubicBezTo>
                  <a:cubicBezTo>
                    <a:pt x="354" y="462"/>
                    <a:pt x="349" y="461"/>
                    <a:pt x="347" y="462"/>
                  </a:cubicBezTo>
                  <a:cubicBezTo>
                    <a:pt x="345" y="463"/>
                    <a:pt x="344" y="468"/>
                    <a:pt x="343" y="471"/>
                  </a:cubicBezTo>
                  <a:cubicBezTo>
                    <a:pt x="342" y="473"/>
                    <a:pt x="340" y="477"/>
                    <a:pt x="339" y="479"/>
                  </a:cubicBezTo>
                  <a:cubicBezTo>
                    <a:pt x="336" y="480"/>
                    <a:pt x="330" y="481"/>
                    <a:pt x="327" y="481"/>
                  </a:cubicBezTo>
                  <a:cubicBezTo>
                    <a:pt x="324" y="480"/>
                    <a:pt x="318" y="476"/>
                    <a:pt x="315" y="474"/>
                  </a:cubicBezTo>
                  <a:cubicBezTo>
                    <a:pt x="313" y="473"/>
                    <a:pt x="309" y="470"/>
                    <a:pt x="307" y="469"/>
                  </a:cubicBezTo>
                  <a:cubicBezTo>
                    <a:pt x="305" y="468"/>
                    <a:pt x="302" y="464"/>
                    <a:pt x="300" y="464"/>
                  </a:cubicBezTo>
                  <a:cubicBezTo>
                    <a:pt x="299" y="464"/>
                    <a:pt x="297" y="465"/>
                    <a:pt x="297" y="465"/>
                  </a:cubicBezTo>
                  <a:cubicBezTo>
                    <a:pt x="295" y="466"/>
                    <a:pt x="293" y="469"/>
                    <a:pt x="291" y="470"/>
                  </a:cubicBezTo>
                  <a:cubicBezTo>
                    <a:pt x="289" y="471"/>
                    <a:pt x="285" y="470"/>
                    <a:pt x="283" y="471"/>
                  </a:cubicBezTo>
                  <a:cubicBezTo>
                    <a:pt x="281" y="471"/>
                    <a:pt x="277" y="473"/>
                    <a:pt x="276" y="474"/>
                  </a:cubicBezTo>
                  <a:cubicBezTo>
                    <a:pt x="275" y="475"/>
                    <a:pt x="273" y="478"/>
                    <a:pt x="272" y="479"/>
                  </a:cubicBezTo>
                  <a:cubicBezTo>
                    <a:pt x="271" y="481"/>
                    <a:pt x="268" y="485"/>
                    <a:pt x="267" y="486"/>
                  </a:cubicBezTo>
                  <a:cubicBezTo>
                    <a:pt x="265" y="487"/>
                    <a:pt x="263" y="489"/>
                    <a:pt x="261" y="489"/>
                  </a:cubicBezTo>
                  <a:cubicBezTo>
                    <a:pt x="260" y="490"/>
                    <a:pt x="257" y="492"/>
                    <a:pt x="255" y="493"/>
                  </a:cubicBezTo>
                  <a:cubicBezTo>
                    <a:pt x="254" y="493"/>
                    <a:pt x="250" y="494"/>
                    <a:pt x="248" y="494"/>
                  </a:cubicBezTo>
                  <a:cubicBezTo>
                    <a:pt x="247" y="493"/>
                    <a:pt x="244" y="491"/>
                    <a:pt x="243" y="490"/>
                  </a:cubicBezTo>
                  <a:cubicBezTo>
                    <a:pt x="241" y="489"/>
                    <a:pt x="238" y="487"/>
                    <a:pt x="236" y="487"/>
                  </a:cubicBezTo>
                  <a:cubicBezTo>
                    <a:pt x="234" y="487"/>
                    <a:pt x="230" y="487"/>
                    <a:pt x="229" y="488"/>
                  </a:cubicBezTo>
                  <a:cubicBezTo>
                    <a:pt x="228" y="489"/>
                    <a:pt x="227" y="491"/>
                    <a:pt x="226" y="492"/>
                  </a:cubicBezTo>
                  <a:cubicBezTo>
                    <a:pt x="224" y="493"/>
                    <a:pt x="220" y="491"/>
                    <a:pt x="218" y="492"/>
                  </a:cubicBezTo>
                  <a:cubicBezTo>
                    <a:pt x="218" y="492"/>
                    <a:pt x="217" y="493"/>
                    <a:pt x="216" y="494"/>
                  </a:cubicBezTo>
                  <a:cubicBezTo>
                    <a:pt x="214" y="492"/>
                    <a:pt x="211" y="489"/>
                    <a:pt x="210" y="487"/>
                  </a:cubicBezTo>
                  <a:cubicBezTo>
                    <a:pt x="209" y="485"/>
                    <a:pt x="209" y="481"/>
                    <a:pt x="208" y="479"/>
                  </a:cubicBezTo>
                  <a:cubicBezTo>
                    <a:pt x="207" y="477"/>
                    <a:pt x="204" y="473"/>
                    <a:pt x="202" y="471"/>
                  </a:cubicBezTo>
                  <a:cubicBezTo>
                    <a:pt x="201" y="470"/>
                    <a:pt x="198" y="468"/>
                    <a:pt x="196" y="468"/>
                  </a:cubicBezTo>
                  <a:cubicBezTo>
                    <a:pt x="195" y="467"/>
                    <a:pt x="191" y="465"/>
                    <a:pt x="189" y="465"/>
                  </a:cubicBezTo>
                  <a:cubicBezTo>
                    <a:pt x="188" y="465"/>
                    <a:pt x="185" y="466"/>
                    <a:pt x="184" y="466"/>
                  </a:cubicBezTo>
                  <a:cubicBezTo>
                    <a:pt x="183" y="466"/>
                    <a:pt x="181" y="467"/>
                    <a:pt x="180" y="466"/>
                  </a:cubicBezTo>
                  <a:cubicBezTo>
                    <a:pt x="180" y="465"/>
                    <a:pt x="181" y="463"/>
                    <a:pt x="180" y="463"/>
                  </a:cubicBezTo>
                  <a:cubicBezTo>
                    <a:pt x="179" y="461"/>
                    <a:pt x="176" y="461"/>
                    <a:pt x="175" y="461"/>
                  </a:cubicBezTo>
                  <a:cubicBezTo>
                    <a:pt x="172" y="461"/>
                    <a:pt x="167" y="462"/>
                    <a:pt x="164" y="463"/>
                  </a:cubicBezTo>
                  <a:cubicBezTo>
                    <a:pt x="163" y="463"/>
                    <a:pt x="159" y="465"/>
                    <a:pt x="157" y="464"/>
                  </a:cubicBezTo>
                  <a:cubicBezTo>
                    <a:pt x="155" y="464"/>
                    <a:pt x="151" y="463"/>
                    <a:pt x="149" y="462"/>
                  </a:cubicBezTo>
                  <a:cubicBezTo>
                    <a:pt x="148" y="460"/>
                    <a:pt x="148" y="456"/>
                    <a:pt x="147" y="455"/>
                  </a:cubicBezTo>
                  <a:cubicBezTo>
                    <a:pt x="147" y="453"/>
                    <a:pt x="145" y="451"/>
                    <a:pt x="144" y="450"/>
                  </a:cubicBezTo>
                  <a:cubicBezTo>
                    <a:pt x="143" y="450"/>
                    <a:pt x="140" y="451"/>
                    <a:pt x="139" y="451"/>
                  </a:cubicBezTo>
                  <a:cubicBezTo>
                    <a:pt x="137" y="452"/>
                    <a:pt x="135" y="455"/>
                    <a:pt x="133" y="456"/>
                  </a:cubicBezTo>
                  <a:cubicBezTo>
                    <a:pt x="132" y="456"/>
                    <a:pt x="130" y="458"/>
                    <a:pt x="129" y="458"/>
                  </a:cubicBezTo>
                  <a:cubicBezTo>
                    <a:pt x="127" y="458"/>
                    <a:pt x="125" y="457"/>
                    <a:pt x="123" y="457"/>
                  </a:cubicBezTo>
                  <a:cubicBezTo>
                    <a:pt x="122" y="456"/>
                    <a:pt x="120" y="456"/>
                    <a:pt x="119" y="456"/>
                  </a:cubicBezTo>
                  <a:cubicBezTo>
                    <a:pt x="117" y="457"/>
                    <a:pt x="116" y="462"/>
                    <a:pt x="114" y="463"/>
                  </a:cubicBezTo>
                  <a:cubicBezTo>
                    <a:pt x="113" y="465"/>
                    <a:pt x="110" y="468"/>
                    <a:pt x="108" y="469"/>
                  </a:cubicBezTo>
                  <a:cubicBezTo>
                    <a:pt x="105" y="470"/>
                    <a:pt x="98" y="469"/>
                    <a:pt x="95" y="469"/>
                  </a:cubicBezTo>
                  <a:cubicBezTo>
                    <a:pt x="93" y="469"/>
                    <a:pt x="88" y="468"/>
                    <a:pt x="85" y="467"/>
                  </a:cubicBezTo>
                  <a:cubicBezTo>
                    <a:pt x="82" y="465"/>
                    <a:pt x="77" y="459"/>
                    <a:pt x="73" y="457"/>
                  </a:cubicBezTo>
                  <a:cubicBezTo>
                    <a:pt x="71" y="456"/>
                    <a:pt x="67" y="454"/>
                    <a:pt x="64" y="453"/>
                  </a:cubicBezTo>
                  <a:cubicBezTo>
                    <a:pt x="62" y="453"/>
                    <a:pt x="57" y="452"/>
                    <a:pt x="54" y="452"/>
                  </a:cubicBezTo>
                  <a:cubicBezTo>
                    <a:pt x="52" y="452"/>
                    <a:pt x="47" y="455"/>
                    <a:pt x="45" y="456"/>
                  </a:cubicBezTo>
                  <a:cubicBezTo>
                    <a:pt x="43" y="456"/>
                    <a:pt x="39" y="458"/>
                    <a:pt x="37" y="458"/>
                  </a:cubicBezTo>
                  <a:cubicBezTo>
                    <a:pt x="35" y="458"/>
                    <a:pt x="29" y="457"/>
                    <a:pt x="27" y="457"/>
                  </a:cubicBezTo>
                  <a:cubicBezTo>
                    <a:pt x="24" y="456"/>
                    <a:pt x="20" y="453"/>
                    <a:pt x="18" y="452"/>
                  </a:cubicBezTo>
                  <a:cubicBezTo>
                    <a:pt x="14" y="449"/>
                    <a:pt x="7" y="442"/>
                    <a:pt x="5" y="439"/>
                  </a:cubicBezTo>
                  <a:cubicBezTo>
                    <a:pt x="3" y="437"/>
                    <a:pt x="1" y="432"/>
                    <a:pt x="0" y="430"/>
                  </a:cubicBezTo>
                  <a:cubicBezTo>
                    <a:pt x="0" y="428"/>
                    <a:pt x="0" y="423"/>
                    <a:pt x="1" y="421"/>
                  </a:cubicBezTo>
                  <a:cubicBezTo>
                    <a:pt x="3" y="419"/>
                    <a:pt x="8" y="418"/>
                    <a:pt x="11" y="417"/>
                  </a:cubicBezTo>
                  <a:cubicBezTo>
                    <a:pt x="13" y="416"/>
                    <a:pt x="19" y="414"/>
                    <a:pt x="21" y="413"/>
                  </a:cubicBezTo>
                  <a:cubicBezTo>
                    <a:pt x="23" y="412"/>
                    <a:pt x="26" y="408"/>
                    <a:pt x="27" y="406"/>
                  </a:cubicBezTo>
                  <a:cubicBezTo>
                    <a:pt x="28" y="404"/>
                    <a:pt x="28" y="400"/>
                    <a:pt x="28" y="397"/>
                  </a:cubicBezTo>
                  <a:cubicBezTo>
                    <a:pt x="27" y="396"/>
                    <a:pt x="26" y="392"/>
                    <a:pt x="26" y="390"/>
                  </a:cubicBezTo>
                  <a:cubicBezTo>
                    <a:pt x="25" y="389"/>
                    <a:pt x="22" y="386"/>
                    <a:pt x="21" y="385"/>
                  </a:cubicBezTo>
                  <a:cubicBezTo>
                    <a:pt x="20" y="383"/>
                    <a:pt x="19" y="379"/>
                    <a:pt x="20" y="378"/>
                  </a:cubicBezTo>
                  <a:cubicBezTo>
                    <a:pt x="21" y="377"/>
                    <a:pt x="24" y="380"/>
                    <a:pt x="25" y="380"/>
                  </a:cubicBezTo>
                  <a:cubicBezTo>
                    <a:pt x="27" y="380"/>
                    <a:pt x="30" y="380"/>
                    <a:pt x="30" y="379"/>
                  </a:cubicBezTo>
                  <a:cubicBezTo>
                    <a:pt x="32" y="378"/>
                    <a:pt x="29" y="374"/>
                    <a:pt x="29" y="373"/>
                  </a:cubicBezTo>
                  <a:cubicBezTo>
                    <a:pt x="29" y="370"/>
                    <a:pt x="30" y="364"/>
                    <a:pt x="30" y="362"/>
                  </a:cubicBezTo>
                  <a:cubicBezTo>
                    <a:pt x="29" y="358"/>
                    <a:pt x="26" y="353"/>
                    <a:pt x="25" y="350"/>
                  </a:cubicBezTo>
                  <a:cubicBezTo>
                    <a:pt x="24" y="347"/>
                    <a:pt x="22" y="343"/>
                    <a:pt x="22" y="340"/>
                  </a:cubicBezTo>
                  <a:cubicBezTo>
                    <a:pt x="22" y="338"/>
                    <a:pt x="24" y="334"/>
                    <a:pt x="24" y="332"/>
                  </a:cubicBezTo>
                  <a:cubicBezTo>
                    <a:pt x="25" y="330"/>
                    <a:pt x="27" y="325"/>
                    <a:pt x="27" y="323"/>
                  </a:cubicBezTo>
                  <a:cubicBezTo>
                    <a:pt x="27" y="321"/>
                    <a:pt x="26" y="317"/>
                    <a:pt x="25" y="316"/>
                  </a:cubicBezTo>
                  <a:cubicBezTo>
                    <a:pt x="24" y="315"/>
                    <a:pt x="22" y="315"/>
                    <a:pt x="21" y="314"/>
                  </a:cubicBezTo>
                  <a:cubicBezTo>
                    <a:pt x="20" y="313"/>
                    <a:pt x="20" y="309"/>
                    <a:pt x="19" y="308"/>
                  </a:cubicBezTo>
                  <a:cubicBezTo>
                    <a:pt x="18" y="307"/>
                    <a:pt x="16" y="305"/>
                    <a:pt x="15" y="304"/>
                  </a:cubicBezTo>
                  <a:cubicBezTo>
                    <a:pt x="14" y="302"/>
                    <a:pt x="12" y="297"/>
                    <a:pt x="11" y="295"/>
                  </a:cubicBezTo>
                  <a:cubicBezTo>
                    <a:pt x="9" y="292"/>
                    <a:pt x="5" y="287"/>
                    <a:pt x="4" y="284"/>
                  </a:cubicBezTo>
                  <a:cubicBezTo>
                    <a:pt x="2" y="282"/>
                    <a:pt x="1" y="278"/>
                    <a:pt x="1" y="276"/>
                  </a:cubicBezTo>
                  <a:cubicBezTo>
                    <a:pt x="0" y="275"/>
                    <a:pt x="0" y="272"/>
                    <a:pt x="1" y="271"/>
                  </a:cubicBezTo>
                  <a:cubicBezTo>
                    <a:pt x="2" y="271"/>
                    <a:pt x="4" y="272"/>
                    <a:pt x="5" y="273"/>
                  </a:cubicBezTo>
                  <a:cubicBezTo>
                    <a:pt x="6" y="274"/>
                    <a:pt x="9" y="278"/>
                    <a:pt x="10" y="280"/>
                  </a:cubicBezTo>
                  <a:cubicBezTo>
                    <a:pt x="12" y="282"/>
                    <a:pt x="16" y="287"/>
                    <a:pt x="19" y="289"/>
                  </a:cubicBezTo>
                  <a:cubicBezTo>
                    <a:pt x="20" y="290"/>
                    <a:pt x="22" y="293"/>
                    <a:pt x="23" y="292"/>
                  </a:cubicBezTo>
                  <a:cubicBezTo>
                    <a:pt x="25" y="291"/>
                    <a:pt x="24" y="287"/>
                    <a:pt x="23" y="285"/>
                  </a:cubicBezTo>
                  <a:cubicBezTo>
                    <a:pt x="22" y="283"/>
                    <a:pt x="20" y="280"/>
                    <a:pt x="19" y="279"/>
                  </a:cubicBezTo>
                  <a:cubicBezTo>
                    <a:pt x="17" y="276"/>
                    <a:pt x="13" y="272"/>
                    <a:pt x="12" y="269"/>
                  </a:cubicBezTo>
                  <a:cubicBezTo>
                    <a:pt x="12" y="267"/>
                    <a:pt x="12" y="262"/>
                    <a:pt x="13" y="260"/>
                  </a:cubicBezTo>
                  <a:cubicBezTo>
                    <a:pt x="14" y="257"/>
                    <a:pt x="18" y="251"/>
                    <a:pt x="20" y="249"/>
                  </a:cubicBezTo>
                  <a:cubicBezTo>
                    <a:pt x="21" y="247"/>
                    <a:pt x="24" y="243"/>
                    <a:pt x="25" y="240"/>
                  </a:cubicBezTo>
                  <a:cubicBezTo>
                    <a:pt x="27" y="237"/>
                    <a:pt x="29" y="229"/>
                    <a:pt x="30" y="224"/>
                  </a:cubicBezTo>
                  <a:cubicBezTo>
                    <a:pt x="32" y="220"/>
                    <a:pt x="34" y="211"/>
                    <a:pt x="34" y="207"/>
                  </a:cubicBezTo>
                  <a:cubicBezTo>
                    <a:pt x="34" y="202"/>
                    <a:pt x="34" y="194"/>
                    <a:pt x="34" y="190"/>
                  </a:cubicBezTo>
                  <a:cubicBezTo>
                    <a:pt x="34" y="187"/>
                    <a:pt x="34" y="180"/>
                    <a:pt x="35" y="177"/>
                  </a:cubicBezTo>
                  <a:cubicBezTo>
                    <a:pt x="37" y="173"/>
                    <a:pt x="42" y="166"/>
                    <a:pt x="44" y="162"/>
                  </a:cubicBezTo>
                  <a:cubicBezTo>
                    <a:pt x="46" y="160"/>
                    <a:pt x="49" y="155"/>
                    <a:pt x="51" y="153"/>
                  </a:cubicBezTo>
                  <a:cubicBezTo>
                    <a:pt x="53" y="150"/>
                    <a:pt x="57" y="144"/>
                    <a:pt x="60" y="142"/>
                  </a:cubicBezTo>
                  <a:cubicBezTo>
                    <a:pt x="63" y="139"/>
                    <a:pt x="70" y="137"/>
                    <a:pt x="74" y="136"/>
                  </a:cubicBezTo>
                  <a:cubicBezTo>
                    <a:pt x="77" y="134"/>
                    <a:pt x="84" y="129"/>
                    <a:pt x="88" y="127"/>
                  </a:cubicBezTo>
                  <a:cubicBezTo>
                    <a:pt x="91" y="124"/>
                    <a:pt x="97" y="119"/>
                    <a:pt x="100" y="116"/>
                  </a:cubicBezTo>
                  <a:cubicBezTo>
                    <a:pt x="103" y="113"/>
                    <a:pt x="105" y="105"/>
                    <a:pt x="108" y="102"/>
                  </a:cubicBezTo>
                  <a:cubicBezTo>
                    <a:pt x="109" y="100"/>
                    <a:pt x="113" y="95"/>
                    <a:pt x="116" y="93"/>
                  </a:cubicBezTo>
                  <a:cubicBezTo>
                    <a:pt x="118" y="92"/>
                    <a:pt x="124" y="90"/>
                    <a:pt x="127" y="90"/>
                  </a:cubicBezTo>
                  <a:cubicBezTo>
                    <a:pt x="130" y="89"/>
                    <a:pt x="136" y="88"/>
                    <a:pt x="139" y="88"/>
                  </a:cubicBezTo>
                  <a:cubicBezTo>
                    <a:pt x="141" y="87"/>
                    <a:pt x="145" y="88"/>
                    <a:pt x="146" y="88"/>
                  </a:cubicBezTo>
                  <a:cubicBezTo>
                    <a:pt x="148" y="88"/>
                    <a:pt x="151" y="86"/>
                    <a:pt x="152" y="86"/>
                  </a:cubicBezTo>
                  <a:cubicBezTo>
                    <a:pt x="153" y="85"/>
                    <a:pt x="156" y="82"/>
                    <a:pt x="157" y="81"/>
                  </a:cubicBezTo>
                  <a:cubicBezTo>
                    <a:pt x="160" y="80"/>
                    <a:pt x="165" y="77"/>
                    <a:pt x="168" y="75"/>
                  </a:cubicBezTo>
                  <a:cubicBezTo>
                    <a:pt x="171" y="73"/>
                    <a:pt x="178" y="69"/>
                    <a:pt x="182" y="67"/>
                  </a:cubicBezTo>
                  <a:cubicBezTo>
                    <a:pt x="186" y="65"/>
                    <a:pt x="194" y="61"/>
                    <a:pt x="198" y="59"/>
                  </a:cubicBezTo>
                  <a:cubicBezTo>
                    <a:pt x="203" y="57"/>
                    <a:pt x="213" y="51"/>
                    <a:pt x="218" y="48"/>
                  </a:cubicBezTo>
                  <a:cubicBezTo>
                    <a:pt x="222" y="46"/>
                    <a:pt x="231" y="41"/>
                    <a:pt x="236" y="38"/>
                  </a:cubicBezTo>
                  <a:cubicBezTo>
                    <a:pt x="241" y="35"/>
                    <a:pt x="252" y="29"/>
                    <a:pt x="258" y="27"/>
                  </a:cubicBezTo>
                  <a:cubicBezTo>
                    <a:pt x="262" y="25"/>
                    <a:pt x="270" y="23"/>
                    <a:pt x="274" y="21"/>
                  </a:cubicBezTo>
                  <a:cubicBezTo>
                    <a:pt x="280" y="19"/>
                    <a:pt x="290" y="15"/>
                    <a:pt x="296" y="14"/>
                  </a:cubicBezTo>
                  <a:cubicBezTo>
                    <a:pt x="300" y="13"/>
                    <a:pt x="310" y="11"/>
                    <a:pt x="315" y="10"/>
                  </a:cubicBezTo>
                  <a:cubicBezTo>
                    <a:pt x="319" y="9"/>
                    <a:pt x="326" y="8"/>
                    <a:pt x="329" y="7"/>
                  </a:cubicBezTo>
                  <a:cubicBezTo>
                    <a:pt x="332" y="6"/>
                    <a:pt x="338" y="4"/>
                    <a:pt x="341" y="4"/>
                  </a:cubicBezTo>
                  <a:cubicBezTo>
                    <a:pt x="343" y="3"/>
                    <a:pt x="348" y="4"/>
                    <a:pt x="351" y="4"/>
                  </a:cubicBezTo>
                  <a:cubicBezTo>
                    <a:pt x="353" y="4"/>
                    <a:pt x="358" y="4"/>
                    <a:pt x="361" y="3"/>
                  </a:cubicBezTo>
                  <a:cubicBezTo>
                    <a:pt x="363" y="3"/>
                    <a:pt x="366" y="2"/>
                    <a:pt x="368" y="2"/>
                  </a:cubicBezTo>
                  <a:cubicBezTo>
                    <a:pt x="370" y="2"/>
                    <a:pt x="374" y="3"/>
                    <a:pt x="376" y="4"/>
                  </a:cubicBezTo>
                  <a:cubicBezTo>
                    <a:pt x="378" y="4"/>
                    <a:pt x="381" y="6"/>
                    <a:pt x="382" y="5"/>
                  </a:cubicBezTo>
                  <a:cubicBezTo>
                    <a:pt x="384" y="5"/>
                    <a:pt x="388" y="4"/>
                    <a:pt x="390" y="3"/>
                  </a:cubicBezTo>
                  <a:cubicBezTo>
                    <a:pt x="391" y="2"/>
                    <a:pt x="393" y="0"/>
                    <a:pt x="394" y="0"/>
                  </a:cubicBezTo>
                  <a:cubicBezTo>
                    <a:pt x="396" y="0"/>
                    <a:pt x="399" y="1"/>
                    <a:pt x="399" y="2"/>
                  </a:cubicBezTo>
                  <a:cubicBezTo>
                    <a:pt x="400" y="4"/>
                    <a:pt x="397" y="7"/>
                    <a:pt x="396" y="8"/>
                  </a:cubicBezTo>
                  <a:cubicBezTo>
                    <a:pt x="395" y="9"/>
                    <a:pt x="393" y="11"/>
                    <a:pt x="392" y="12"/>
                  </a:cubicBezTo>
                  <a:cubicBezTo>
                    <a:pt x="392" y="14"/>
                    <a:pt x="391" y="18"/>
                    <a:pt x="391" y="20"/>
                  </a:cubicBezTo>
                  <a:cubicBezTo>
                    <a:pt x="391" y="23"/>
                    <a:pt x="392" y="28"/>
                    <a:pt x="392" y="30"/>
                  </a:cubicBezTo>
                  <a:cubicBezTo>
                    <a:pt x="393" y="33"/>
                    <a:pt x="394" y="39"/>
                    <a:pt x="394" y="42"/>
                  </a:cubicBezTo>
                  <a:cubicBezTo>
                    <a:pt x="394" y="45"/>
                    <a:pt x="393" y="52"/>
                    <a:pt x="394" y="54"/>
                  </a:cubicBezTo>
                  <a:cubicBezTo>
                    <a:pt x="395" y="57"/>
                    <a:pt x="399" y="61"/>
                    <a:pt x="401" y="62"/>
                  </a:cubicBezTo>
                  <a:cubicBezTo>
                    <a:pt x="403" y="63"/>
                    <a:pt x="407" y="64"/>
                    <a:pt x="409" y="65"/>
                  </a:cubicBezTo>
                  <a:cubicBezTo>
                    <a:pt x="410" y="65"/>
                    <a:pt x="412" y="66"/>
                    <a:pt x="413" y="65"/>
                  </a:cubicBezTo>
                  <a:cubicBezTo>
                    <a:pt x="414" y="64"/>
                    <a:pt x="412" y="62"/>
                    <a:pt x="412" y="61"/>
                  </a:cubicBezTo>
                  <a:cubicBezTo>
                    <a:pt x="411" y="59"/>
                    <a:pt x="408" y="56"/>
                    <a:pt x="407" y="54"/>
                  </a:cubicBezTo>
                  <a:cubicBezTo>
                    <a:pt x="406" y="53"/>
                    <a:pt x="404" y="51"/>
                    <a:pt x="404" y="49"/>
                  </a:cubicBezTo>
                  <a:cubicBezTo>
                    <a:pt x="403" y="48"/>
                    <a:pt x="403" y="45"/>
                    <a:pt x="404" y="43"/>
                  </a:cubicBezTo>
                  <a:cubicBezTo>
                    <a:pt x="404" y="43"/>
                    <a:pt x="406" y="43"/>
                    <a:pt x="407" y="43"/>
                  </a:cubicBezTo>
                  <a:cubicBezTo>
                    <a:pt x="408" y="43"/>
                    <a:pt x="409" y="43"/>
                    <a:pt x="410" y="43"/>
                  </a:cubicBezTo>
                  <a:cubicBezTo>
                    <a:pt x="411" y="44"/>
                    <a:pt x="410" y="46"/>
                    <a:pt x="410" y="47"/>
                  </a:cubicBezTo>
                  <a:cubicBezTo>
                    <a:pt x="410" y="48"/>
                    <a:pt x="411" y="51"/>
                    <a:pt x="412" y="53"/>
                  </a:cubicBezTo>
                  <a:cubicBezTo>
                    <a:pt x="412" y="53"/>
                    <a:pt x="414" y="55"/>
                    <a:pt x="414" y="55"/>
                  </a:cubicBezTo>
                  <a:cubicBezTo>
                    <a:pt x="415" y="55"/>
                    <a:pt x="416" y="54"/>
                    <a:pt x="417" y="54"/>
                  </a:cubicBezTo>
                  <a:cubicBezTo>
                    <a:pt x="417" y="53"/>
                    <a:pt x="416" y="50"/>
                    <a:pt x="416" y="48"/>
                  </a:cubicBezTo>
                  <a:cubicBezTo>
                    <a:pt x="416" y="47"/>
                    <a:pt x="417" y="44"/>
                    <a:pt x="418" y="44"/>
                  </a:cubicBezTo>
                  <a:cubicBezTo>
                    <a:pt x="419" y="43"/>
                    <a:pt x="420" y="43"/>
                    <a:pt x="421" y="44"/>
                  </a:cubicBezTo>
                  <a:cubicBezTo>
                    <a:pt x="423" y="45"/>
                    <a:pt x="422" y="49"/>
                    <a:pt x="423" y="51"/>
                  </a:cubicBezTo>
                  <a:cubicBezTo>
                    <a:pt x="424" y="52"/>
                    <a:pt x="426" y="55"/>
                    <a:pt x="426" y="57"/>
                  </a:cubicBezTo>
                  <a:cubicBezTo>
                    <a:pt x="427" y="58"/>
                    <a:pt x="426" y="61"/>
                    <a:pt x="427" y="63"/>
                  </a:cubicBezTo>
                  <a:cubicBezTo>
                    <a:pt x="427" y="64"/>
                    <a:pt x="429" y="67"/>
                    <a:pt x="430" y="66"/>
                  </a:cubicBezTo>
                  <a:cubicBezTo>
                    <a:pt x="431" y="66"/>
                    <a:pt x="431" y="64"/>
                    <a:pt x="432" y="64"/>
                  </a:cubicBezTo>
                  <a:cubicBezTo>
                    <a:pt x="432" y="62"/>
                    <a:pt x="430" y="60"/>
                    <a:pt x="431" y="58"/>
                  </a:cubicBezTo>
                  <a:cubicBezTo>
                    <a:pt x="431" y="57"/>
                    <a:pt x="432" y="55"/>
                    <a:pt x="432" y="55"/>
                  </a:cubicBezTo>
                  <a:cubicBezTo>
                    <a:pt x="433" y="54"/>
                    <a:pt x="435" y="54"/>
                    <a:pt x="436" y="54"/>
                  </a:cubicBezTo>
                  <a:cubicBezTo>
                    <a:pt x="438" y="53"/>
                    <a:pt x="442" y="54"/>
                    <a:pt x="444" y="54"/>
                  </a:cubicBezTo>
                  <a:cubicBezTo>
                    <a:pt x="446" y="54"/>
                    <a:pt x="448" y="55"/>
                    <a:pt x="449" y="55"/>
                  </a:cubicBezTo>
                  <a:cubicBezTo>
                    <a:pt x="451" y="56"/>
                    <a:pt x="453" y="58"/>
                    <a:pt x="455" y="60"/>
                  </a:cubicBezTo>
                  <a:cubicBezTo>
                    <a:pt x="455" y="61"/>
                    <a:pt x="455" y="62"/>
                    <a:pt x="455" y="63"/>
                  </a:cubicBezTo>
                  <a:cubicBezTo>
                    <a:pt x="455" y="65"/>
                    <a:pt x="453" y="69"/>
                    <a:pt x="453" y="71"/>
                  </a:cubicBezTo>
                  <a:cubicBezTo>
                    <a:pt x="453" y="74"/>
                    <a:pt x="456" y="81"/>
                    <a:pt x="456" y="84"/>
                  </a:cubicBezTo>
                  <a:cubicBezTo>
                    <a:pt x="455" y="86"/>
                    <a:pt x="454" y="90"/>
                    <a:pt x="453" y="92"/>
                  </a:cubicBezTo>
                  <a:cubicBezTo>
                    <a:pt x="453" y="93"/>
                    <a:pt x="450" y="96"/>
                    <a:pt x="449" y="97"/>
                  </a:cubicBezTo>
                  <a:cubicBezTo>
                    <a:pt x="448" y="98"/>
                    <a:pt x="445" y="99"/>
                    <a:pt x="443" y="100"/>
                  </a:cubicBezTo>
                  <a:cubicBezTo>
                    <a:pt x="442" y="102"/>
                    <a:pt x="440" y="107"/>
                    <a:pt x="439" y="110"/>
                  </a:cubicBezTo>
                  <a:cubicBezTo>
                    <a:pt x="438" y="112"/>
                    <a:pt x="436" y="118"/>
                    <a:pt x="435" y="121"/>
                  </a:cubicBezTo>
                  <a:cubicBezTo>
                    <a:pt x="434" y="124"/>
                    <a:pt x="432" y="129"/>
                    <a:pt x="430" y="132"/>
                  </a:cubicBezTo>
                  <a:cubicBezTo>
                    <a:pt x="428" y="133"/>
                    <a:pt x="424" y="135"/>
                    <a:pt x="423" y="136"/>
                  </a:cubicBezTo>
                  <a:cubicBezTo>
                    <a:pt x="422" y="137"/>
                    <a:pt x="420" y="141"/>
                    <a:pt x="420" y="143"/>
                  </a:cubicBezTo>
                  <a:cubicBezTo>
                    <a:pt x="420" y="145"/>
                    <a:pt x="426" y="148"/>
                    <a:pt x="426" y="151"/>
                  </a:cubicBezTo>
                  <a:cubicBezTo>
                    <a:pt x="427" y="153"/>
                    <a:pt x="426" y="158"/>
                    <a:pt x="425" y="161"/>
                  </a:cubicBezTo>
                  <a:cubicBezTo>
                    <a:pt x="425" y="163"/>
                    <a:pt x="423" y="167"/>
                    <a:pt x="422" y="169"/>
                  </a:cubicBezTo>
                  <a:cubicBezTo>
                    <a:pt x="421" y="171"/>
                    <a:pt x="419" y="174"/>
                    <a:pt x="417" y="176"/>
                  </a:cubicBezTo>
                  <a:cubicBezTo>
                    <a:pt x="416" y="178"/>
                    <a:pt x="414" y="183"/>
                    <a:pt x="413" y="185"/>
                  </a:cubicBezTo>
                  <a:cubicBezTo>
                    <a:pt x="411" y="187"/>
                    <a:pt x="406" y="192"/>
                    <a:pt x="404" y="195"/>
                  </a:cubicBezTo>
                  <a:cubicBezTo>
                    <a:pt x="402" y="198"/>
                    <a:pt x="399" y="204"/>
                    <a:pt x="398" y="207"/>
                  </a:cubicBezTo>
                  <a:cubicBezTo>
                    <a:pt x="397" y="211"/>
                    <a:pt x="397" y="218"/>
                    <a:pt x="398" y="221"/>
                  </a:cubicBezTo>
                  <a:cubicBezTo>
                    <a:pt x="398" y="224"/>
                    <a:pt x="401" y="229"/>
                    <a:pt x="402" y="232"/>
                  </a:cubicBezTo>
                  <a:cubicBezTo>
                    <a:pt x="404" y="234"/>
                    <a:pt x="407" y="239"/>
                    <a:pt x="410" y="240"/>
                  </a:cubicBezTo>
                  <a:cubicBezTo>
                    <a:pt x="413" y="242"/>
                    <a:pt x="419" y="241"/>
                    <a:pt x="422" y="240"/>
                  </a:cubicBezTo>
                  <a:cubicBezTo>
                    <a:pt x="424" y="240"/>
                    <a:pt x="427" y="239"/>
                    <a:pt x="429" y="239"/>
                  </a:cubicBezTo>
                  <a:cubicBezTo>
                    <a:pt x="432" y="239"/>
                    <a:pt x="437" y="239"/>
                    <a:pt x="440" y="239"/>
                  </a:cubicBezTo>
                  <a:cubicBezTo>
                    <a:pt x="442" y="240"/>
                    <a:pt x="445" y="241"/>
                    <a:pt x="447" y="242"/>
                  </a:cubicBezTo>
                  <a:cubicBezTo>
                    <a:pt x="449" y="244"/>
                    <a:pt x="452" y="248"/>
                    <a:pt x="454" y="250"/>
                  </a:cubicBezTo>
                  <a:cubicBezTo>
                    <a:pt x="457" y="252"/>
                    <a:pt x="461" y="255"/>
                    <a:pt x="464" y="256"/>
                  </a:cubicBezTo>
                  <a:cubicBezTo>
                    <a:pt x="465" y="257"/>
                    <a:pt x="467" y="257"/>
                    <a:pt x="467" y="258"/>
                  </a:cubicBezTo>
                  <a:cubicBezTo>
                    <a:pt x="468" y="258"/>
                    <a:pt x="468" y="258"/>
                    <a:pt x="468" y="259"/>
                  </a:cubicBezTo>
                  <a:cubicBezTo>
                    <a:pt x="468" y="260"/>
                    <a:pt x="467" y="263"/>
                    <a:pt x="468" y="265"/>
                  </a:cubicBezTo>
                  <a:cubicBezTo>
                    <a:pt x="469" y="267"/>
                    <a:pt x="472" y="270"/>
                    <a:pt x="474" y="271"/>
                  </a:cubicBezTo>
                  <a:cubicBezTo>
                    <a:pt x="476" y="272"/>
                    <a:pt x="481" y="274"/>
                    <a:pt x="484" y="276"/>
                  </a:cubicBezTo>
                  <a:cubicBezTo>
                    <a:pt x="486" y="276"/>
                    <a:pt x="490" y="278"/>
                    <a:pt x="491" y="279"/>
                  </a:cubicBezTo>
                  <a:cubicBezTo>
                    <a:pt x="493" y="280"/>
                    <a:pt x="494" y="282"/>
                    <a:pt x="495" y="284"/>
                  </a:cubicBezTo>
                  <a:cubicBezTo>
                    <a:pt x="495" y="285"/>
                    <a:pt x="494" y="289"/>
                    <a:pt x="493" y="290"/>
                  </a:cubicBezTo>
                  <a:cubicBezTo>
                    <a:pt x="493" y="294"/>
                    <a:pt x="492" y="301"/>
                    <a:pt x="493" y="305"/>
                  </a:cubicBezTo>
                  <a:cubicBezTo>
                    <a:pt x="493" y="307"/>
                    <a:pt x="494" y="311"/>
                    <a:pt x="495" y="313"/>
                  </a:cubicBezTo>
                  <a:cubicBezTo>
                    <a:pt x="498" y="317"/>
                    <a:pt x="506" y="324"/>
                    <a:pt x="510" y="327"/>
                  </a:cubicBezTo>
                  <a:cubicBezTo>
                    <a:pt x="512" y="330"/>
                    <a:pt x="517" y="334"/>
                    <a:pt x="520" y="336"/>
                  </a:cubicBezTo>
                  <a:cubicBezTo>
                    <a:pt x="523" y="339"/>
                    <a:pt x="529" y="342"/>
                    <a:pt x="531" y="345"/>
                  </a:cubicBezTo>
                  <a:cubicBezTo>
                    <a:pt x="532" y="347"/>
                    <a:pt x="533" y="351"/>
                    <a:pt x="533" y="354"/>
                  </a:cubicBezTo>
                  <a:cubicBezTo>
                    <a:pt x="534" y="357"/>
                    <a:pt x="535" y="364"/>
                    <a:pt x="534" y="367"/>
                  </a:cubicBezTo>
                  <a:cubicBezTo>
                    <a:pt x="533" y="370"/>
                    <a:pt x="530" y="375"/>
                    <a:pt x="528" y="378"/>
                  </a:cubicBezTo>
                  <a:cubicBezTo>
                    <a:pt x="526" y="382"/>
                    <a:pt x="519" y="390"/>
                    <a:pt x="515" y="393"/>
                  </a:cubicBezTo>
                  <a:cubicBezTo>
                    <a:pt x="511" y="396"/>
                    <a:pt x="503" y="401"/>
                    <a:pt x="499" y="403"/>
                  </a:cubicBezTo>
                  <a:cubicBezTo>
                    <a:pt x="496" y="404"/>
                    <a:pt x="491" y="406"/>
                    <a:pt x="489" y="406"/>
                  </a:cubicBezTo>
                  <a:cubicBezTo>
                    <a:pt x="487" y="407"/>
                    <a:pt x="483" y="407"/>
                    <a:pt x="481" y="406"/>
                  </a:cubicBezTo>
                  <a:cubicBezTo>
                    <a:pt x="479" y="405"/>
                    <a:pt x="475" y="402"/>
                    <a:pt x="473" y="401"/>
                  </a:cubicBezTo>
                  <a:cubicBezTo>
                    <a:pt x="471" y="399"/>
                    <a:pt x="466" y="395"/>
                    <a:pt x="464" y="394"/>
                  </a:cubicBezTo>
                  <a:cubicBezTo>
                    <a:pt x="461" y="393"/>
                    <a:pt x="455" y="393"/>
                    <a:pt x="453" y="393"/>
                  </a:cubicBezTo>
                  <a:cubicBezTo>
                    <a:pt x="450" y="393"/>
                    <a:pt x="443" y="396"/>
                    <a:pt x="441" y="398"/>
                  </a:cubicBezTo>
                  <a:cubicBezTo>
                    <a:pt x="436" y="401"/>
                    <a:pt x="429" y="409"/>
                    <a:pt x="426" y="414"/>
                  </a:cubicBezTo>
                  <a:cubicBezTo>
                    <a:pt x="424" y="417"/>
                    <a:pt x="421" y="425"/>
                    <a:pt x="419" y="428"/>
                  </a:cubicBezTo>
                  <a:cubicBezTo>
                    <a:pt x="415" y="432"/>
                    <a:pt x="406" y="440"/>
                    <a:pt x="402" y="444"/>
                  </a:cubicBezTo>
                  <a:cubicBezTo>
                    <a:pt x="398" y="447"/>
                    <a:pt x="389" y="453"/>
                    <a:pt x="384" y="455"/>
                  </a:cubicBezTo>
                  <a:cubicBezTo>
                    <a:pt x="384" y="455"/>
                    <a:pt x="384" y="455"/>
                    <a:pt x="384" y="455"/>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NETHERLANDS MAP</a:t>
            </a:r>
          </a:p>
          <a:p>
            <a:r>
              <a:rPr lang="en-US" dirty="0">
                <a:solidFill>
                  <a:srgbClr val="454545"/>
                </a:solidFill>
                <a:latin typeface="Candara" panose="020E0502030303020204" pitchFamily="34" charset="0"/>
              </a:rPr>
              <a:t>Your Subtitle</a:t>
            </a:r>
          </a:p>
        </p:txBody>
      </p:sp>
      <p:grpSp>
        <p:nvGrpSpPr>
          <p:cNvPr id="113" name="Group 112">
            <a:extLst>
              <a:ext uri="{FF2B5EF4-FFF2-40B4-BE49-F238E27FC236}">
                <a16:creationId xmlns:a16="http://schemas.microsoft.com/office/drawing/2014/main" id="{6E470EE3-D865-4D1B-8EA0-12D7AB5EA6FC}"/>
              </a:ext>
            </a:extLst>
          </p:cNvPr>
          <p:cNvGrpSpPr/>
          <p:nvPr/>
        </p:nvGrpSpPr>
        <p:grpSpPr>
          <a:xfrm>
            <a:off x="2000813" y="2181614"/>
            <a:ext cx="3594912" cy="1375905"/>
            <a:chOff x="2243731" y="2891162"/>
            <a:chExt cx="3594912" cy="1375905"/>
          </a:xfrm>
        </p:grpSpPr>
        <p:grpSp>
          <p:nvGrpSpPr>
            <p:cNvPr id="114" name="Group 113">
              <a:extLst>
                <a:ext uri="{FF2B5EF4-FFF2-40B4-BE49-F238E27FC236}">
                  <a16:creationId xmlns:a16="http://schemas.microsoft.com/office/drawing/2014/main" id="{380A379B-22D4-4AD2-B6BA-88311C4A2D55}"/>
                </a:ext>
              </a:extLst>
            </p:cNvPr>
            <p:cNvGrpSpPr/>
            <p:nvPr/>
          </p:nvGrpSpPr>
          <p:grpSpPr>
            <a:xfrm>
              <a:off x="2243731" y="3192308"/>
              <a:ext cx="2743200" cy="508758"/>
              <a:chOff x="1066801" y="2238247"/>
              <a:chExt cx="2743200" cy="508758"/>
            </a:xfrm>
          </p:grpSpPr>
          <p:sp>
            <p:nvSpPr>
              <p:cNvPr id="122" name="Freeform: Shape 121">
                <a:extLst>
                  <a:ext uri="{FF2B5EF4-FFF2-40B4-BE49-F238E27FC236}">
                    <a16:creationId xmlns:a16="http://schemas.microsoft.com/office/drawing/2014/main" id="{D725356A-E526-400F-AC67-50E712414C9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23" name="Text Box 10">
                <a:extLst>
                  <a:ext uri="{FF2B5EF4-FFF2-40B4-BE49-F238E27FC236}">
                    <a16:creationId xmlns:a16="http://schemas.microsoft.com/office/drawing/2014/main" id="{A4AEB633-D3F6-4DC0-9718-9B372AA45F6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5" name="Group 114">
              <a:extLst>
                <a:ext uri="{FF2B5EF4-FFF2-40B4-BE49-F238E27FC236}">
                  <a16:creationId xmlns:a16="http://schemas.microsoft.com/office/drawing/2014/main" id="{D02A1D8E-EA2E-490D-85DB-4B57C96A4D8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16" name="Freeform: Shape 115">
                <a:extLst>
                  <a:ext uri="{FF2B5EF4-FFF2-40B4-BE49-F238E27FC236}">
                    <a16:creationId xmlns:a16="http://schemas.microsoft.com/office/drawing/2014/main" id="{281C9C33-7945-457F-9EE9-608C42F31CA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17" name="Oval 116">
                <a:extLst>
                  <a:ext uri="{FF2B5EF4-FFF2-40B4-BE49-F238E27FC236}">
                    <a16:creationId xmlns:a16="http://schemas.microsoft.com/office/drawing/2014/main" id="{EA4427E8-FFEC-40A9-A601-E982F6792D54}"/>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118" name="Graphic 26" descr="Hike">
                <a:extLst>
                  <a:ext uri="{FF2B5EF4-FFF2-40B4-BE49-F238E27FC236}">
                    <a16:creationId xmlns:a16="http://schemas.microsoft.com/office/drawing/2014/main" id="{74FE399C-5B17-476E-885C-0B73318BAAB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9" name="Freeform: Shape 118">
                  <a:extLst>
                    <a:ext uri="{FF2B5EF4-FFF2-40B4-BE49-F238E27FC236}">
                      <a16:creationId xmlns:a16="http://schemas.microsoft.com/office/drawing/2014/main" id="{BC024590-697E-4868-909B-219E5CBFEEC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solidFill>
                      <a:srgbClr val="454545"/>
                    </a:solidFill>
                  </a:endParaRPr>
                </a:p>
              </p:txBody>
            </p:sp>
            <p:sp>
              <p:nvSpPr>
                <p:cNvPr id="120" name="Freeform: Shape 119">
                  <a:extLst>
                    <a:ext uri="{FF2B5EF4-FFF2-40B4-BE49-F238E27FC236}">
                      <a16:creationId xmlns:a16="http://schemas.microsoft.com/office/drawing/2014/main" id="{3CFFA78C-776F-4F24-9769-E0446EA73E1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solidFill>
                      <a:srgbClr val="454545"/>
                    </a:solidFill>
                  </a:endParaRPr>
                </a:p>
              </p:txBody>
            </p:sp>
            <p:sp>
              <p:nvSpPr>
                <p:cNvPr id="121" name="Freeform: Shape 120">
                  <a:extLst>
                    <a:ext uri="{FF2B5EF4-FFF2-40B4-BE49-F238E27FC236}">
                      <a16:creationId xmlns:a16="http://schemas.microsoft.com/office/drawing/2014/main" id="{AD043D24-2AE8-439B-A45B-F2B0602CE1F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solidFill>
                      <a:srgbClr val="454545"/>
                    </a:solidFill>
                  </a:endParaRPr>
                </a:p>
              </p:txBody>
            </p:sp>
          </p:grpSp>
        </p:grpSp>
      </p:grpSp>
      <p:sp>
        <p:nvSpPr>
          <p:cNvPr id="124" name="TextBox 123">
            <a:extLst>
              <a:ext uri="{FF2B5EF4-FFF2-40B4-BE49-F238E27FC236}">
                <a16:creationId xmlns:a16="http://schemas.microsoft.com/office/drawing/2014/main" id="{A186E71F-8E22-4263-8C98-A4F707C0A1C5}"/>
              </a:ext>
            </a:extLst>
          </p:cNvPr>
          <p:cNvSpPr txBox="1"/>
          <p:nvPr/>
        </p:nvSpPr>
        <p:spPr>
          <a:xfrm>
            <a:off x="8662851" y="2180172"/>
            <a:ext cx="3199649" cy="1523494"/>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125" name="TextBox 124">
            <a:extLst>
              <a:ext uri="{FF2B5EF4-FFF2-40B4-BE49-F238E27FC236}">
                <a16:creationId xmlns:a16="http://schemas.microsoft.com/office/drawing/2014/main" id="{BC3E47CA-7E1F-4250-8CAA-B76718C86387}"/>
              </a:ext>
            </a:extLst>
          </p:cNvPr>
          <p:cNvSpPr txBox="1"/>
          <p:nvPr/>
        </p:nvSpPr>
        <p:spPr>
          <a:xfrm>
            <a:off x="2876" y="3131804"/>
            <a:ext cx="4002979" cy="1138773"/>
          </a:xfrm>
          <a:prstGeom prst="rect">
            <a:avLst/>
          </a:prstGeom>
          <a:noFill/>
        </p:spPr>
        <p:txBody>
          <a:bodyPr wrap="square" rtlCol="0">
            <a:spAutoFit/>
          </a:bodyPr>
          <a:lstStyle/>
          <a:p>
            <a:pPr algn="r"/>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54545"/>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126" name="Group 125">
            <a:extLst>
              <a:ext uri="{FF2B5EF4-FFF2-40B4-BE49-F238E27FC236}">
                <a16:creationId xmlns:a16="http://schemas.microsoft.com/office/drawing/2014/main" id="{CE97AF29-C2E4-4EEB-8E1F-B8C6C6700893}"/>
              </a:ext>
            </a:extLst>
          </p:cNvPr>
          <p:cNvGrpSpPr/>
          <p:nvPr/>
        </p:nvGrpSpPr>
        <p:grpSpPr>
          <a:xfrm>
            <a:off x="7238192" y="1141447"/>
            <a:ext cx="3509383" cy="1375905"/>
            <a:chOff x="6025615" y="1230029"/>
            <a:chExt cx="3509383" cy="1375905"/>
          </a:xfrm>
        </p:grpSpPr>
        <p:grpSp>
          <p:nvGrpSpPr>
            <p:cNvPr id="127" name="Group 126">
              <a:extLst>
                <a:ext uri="{FF2B5EF4-FFF2-40B4-BE49-F238E27FC236}">
                  <a16:creationId xmlns:a16="http://schemas.microsoft.com/office/drawing/2014/main" id="{DC2C0DAB-88F4-4AFE-8E44-D239F75FD63F}"/>
                </a:ext>
              </a:extLst>
            </p:cNvPr>
            <p:cNvGrpSpPr/>
            <p:nvPr/>
          </p:nvGrpSpPr>
          <p:grpSpPr>
            <a:xfrm>
              <a:off x="6791798" y="1528954"/>
              <a:ext cx="2743200" cy="508758"/>
              <a:chOff x="7772400" y="675620"/>
              <a:chExt cx="2743200" cy="508758"/>
            </a:xfrm>
          </p:grpSpPr>
          <p:sp>
            <p:nvSpPr>
              <p:cNvPr id="132" name="Freeform: Shape 131">
                <a:extLst>
                  <a:ext uri="{FF2B5EF4-FFF2-40B4-BE49-F238E27FC236}">
                    <a16:creationId xmlns:a16="http://schemas.microsoft.com/office/drawing/2014/main" id="{8FB9D140-2C78-4AB6-8640-8F3E28B6827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33" name="Text Box 10">
                <a:extLst>
                  <a:ext uri="{FF2B5EF4-FFF2-40B4-BE49-F238E27FC236}">
                    <a16:creationId xmlns:a16="http://schemas.microsoft.com/office/drawing/2014/main" id="{A7C48D44-5279-4B5E-86A9-D5778D5989B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12111609-631D-4930-9465-33D2CBE09E6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9" name="Freeform: Shape 128">
                <a:extLst>
                  <a:ext uri="{FF2B5EF4-FFF2-40B4-BE49-F238E27FC236}">
                    <a16:creationId xmlns:a16="http://schemas.microsoft.com/office/drawing/2014/main" id="{709ADE24-36D4-45C0-B890-13D1573546D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30" name="Oval 129">
                <a:extLst>
                  <a:ext uri="{FF2B5EF4-FFF2-40B4-BE49-F238E27FC236}">
                    <a16:creationId xmlns:a16="http://schemas.microsoft.com/office/drawing/2014/main" id="{8AA8DA27-53A6-4C20-9520-45769D4A883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pic>
            <p:nvPicPr>
              <p:cNvPr id="131" name="Graphic 130" descr="Tent">
                <a:extLst>
                  <a:ext uri="{FF2B5EF4-FFF2-40B4-BE49-F238E27FC236}">
                    <a16:creationId xmlns:a16="http://schemas.microsoft.com/office/drawing/2014/main" id="{855A8305-E5F3-418A-A005-2D1FF5F88F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34" name="Chart 133">
            <a:extLst>
              <a:ext uri="{FF2B5EF4-FFF2-40B4-BE49-F238E27FC236}">
                <a16:creationId xmlns:a16="http://schemas.microsoft.com/office/drawing/2014/main" id="{BC91B04C-CD7D-4EFA-A8A6-8D1970F77E3F}"/>
              </a:ext>
            </a:extLst>
          </p:cNvPr>
          <p:cNvGraphicFramePr>
            <a:graphicFrameLocks noChangeAspect="1"/>
          </p:cNvGraphicFramePr>
          <p:nvPr>
            <p:extLst/>
          </p:nvPr>
        </p:nvGraphicFramePr>
        <p:xfrm>
          <a:off x="7050589" y="909517"/>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5" name="Chart 134">
            <a:extLst>
              <a:ext uri="{FF2B5EF4-FFF2-40B4-BE49-F238E27FC236}">
                <a16:creationId xmlns:a16="http://schemas.microsoft.com/office/drawing/2014/main" id="{D0AD1EE2-1327-48F3-B318-D9E4DACEA0C4}"/>
              </a:ext>
            </a:extLst>
          </p:cNvPr>
          <p:cNvGraphicFramePr>
            <a:graphicFrameLocks noChangeAspect="1"/>
          </p:cNvGraphicFramePr>
          <p:nvPr>
            <p:extLst/>
          </p:nvPr>
        </p:nvGraphicFramePr>
        <p:xfrm>
          <a:off x="4308993" y="1946818"/>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36" name="Group 135">
            <a:extLst>
              <a:ext uri="{FF2B5EF4-FFF2-40B4-BE49-F238E27FC236}">
                <a16:creationId xmlns:a16="http://schemas.microsoft.com/office/drawing/2014/main" id="{7F4AB652-755C-40A3-9216-35FB7C1C9C25}"/>
              </a:ext>
            </a:extLst>
          </p:cNvPr>
          <p:cNvGrpSpPr/>
          <p:nvPr/>
        </p:nvGrpSpPr>
        <p:grpSpPr>
          <a:xfrm>
            <a:off x="3352861" y="4736576"/>
            <a:ext cx="3594912" cy="1375905"/>
            <a:chOff x="2243731" y="2891162"/>
            <a:chExt cx="3594912" cy="1375905"/>
          </a:xfrm>
        </p:grpSpPr>
        <p:grpSp>
          <p:nvGrpSpPr>
            <p:cNvPr id="137" name="Group 136">
              <a:extLst>
                <a:ext uri="{FF2B5EF4-FFF2-40B4-BE49-F238E27FC236}">
                  <a16:creationId xmlns:a16="http://schemas.microsoft.com/office/drawing/2014/main" id="{B88B8960-A055-4CED-B1D0-6C0BC18160F2}"/>
                </a:ext>
              </a:extLst>
            </p:cNvPr>
            <p:cNvGrpSpPr/>
            <p:nvPr/>
          </p:nvGrpSpPr>
          <p:grpSpPr>
            <a:xfrm>
              <a:off x="2243731" y="3192308"/>
              <a:ext cx="2743200" cy="508758"/>
              <a:chOff x="1066801" y="2238247"/>
              <a:chExt cx="2743200" cy="508758"/>
            </a:xfrm>
          </p:grpSpPr>
          <p:sp>
            <p:nvSpPr>
              <p:cNvPr id="145" name="Freeform: Shape 144">
                <a:extLst>
                  <a:ext uri="{FF2B5EF4-FFF2-40B4-BE49-F238E27FC236}">
                    <a16:creationId xmlns:a16="http://schemas.microsoft.com/office/drawing/2014/main" id="{EE3E34E1-ED1E-4B23-8832-7AA1200E581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46" name="Text Box 10">
                <a:extLst>
                  <a:ext uri="{FF2B5EF4-FFF2-40B4-BE49-F238E27FC236}">
                    <a16:creationId xmlns:a16="http://schemas.microsoft.com/office/drawing/2014/main" id="{68503BF9-3FCA-4FE6-AFB9-880A590141E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8" name="Group 137">
              <a:extLst>
                <a:ext uri="{FF2B5EF4-FFF2-40B4-BE49-F238E27FC236}">
                  <a16:creationId xmlns:a16="http://schemas.microsoft.com/office/drawing/2014/main" id="{10FE6154-DF28-4AE4-A233-CD5616DA788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58B2FE01-90AF-4E6C-9C44-7FB112E668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40" name="Oval 139">
                <a:extLst>
                  <a:ext uri="{FF2B5EF4-FFF2-40B4-BE49-F238E27FC236}">
                    <a16:creationId xmlns:a16="http://schemas.microsoft.com/office/drawing/2014/main" id="{85D6FE8F-0772-49D0-B870-38E744B723C4}"/>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141" name="Graphic 26" descr="Hike">
                <a:extLst>
                  <a:ext uri="{FF2B5EF4-FFF2-40B4-BE49-F238E27FC236}">
                    <a16:creationId xmlns:a16="http://schemas.microsoft.com/office/drawing/2014/main" id="{C38219B4-2F85-4236-8744-9FB6A54ED5C6}"/>
                  </a:ext>
                </a:extLst>
              </p:cNvPr>
              <p:cNvGrpSpPr>
                <a:grpSpLocks noChangeAspect="1"/>
              </p:cNvGrpSpPr>
              <p:nvPr/>
            </p:nvGrpSpPr>
            <p:grpSpPr>
              <a:xfrm>
                <a:off x="3835579" y="2208930"/>
                <a:ext cx="548640" cy="548640"/>
                <a:chOff x="5638800" y="2971800"/>
                <a:chExt cx="914400" cy="914400"/>
              </a:xfrm>
              <a:solidFill>
                <a:srgbClr val="4D4D4D"/>
              </a:solidFill>
            </p:grpSpPr>
            <p:sp>
              <p:nvSpPr>
                <p:cNvPr id="142" name="Freeform: Shape 141">
                  <a:extLst>
                    <a:ext uri="{FF2B5EF4-FFF2-40B4-BE49-F238E27FC236}">
                      <a16:creationId xmlns:a16="http://schemas.microsoft.com/office/drawing/2014/main" id="{897C6CB5-0C53-410C-8BAD-5230E3C4E19B}"/>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solidFill>
                      <a:srgbClr val="454545"/>
                    </a:solidFill>
                  </a:endParaRPr>
                </a:p>
              </p:txBody>
            </p:sp>
            <p:sp>
              <p:nvSpPr>
                <p:cNvPr id="143" name="Freeform: Shape 142">
                  <a:extLst>
                    <a:ext uri="{FF2B5EF4-FFF2-40B4-BE49-F238E27FC236}">
                      <a16:creationId xmlns:a16="http://schemas.microsoft.com/office/drawing/2014/main" id="{F0289D46-1B50-4DAC-A978-77C27EE0739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solidFill>
                      <a:srgbClr val="454545"/>
                    </a:solidFill>
                  </a:endParaRPr>
                </a:p>
              </p:txBody>
            </p:sp>
            <p:sp>
              <p:nvSpPr>
                <p:cNvPr id="144" name="Freeform: Shape 143">
                  <a:extLst>
                    <a:ext uri="{FF2B5EF4-FFF2-40B4-BE49-F238E27FC236}">
                      <a16:creationId xmlns:a16="http://schemas.microsoft.com/office/drawing/2014/main" id="{325B25B3-D0B8-4DC2-9668-E5A44D8548F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solidFill>
                      <a:srgbClr val="454545"/>
                    </a:solidFill>
                  </a:endParaRPr>
                </a:p>
              </p:txBody>
            </p:sp>
          </p:grpSp>
        </p:grpSp>
      </p:grpSp>
      <p:sp>
        <p:nvSpPr>
          <p:cNvPr id="147" name="TextBox 146">
            <a:extLst>
              <a:ext uri="{FF2B5EF4-FFF2-40B4-BE49-F238E27FC236}">
                <a16:creationId xmlns:a16="http://schemas.microsoft.com/office/drawing/2014/main" id="{A5D2470B-6D9B-4DA1-8537-C31E88302D26}"/>
              </a:ext>
            </a:extLst>
          </p:cNvPr>
          <p:cNvSpPr txBox="1"/>
          <p:nvPr/>
        </p:nvSpPr>
        <p:spPr>
          <a:xfrm>
            <a:off x="851254" y="5797428"/>
            <a:ext cx="4981183" cy="938719"/>
          </a:xfrm>
          <a:prstGeom prst="rect">
            <a:avLst/>
          </a:prstGeom>
          <a:noFill/>
        </p:spPr>
        <p:txBody>
          <a:bodyPr wrap="square" rtlCol="0">
            <a:spAutoFit/>
          </a:bodyPr>
          <a:lstStyle/>
          <a:p>
            <a:pPr algn="r"/>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54545"/>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aphicFrame>
        <p:nvGraphicFramePr>
          <p:cNvPr id="148" name="Chart 147">
            <a:extLst>
              <a:ext uri="{FF2B5EF4-FFF2-40B4-BE49-F238E27FC236}">
                <a16:creationId xmlns:a16="http://schemas.microsoft.com/office/drawing/2014/main" id="{887360FF-A90D-458D-BCAC-2B9A9A94D2A3}"/>
              </a:ext>
            </a:extLst>
          </p:cNvPr>
          <p:cNvGraphicFramePr>
            <a:graphicFrameLocks noChangeAspect="1"/>
          </p:cNvGraphicFramePr>
          <p:nvPr>
            <p:extLst/>
          </p:nvPr>
        </p:nvGraphicFramePr>
        <p:xfrm>
          <a:off x="5660631" y="4494547"/>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6824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1000"/>
                                        <p:tgtEl>
                                          <p:spTgt spid="63"/>
                                        </p:tgtEl>
                                      </p:cBhvr>
                                    </p:animEffect>
                                    <p:anim calcmode="lin" valueType="num">
                                      <p:cBhvr>
                                        <p:cTn id="12" dur="1000" fill="hold"/>
                                        <p:tgtEl>
                                          <p:spTgt spid="63"/>
                                        </p:tgtEl>
                                        <p:attrNameLst>
                                          <p:attrName>ppt_x</p:attrName>
                                        </p:attrNameLst>
                                      </p:cBhvr>
                                      <p:tavLst>
                                        <p:tav tm="0">
                                          <p:val>
                                            <p:strVal val="#ppt_x"/>
                                          </p:val>
                                        </p:tav>
                                        <p:tav tm="100000">
                                          <p:val>
                                            <p:strVal val="#ppt_x"/>
                                          </p:val>
                                        </p:tav>
                                      </p:tavLst>
                                    </p:anim>
                                    <p:anim calcmode="lin" valueType="num">
                                      <p:cBhvr>
                                        <p:cTn id="13" dur="1000" fill="hold"/>
                                        <p:tgtEl>
                                          <p:spTgt spid="6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13"/>
                                        </p:tgtEl>
                                        <p:attrNameLst>
                                          <p:attrName>style.visibility</p:attrName>
                                        </p:attrNameLst>
                                      </p:cBhvr>
                                      <p:to>
                                        <p:strVal val="visible"/>
                                      </p:to>
                                    </p:set>
                                    <p:anim calcmode="lin" valueType="num">
                                      <p:cBhvr additive="base">
                                        <p:cTn id="17" dur="500" fill="hold"/>
                                        <p:tgtEl>
                                          <p:spTgt spid="113"/>
                                        </p:tgtEl>
                                        <p:attrNameLst>
                                          <p:attrName>ppt_x</p:attrName>
                                        </p:attrNameLst>
                                      </p:cBhvr>
                                      <p:tavLst>
                                        <p:tav tm="0">
                                          <p:val>
                                            <p:strVal val="0-#ppt_w/2"/>
                                          </p:val>
                                        </p:tav>
                                        <p:tav tm="100000">
                                          <p:val>
                                            <p:strVal val="#ppt_x"/>
                                          </p:val>
                                        </p:tav>
                                      </p:tavLst>
                                    </p:anim>
                                    <p:anim calcmode="lin" valueType="num">
                                      <p:cBhvr additive="base">
                                        <p:cTn id="18" dur="500" fill="hold"/>
                                        <p:tgtEl>
                                          <p:spTgt spid="113"/>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1000"/>
                                        <p:tgtEl>
                                          <p:spTgt spid="125"/>
                                        </p:tgtEl>
                                      </p:cBhvr>
                                    </p:animEffect>
                                    <p:anim calcmode="lin" valueType="num">
                                      <p:cBhvr>
                                        <p:cTn id="23" dur="1000" fill="hold"/>
                                        <p:tgtEl>
                                          <p:spTgt spid="125"/>
                                        </p:tgtEl>
                                        <p:attrNameLst>
                                          <p:attrName>ppt_x</p:attrName>
                                        </p:attrNameLst>
                                      </p:cBhvr>
                                      <p:tavLst>
                                        <p:tav tm="0">
                                          <p:val>
                                            <p:strVal val="#ppt_x"/>
                                          </p:val>
                                        </p:tav>
                                        <p:tav tm="100000">
                                          <p:val>
                                            <p:strVal val="#ppt_x"/>
                                          </p:val>
                                        </p:tav>
                                      </p:tavLst>
                                    </p:anim>
                                    <p:anim calcmode="lin" valueType="num">
                                      <p:cBhvr>
                                        <p:cTn id="24" dur="1000" fill="hold"/>
                                        <p:tgtEl>
                                          <p:spTgt spid="125"/>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 calcmode="lin" valueType="num">
                                      <p:cBhvr>
                                        <p:cTn id="28" dur="1000" fill="hold"/>
                                        <p:tgtEl>
                                          <p:spTgt spid="135"/>
                                        </p:tgtEl>
                                        <p:attrNameLst>
                                          <p:attrName>ppt_w</p:attrName>
                                        </p:attrNameLst>
                                      </p:cBhvr>
                                      <p:tavLst>
                                        <p:tav tm="0">
                                          <p:val>
                                            <p:fltVal val="0"/>
                                          </p:val>
                                        </p:tav>
                                        <p:tav tm="100000">
                                          <p:val>
                                            <p:strVal val="#ppt_w"/>
                                          </p:val>
                                        </p:tav>
                                      </p:tavLst>
                                    </p:anim>
                                    <p:anim calcmode="lin" valueType="num">
                                      <p:cBhvr>
                                        <p:cTn id="29" dur="1000" fill="hold"/>
                                        <p:tgtEl>
                                          <p:spTgt spid="135"/>
                                        </p:tgtEl>
                                        <p:attrNameLst>
                                          <p:attrName>ppt_h</p:attrName>
                                        </p:attrNameLst>
                                      </p:cBhvr>
                                      <p:tavLst>
                                        <p:tav tm="0">
                                          <p:val>
                                            <p:fltVal val="0"/>
                                          </p:val>
                                        </p:tav>
                                        <p:tav tm="100000">
                                          <p:val>
                                            <p:strVal val="#ppt_h"/>
                                          </p:val>
                                        </p:tav>
                                      </p:tavLst>
                                    </p:anim>
                                    <p:anim calcmode="lin" valueType="num">
                                      <p:cBhvr>
                                        <p:cTn id="30" dur="1000" fill="hold"/>
                                        <p:tgtEl>
                                          <p:spTgt spid="135"/>
                                        </p:tgtEl>
                                        <p:attrNameLst>
                                          <p:attrName>style.rotation</p:attrName>
                                        </p:attrNameLst>
                                      </p:cBhvr>
                                      <p:tavLst>
                                        <p:tav tm="0">
                                          <p:val>
                                            <p:fltVal val="90"/>
                                          </p:val>
                                        </p:tav>
                                        <p:tav tm="100000">
                                          <p:val>
                                            <p:fltVal val="0"/>
                                          </p:val>
                                        </p:tav>
                                      </p:tavLst>
                                    </p:anim>
                                    <p:animEffect transition="in" filter="fade">
                                      <p:cBhvr>
                                        <p:cTn id="31" dur="1000"/>
                                        <p:tgtEl>
                                          <p:spTgt spid="135"/>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26"/>
                                        </p:tgtEl>
                                        <p:attrNameLst>
                                          <p:attrName>style.visibility</p:attrName>
                                        </p:attrNameLst>
                                      </p:cBhvr>
                                      <p:to>
                                        <p:strVal val="visible"/>
                                      </p:to>
                                    </p:set>
                                    <p:anim calcmode="lin" valueType="num">
                                      <p:cBhvr additive="base">
                                        <p:cTn id="35" dur="500" fill="hold"/>
                                        <p:tgtEl>
                                          <p:spTgt spid="126"/>
                                        </p:tgtEl>
                                        <p:attrNameLst>
                                          <p:attrName>ppt_x</p:attrName>
                                        </p:attrNameLst>
                                      </p:cBhvr>
                                      <p:tavLst>
                                        <p:tav tm="0">
                                          <p:val>
                                            <p:strVal val="1+#ppt_w/2"/>
                                          </p:val>
                                        </p:tav>
                                        <p:tav tm="100000">
                                          <p:val>
                                            <p:strVal val="#ppt_x"/>
                                          </p:val>
                                        </p:tav>
                                      </p:tavLst>
                                    </p:anim>
                                    <p:anim calcmode="lin" valueType="num">
                                      <p:cBhvr additive="base">
                                        <p:cTn id="36" dur="500" fill="hold"/>
                                        <p:tgtEl>
                                          <p:spTgt spid="126"/>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24"/>
                                        </p:tgtEl>
                                        <p:attrNameLst>
                                          <p:attrName>style.visibility</p:attrName>
                                        </p:attrNameLst>
                                      </p:cBhvr>
                                      <p:to>
                                        <p:strVal val="visible"/>
                                      </p:to>
                                    </p:set>
                                    <p:animEffect transition="in" filter="fade">
                                      <p:cBhvr>
                                        <p:cTn id="40" dur="1000"/>
                                        <p:tgtEl>
                                          <p:spTgt spid="124"/>
                                        </p:tgtEl>
                                      </p:cBhvr>
                                    </p:animEffect>
                                    <p:anim calcmode="lin" valueType="num">
                                      <p:cBhvr>
                                        <p:cTn id="41" dur="1000" fill="hold"/>
                                        <p:tgtEl>
                                          <p:spTgt spid="124"/>
                                        </p:tgtEl>
                                        <p:attrNameLst>
                                          <p:attrName>ppt_x</p:attrName>
                                        </p:attrNameLst>
                                      </p:cBhvr>
                                      <p:tavLst>
                                        <p:tav tm="0">
                                          <p:val>
                                            <p:strVal val="#ppt_x"/>
                                          </p:val>
                                        </p:tav>
                                        <p:tav tm="100000">
                                          <p:val>
                                            <p:strVal val="#ppt_x"/>
                                          </p:val>
                                        </p:tav>
                                      </p:tavLst>
                                    </p:anim>
                                    <p:anim calcmode="lin" valueType="num">
                                      <p:cBhvr>
                                        <p:cTn id="42" dur="1000" fill="hold"/>
                                        <p:tgtEl>
                                          <p:spTgt spid="124"/>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34"/>
                                        </p:tgtEl>
                                        <p:attrNameLst>
                                          <p:attrName>style.visibility</p:attrName>
                                        </p:attrNameLst>
                                      </p:cBhvr>
                                      <p:to>
                                        <p:strVal val="visible"/>
                                      </p:to>
                                    </p:set>
                                    <p:anim calcmode="lin" valueType="num">
                                      <p:cBhvr>
                                        <p:cTn id="46" dur="1000" fill="hold"/>
                                        <p:tgtEl>
                                          <p:spTgt spid="134"/>
                                        </p:tgtEl>
                                        <p:attrNameLst>
                                          <p:attrName>ppt_w</p:attrName>
                                        </p:attrNameLst>
                                      </p:cBhvr>
                                      <p:tavLst>
                                        <p:tav tm="0">
                                          <p:val>
                                            <p:fltVal val="0"/>
                                          </p:val>
                                        </p:tav>
                                        <p:tav tm="100000">
                                          <p:val>
                                            <p:strVal val="#ppt_w"/>
                                          </p:val>
                                        </p:tav>
                                      </p:tavLst>
                                    </p:anim>
                                    <p:anim calcmode="lin" valueType="num">
                                      <p:cBhvr>
                                        <p:cTn id="47" dur="1000" fill="hold"/>
                                        <p:tgtEl>
                                          <p:spTgt spid="134"/>
                                        </p:tgtEl>
                                        <p:attrNameLst>
                                          <p:attrName>ppt_h</p:attrName>
                                        </p:attrNameLst>
                                      </p:cBhvr>
                                      <p:tavLst>
                                        <p:tav tm="0">
                                          <p:val>
                                            <p:fltVal val="0"/>
                                          </p:val>
                                        </p:tav>
                                        <p:tav tm="100000">
                                          <p:val>
                                            <p:strVal val="#ppt_h"/>
                                          </p:val>
                                        </p:tav>
                                      </p:tavLst>
                                    </p:anim>
                                    <p:anim calcmode="lin" valueType="num">
                                      <p:cBhvr>
                                        <p:cTn id="48" dur="1000" fill="hold"/>
                                        <p:tgtEl>
                                          <p:spTgt spid="134"/>
                                        </p:tgtEl>
                                        <p:attrNameLst>
                                          <p:attrName>style.rotation</p:attrName>
                                        </p:attrNameLst>
                                      </p:cBhvr>
                                      <p:tavLst>
                                        <p:tav tm="0">
                                          <p:val>
                                            <p:fltVal val="90"/>
                                          </p:val>
                                        </p:tav>
                                        <p:tav tm="100000">
                                          <p:val>
                                            <p:fltVal val="0"/>
                                          </p:val>
                                        </p:tav>
                                      </p:tavLst>
                                    </p:anim>
                                    <p:animEffect transition="in" filter="fade">
                                      <p:cBhvr>
                                        <p:cTn id="49" dur="1000"/>
                                        <p:tgtEl>
                                          <p:spTgt spid="134"/>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additive="base">
                                        <p:cTn id="53" dur="500" fill="hold"/>
                                        <p:tgtEl>
                                          <p:spTgt spid="136"/>
                                        </p:tgtEl>
                                        <p:attrNameLst>
                                          <p:attrName>ppt_x</p:attrName>
                                        </p:attrNameLst>
                                      </p:cBhvr>
                                      <p:tavLst>
                                        <p:tav tm="0">
                                          <p:val>
                                            <p:strVal val="0-#ppt_w/2"/>
                                          </p:val>
                                        </p:tav>
                                        <p:tav tm="100000">
                                          <p:val>
                                            <p:strVal val="#ppt_x"/>
                                          </p:val>
                                        </p:tav>
                                      </p:tavLst>
                                    </p:anim>
                                    <p:anim calcmode="lin" valueType="num">
                                      <p:cBhvr additive="base">
                                        <p:cTn id="54" dur="500" fill="hold"/>
                                        <p:tgtEl>
                                          <p:spTgt spid="136"/>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147"/>
                                        </p:tgtEl>
                                        <p:attrNameLst>
                                          <p:attrName>style.visibility</p:attrName>
                                        </p:attrNameLst>
                                      </p:cBhvr>
                                      <p:to>
                                        <p:strVal val="visible"/>
                                      </p:to>
                                    </p:set>
                                    <p:animEffect transition="in" filter="fade">
                                      <p:cBhvr>
                                        <p:cTn id="58" dur="1000"/>
                                        <p:tgtEl>
                                          <p:spTgt spid="147"/>
                                        </p:tgtEl>
                                      </p:cBhvr>
                                    </p:animEffect>
                                    <p:anim calcmode="lin" valueType="num">
                                      <p:cBhvr>
                                        <p:cTn id="59" dur="1000" fill="hold"/>
                                        <p:tgtEl>
                                          <p:spTgt spid="147"/>
                                        </p:tgtEl>
                                        <p:attrNameLst>
                                          <p:attrName>ppt_x</p:attrName>
                                        </p:attrNameLst>
                                      </p:cBhvr>
                                      <p:tavLst>
                                        <p:tav tm="0">
                                          <p:val>
                                            <p:strVal val="#ppt_x"/>
                                          </p:val>
                                        </p:tav>
                                        <p:tav tm="100000">
                                          <p:val>
                                            <p:strVal val="#ppt_x"/>
                                          </p:val>
                                        </p:tav>
                                      </p:tavLst>
                                    </p:anim>
                                    <p:anim calcmode="lin" valueType="num">
                                      <p:cBhvr>
                                        <p:cTn id="60" dur="1000" fill="hold"/>
                                        <p:tgtEl>
                                          <p:spTgt spid="147"/>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148"/>
                                        </p:tgtEl>
                                        <p:attrNameLst>
                                          <p:attrName>style.visibility</p:attrName>
                                        </p:attrNameLst>
                                      </p:cBhvr>
                                      <p:to>
                                        <p:strVal val="visible"/>
                                      </p:to>
                                    </p:set>
                                    <p:anim calcmode="lin" valueType="num">
                                      <p:cBhvr>
                                        <p:cTn id="64" dur="1000" fill="hold"/>
                                        <p:tgtEl>
                                          <p:spTgt spid="148"/>
                                        </p:tgtEl>
                                        <p:attrNameLst>
                                          <p:attrName>ppt_w</p:attrName>
                                        </p:attrNameLst>
                                      </p:cBhvr>
                                      <p:tavLst>
                                        <p:tav tm="0">
                                          <p:val>
                                            <p:fltVal val="0"/>
                                          </p:val>
                                        </p:tav>
                                        <p:tav tm="100000">
                                          <p:val>
                                            <p:strVal val="#ppt_w"/>
                                          </p:val>
                                        </p:tav>
                                      </p:tavLst>
                                    </p:anim>
                                    <p:anim calcmode="lin" valueType="num">
                                      <p:cBhvr>
                                        <p:cTn id="65" dur="1000" fill="hold"/>
                                        <p:tgtEl>
                                          <p:spTgt spid="148"/>
                                        </p:tgtEl>
                                        <p:attrNameLst>
                                          <p:attrName>ppt_h</p:attrName>
                                        </p:attrNameLst>
                                      </p:cBhvr>
                                      <p:tavLst>
                                        <p:tav tm="0">
                                          <p:val>
                                            <p:fltVal val="0"/>
                                          </p:val>
                                        </p:tav>
                                        <p:tav tm="100000">
                                          <p:val>
                                            <p:strVal val="#ppt_h"/>
                                          </p:val>
                                        </p:tav>
                                      </p:tavLst>
                                    </p:anim>
                                    <p:anim calcmode="lin" valueType="num">
                                      <p:cBhvr>
                                        <p:cTn id="66" dur="1000" fill="hold"/>
                                        <p:tgtEl>
                                          <p:spTgt spid="148"/>
                                        </p:tgtEl>
                                        <p:attrNameLst>
                                          <p:attrName>style.rotation</p:attrName>
                                        </p:attrNameLst>
                                      </p:cBhvr>
                                      <p:tavLst>
                                        <p:tav tm="0">
                                          <p:val>
                                            <p:fltVal val="90"/>
                                          </p:val>
                                        </p:tav>
                                        <p:tav tm="100000">
                                          <p:val>
                                            <p:fltVal val="0"/>
                                          </p:val>
                                        </p:tav>
                                      </p:tavLst>
                                    </p:anim>
                                    <p:animEffect transition="in" filter="fade">
                                      <p:cBhvr>
                                        <p:cTn id="67" dur="1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4" grpId="0"/>
      <p:bldP spid="125" grpId="0"/>
      <p:bldGraphic spid="134" grpId="0">
        <p:bldAsOne/>
      </p:bldGraphic>
      <p:bldGraphic spid="135" grpId="0">
        <p:bldAsOne/>
      </p:bldGraphic>
      <p:bldP spid="147" grpId="0"/>
      <p:bldGraphic spid="148"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32" name="Group 131">
            <a:extLst>
              <a:ext uri="{FF2B5EF4-FFF2-40B4-BE49-F238E27FC236}">
                <a16:creationId xmlns:a16="http://schemas.microsoft.com/office/drawing/2014/main" id="{C15E3BC4-E867-4B44-A49F-FD39AAB655A7}"/>
              </a:ext>
            </a:extLst>
          </p:cNvPr>
          <p:cNvGrpSpPr/>
          <p:nvPr/>
        </p:nvGrpSpPr>
        <p:grpSpPr>
          <a:xfrm>
            <a:off x="4532486" y="304456"/>
            <a:ext cx="3474720" cy="6416263"/>
            <a:chOff x="4532486" y="304456"/>
            <a:chExt cx="3474720" cy="6416263"/>
          </a:xfrm>
        </p:grpSpPr>
        <p:sp>
          <p:nvSpPr>
            <p:cNvPr id="133" name="Freeform 1">
              <a:extLst>
                <a:ext uri="{FF2B5EF4-FFF2-40B4-BE49-F238E27FC236}">
                  <a16:creationId xmlns:a16="http://schemas.microsoft.com/office/drawing/2014/main" id="{10C8C899-A6C8-4EB6-A0C5-82167A706927}"/>
                </a:ext>
              </a:extLst>
            </p:cNvPr>
            <p:cNvSpPr>
              <a:spLocks noChangeArrowheads="1"/>
            </p:cNvSpPr>
            <p:nvPr/>
          </p:nvSpPr>
          <p:spPr bwMode="auto">
            <a:xfrm>
              <a:off x="6501678" y="1275229"/>
              <a:ext cx="573459" cy="308847"/>
            </a:xfrm>
            <a:custGeom>
              <a:avLst/>
              <a:gdLst>
                <a:gd name="T0" fmla="*/ 1027946 w 2319"/>
                <a:gd name="T1" fmla="*/ 0 h 1250"/>
                <a:gd name="T2" fmla="*/ 1027946 w 2319"/>
                <a:gd name="T3" fmla="*/ 0 h 1250"/>
                <a:gd name="T4" fmla="*/ 1037382 w 2319"/>
                <a:gd name="T5" fmla="*/ 18837 h 1250"/>
                <a:gd name="T6" fmla="*/ 1027946 w 2319"/>
                <a:gd name="T7" fmla="*/ 52049 h 1250"/>
                <a:gd name="T8" fmla="*/ 1051783 w 2319"/>
                <a:gd name="T9" fmla="*/ 75347 h 1250"/>
                <a:gd name="T10" fmla="*/ 1093993 w 2319"/>
                <a:gd name="T11" fmla="*/ 122934 h 1250"/>
                <a:gd name="T12" fmla="*/ 1046817 w 2319"/>
                <a:gd name="T13" fmla="*/ 184401 h 1250"/>
                <a:gd name="T14" fmla="*/ 1089524 w 2319"/>
                <a:gd name="T15" fmla="*/ 217613 h 1250"/>
                <a:gd name="T16" fmla="*/ 1117830 w 2319"/>
                <a:gd name="T17" fmla="*/ 250329 h 1250"/>
                <a:gd name="T18" fmla="*/ 1117830 w 2319"/>
                <a:gd name="T19" fmla="*/ 250329 h 1250"/>
                <a:gd name="T20" fmla="*/ 1122299 w 2319"/>
                <a:gd name="T21" fmla="*/ 297916 h 1250"/>
                <a:gd name="T22" fmla="*/ 1132231 w 2319"/>
                <a:gd name="T23" fmla="*/ 387638 h 1250"/>
                <a:gd name="T24" fmla="*/ 1132231 w 2319"/>
                <a:gd name="T25" fmla="*/ 387638 h 1250"/>
                <a:gd name="T26" fmla="*/ 1056252 w 2319"/>
                <a:gd name="T27" fmla="*/ 406475 h 1250"/>
                <a:gd name="T28" fmla="*/ 1013545 w 2319"/>
                <a:gd name="T29" fmla="*/ 373263 h 1250"/>
                <a:gd name="T30" fmla="*/ 956934 w 2319"/>
                <a:gd name="T31" fmla="*/ 382681 h 1250"/>
                <a:gd name="T32" fmla="*/ 895356 w 2319"/>
                <a:gd name="T33" fmla="*/ 420850 h 1250"/>
                <a:gd name="T34" fmla="*/ 857119 w 2319"/>
                <a:gd name="T35" fmla="*/ 359383 h 1250"/>
                <a:gd name="T36" fmla="*/ 734460 w 2319"/>
                <a:gd name="T37" fmla="*/ 368801 h 1250"/>
                <a:gd name="T38" fmla="*/ 667917 w 2319"/>
                <a:gd name="T39" fmla="*/ 425311 h 1250"/>
                <a:gd name="T40" fmla="*/ 672883 w 2319"/>
                <a:gd name="T41" fmla="*/ 486778 h 1250"/>
                <a:gd name="T42" fmla="*/ 615775 w 2319"/>
                <a:gd name="T43" fmla="*/ 557663 h 1250"/>
                <a:gd name="T44" fmla="*/ 587469 w 2319"/>
                <a:gd name="T45" fmla="*/ 595832 h 1250"/>
                <a:gd name="T46" fmla="*/ 492620 w 2319"/>
                <a:gd name="T47" fmla="*/ 609712 h 1250"/>
                <a:gd name="T48" fmla="*/ 454879 w 2319"/>
                <a:gd name="T49" fmla="*/ 524947 h 1250"/>
                <a:gd name="T50" fmla="*/ 350594 w 2319"/>
                <a:gd name="T51" fmla="*/ 477360 h 1250"/>
                <a:gd name="T52" fmla="*/ 322289 w 2319"/>
                <a:gd name="T53" fmla="*/ 430268 h 1250"/>
                <a:gd name="T54" fmla="*/ 284548 w 2319"/>
                <a:gd name="T55" fmla="*/ 392099 h 1250"/>
                <a:gd name="T56" fmla="*/ 180263 w 2319"/>
                <a:gd name="T57" fmla="*/ 302377 h 1250"/>
                <a:gd name="T58" fmla="*/ 104284 w 2319"/>
                <a:gd name="T59" fmla="*/ 255286 h 1250"/>
                <a:gd name="T60" fmla="*/ 57108 w 2319"/>
                <a:gd name="T61" fmla="*/ 250329 h 1250"/>
                <a:gd name="T62" fmla="*/ 38238 w 2319"/>
                <a:gd name="T63" fmla="*/ 240911 h 1250"/>
                <a:gd name="T64" fmla="*/ 19367 w 2319"/>
                <a:gd name="T65" fmla="*/ 227031 h 1250"/>
                <a:gd name="T66" fmla="*/ 19367 w 2319"/>
                <a:gd name="T67" fmla="*/ 227031 h 1250"/>
                <a:gd name="T68" fmla="*/ 33272 w 2319"/>
                <a:gd name="T69" fmla="*/ 198776 h 1250"/>
                <a:gd name="T70" fmla="*/ 0 w 2319"/>
                <a:gd name="T71" fmla="*/ 165564 h 1250"/>
                <a:gd name="T72" fmla="*/ 19367 w 2319"/>
                <a:gd name="T73" fmla="*/ 136813 h 1250"/>
                <a:gd name="T74" fmla="*/ 33272 w 2319"/>
                <a:gd name="T75" fmla="*/ 117977 h 1250"/>
                <a:gd name="T76" fmla="*/ 42707 w 2319"/>
                <a:gd name="T77" fmla="*/ 70885 h 1250"/>
                <a:gd name="T78" fmla="*/ 42707 w 2319"/>
                <a:gd name="T79" fmla="*/ 70885 h 1250"/>
                <a:gd name="T80" fmla="*/ 94849 w 2319"/>
                <a:gd name="T81" fmla="*/ 89722 h 1250"/>
                <a:gd name="T82" fmla="*/ 218004 w 2319"/>
                <a:gd name="T83" fmla="*/ 212656 h 1250"/>
                <a:gd name="T84" fmla="*/ 322289 w 2319"/>
                <a:gd name="T85" fmla="*/ 279080 h 1250"/>
                <a:gd name="T86" fmla="*/ 464314 w 2319"/>
                <a:gd name="T87" fmla="*/ 345008 h 1250"/>
                <a:gd name="T88" fmla="*/ 464314 w 2319"/>
                <a:gd name="T89" fmla="*/ 401518 h 1250"/>
                <a:gd name="T90" fmla="*/ 535327 w 2319"/>
                <a:gd name="T91" fmla="*/ 425311 h 1250"/>
                <a:gd name="T92" fmla="*/ 634645 w 2319"/>
                <a:gd name="T93" fmla="*/ 321214 h 1250"/>
                <a:gd name="T94" fmla="*/ 738930 w 2319"/>
                <a:gd name="T95" fmla="*/ 264704 h 1250"/>
                <a:gd name="T96" fmla="*/ 857119 w 2319"/>
                <a:gd name="T97" fmla="*/ 274123 h 1250"/>
                <a:gd name="T98" fmla="*/ 857119 w 2319"/>
                <a:gd name="T99" fmla="*/ 203237 h 1250"/>
                <a:gd name="T100" fmla="*/ 899826 w 2319"/>
                <a:gd name="T101" fmla="*/ 122934 h 1250"/>
                <a:gd name="T102" fmla="*/ 956934 w 2319"/>
                <a:gd name="T103" fmla="*/ 18837 h 1250"/>
                <a:gd name="T104" fmla="*/ 1027946 w 2319"/>
                <a:gd name="T105" fmla="*/ 0 h 12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19" h="1250">
                  <a:moveTo>
                    <a:pt x="2070" y="0"/>
                  </a:moveTo>
                  <a:lnTo>
                    <a:pt x="2070" y="0"/>
                  </a:lnTo>
                  <a:cubicBezTo>
                    <a:pt x="2089" y="38"/>
                    <a:pt x="2089" y="38"/>
                    <a:pt x="2089" y="38"/>
                  </a:cubicBezTo>
                  <a:cubicBezTo>
                    <a:pt x="2098" y="67"/>
                    <a:pt x="2079" y="86"/>
                    <a:pt x="2070" y="105"/>
                  </a:cubicBezTo>
                  <a:cubicBezTo>
                    <a:pt x="2060" y="143"/>
                    <a:pt x="2089" y="143"/>
                    <a:pt x="2118" y="152"/>
                  </a:cubicBezTo>
                  <a:cubicBezTo>
                    <a:pt x="2156" y="162"/>
                    <a:pt x="2232" y="200"/>
                    <a:pt x="2203" y="248"/>
                  </a:cubicBezTo>
                  <a:cubicBezTo>
                    <a:pt x="2175" y="296"/>
                    <a:pt x="2070" y="296"/>
                    <a:pt x="2108" y="372"/>
                  </a:cubicBezTo>
                  <a:cubicBezTo>
                    <a:pt x="2118" y="401"/>
                    <a:pt x="2165" y="429"/>
                    <a:pt x="2194" y="439"/>
                  </a:cubicBezTo>
                  <a:cubicBezTo>
                    <a:pt x="2213" y="458"/>
                    <a:pt x="2241" y="496"/>
                    <a:pt x="2251" y="505"/>
                  </a:cubicBezTo>
                  <a:cubicBezTo>
                    <a:pt x="2232" y="524"/>
                    <a:pt x="2241" y="563"/>
                    <a:pt x="2260" y="601"/>
                  </a:cubicBezTo>
                  <a:cubicBezTo>
                    <a:pt x="2280" y="629"/>
                    <a:pt x="2318" y="763"/>
                    <a:pt x="2280" y="782"/>
                  </a:cubicBezTo>
                  <a:cubicBezTo>
                    <a:pt x="2232" y="772"/>
                    <a:pt x="2175" y="801"/>
                    <a:pt x="2127" y="820"/>
                  </a:cubicBezTo>
                  <a:cubicBezTo>
                    <a:pt x="2060" y="830"/>
                    <a:pt x="2079" y="772"/>
                    <a:pt x="2041" y="753"/>
                  </a:cubicBezTo>
                  <a:cubicBezTo>
                    <a:pt x="2003" y="725"/>
                    <a:pt x="1955" y="763"/>
                    <a:pt x="1927" y="772"/>
                  </a:cubicBezTo>
                  <a:cubicBezTo>
                    <a:pt x="1898" y="801"/>
                    <a:pt x="1860" y="934"/>
                    <a:pt x="1803" y="849"/>
                  </a:cubicBezTo>
                  <a:cubicBezTo>
                    <a:pt x="1784" y="820"/>
                    <a:pt x="1774" y="725"/>
                    <a:pt x="1726" y="725"/>
                  </a:cubicBezTo>
                  <a:cubicBezTo>
                    <a:pt x="1612" y="725"/>
                    <a:pt x="1507" y="934"/>
                    <a:pt x="1479" y="744"/>
                  </a:cubicBezTo>
                  <a:cubicBezTo>
                    <a:pt x="1459" y="677"/>
                    <a:pt x="1364" y="830"/>
                    <a:pt x="1345" y="858"/>
                  </a:cubicBezTo>
                  <a:cubicBezTo>
                    <a:pt x="1317" y="896"/>
                    <a:pt x="1355" y="934"/>
                    <a:pt x="1355" y="982"/>
                  </a:cubicBezTo>
                  <a:cubicBezTo>
                    <a:pt x="1345" y="1068"/>
                    <a:pt x="1278" y="1068"/>
                    <a:pt x="1240" y="1125"/>
                  </a:cubicBezTo>
                  <a:cubicBezTo>
                    <a:pt x="1221" y="1144"/>
                    <a:pt x="1212" y="1182"/>
                    <a:pt x="1183" y="1202"/>
                  </a:cubicBezTo>
                  <a:cubicBezTo>
                    <a:pt x="1154" y="1221"/>
                    <a:pt x="1021" y="1249"/>
                    <a:pt x="992" y="1230"/>
                  </a:cubicBezTo>
                  <a:cubicBezTo>
                    <a:pt x="925" y="1173"/>
                    <a:pt x="954" y="1106"/>
                    <a:pt x="916" y="1059"/>
                  </a:cubicBezTo>
                  <a:cubicBezTo>
                    <a:pt x="859" y="982"/>
                    <a:pt x="792" y="963"/>
                    <a:pt x="706" y="963"/>
                  </a:cubicBezTo>
                  <a:cubicBezTo>
                    <a:pt x="639" y="963"/>
                    <a:pt x="658" y="906"/>
                    <a:pt x="649" y="868"/>
                  </a:cubicBezTo>
                  <a:cubicBezTo>
                    <a:pt x="639" y="830"/>
                    <a:pt x="573" y="820"/>
                    <a:pt x="573" y="791"/>
                  </a:cubicBezTo>
                  <a:cubicBezTo>
                    <a:pt x="573" y="648"/>
                    <a:pt x="449" y="677"/>
                    <a:pt x="363" y="610"/>
                  </a:cubicBezTo>
                  <a:cubicBezTo>
                    <a:pt x="296" y="563"/>
                    <a:pt x="315" y="515"/>
                    <a:pt x="210" y="515"/>
                  </a:cubicBezTo>
                  <a:cubicBezTo>
                    <a:pt x="182" y="524"/>
                    <a:pt x="115" y="553"/>
                    <a:pt x="115" y="505"/>
                  </a:cubicBezTo>
                  <a:cubicBezTo>
                    <a:pt x="105" y="496"/>
                    <a:pt x="86" y="496"/>
                    <a:pt x="77" y="486"/>
                  </a:cubicBezTo>
                  <a:cubicBezTo>
                    <a:pt x="67" y="477"/>
                    <a:pt x="48" y="467"/>
                    <a:pt x="39" y="458"/>
                  </a:cubicBezTo>
                  <a:cubicBezTo>
                    <a:pt x="57" y="439"/>
                    <a:pt x="96" y="419"/>
                    <a:pt x="67" y="401"/>
                  </a:cubicBezTo>
                  <a:cubicBezTo>
                    <a:pt x="48" y="381"/>
                    <a:pt x="10" y="362"/>
                    <a:pt x="0" y="334"/>
                  </a:cubicBezTo>
                  <a:cubicBezTo>
                    <a:pt x="0" y="315"/>
                    <a:pt x="20" y="286"/>
                    <a:pt x="39" y="276"/>
                  </a:cubicBezTo>
                  <a:cubicBezTo>
                    <a:pt x="48" y="257"/>
                    <a:pt x="57" y="248"/>
                    <a:pt x="67" y="238"/>
                  </a:cubicBezTo>
                  <a:cubicBezTo>
                    <a:pt x="86" y="143"/>
                    <a:pt x="86" y="143"/>
                    <a:pt x="86" y="143"/>
                  </a:cubicBezTo>
                  <a:cubicBezTo>
                    <a:pt x="124" y="143"/>
                    <a:pt x="162" y="143"/>
                    <a:pt x="191" y="181"/>
                  </a:cubicBezTo>
                  <a:cubicBezTo>
                    <a:pt x="239" y="267"/>
                    <a:pt x="306" y="419"/>
                    <a:pt x="439" y="429"/>
                  </a:cubicBezTo>
                  <a:cubicBezTo>
                    <a:pt x="515" y="429"/>
                    <a:pt x="573" y="534"/>
                    <a:pt x="649" y="563"/>
                  </a:cubicBezTo>
                  <a:cubicBezTo>
                    <a:pt x="763" y="610"/>
                    <a:pt x="992" y="534"/>
                    <a:pt x="935" y="696"/>
                  </a:cubicBezTo>
                  <a:cubicBezTo>
                    <a:pt x="925" y="734"/>
                    <a:pt x="897" y="782"/>
                    <a:pt x="935" y="810"/>
                  </a:cubicBezTo>
                  <a:cubicBezTo>
                    <a:pt x="963" y="849"/>
                    <a:pt x="1068" y="906"/>
                    <a:pt x="1078" y="858"/>
                  </a:cubicBezTo>
                  <a:cubicBezTo>
                    <a:pt x="1107" y="753"/>
                    <a:pt x="1192" y="725"/>
                    <a:pt x="1278" y="648"/>
                  </a:cubicBezTo>
                  <a:cubicBezTo>
                    <a:pt x="1326" y="601"/>
                    <a:pt x="1412" y="534"/>
                    <a:pt x="1488" y="534"/>
                  </a:cubicBezTo>
                  <a:cubicBezTo>
                    <a:pt x="1526" y="534"/>
                    <a:pt x="1736" y="610"/>
                    <a:pt x="1726" y="553"/>
                  </a:cubicBezTo>
                  <a:cubicBezTo>
                    <a:pt x="1726" y="505"/>
                    <a:pt x="1726" y="458"/>
                    <a:pt x="1726" y="410"/>
                  </a:cubicBezTo>
                  <a:cubicBezTo>
                    <a:pt x="1717" y="315"/>
                    <a:pt x="1755" y="305"/>
                    <a:pt x="1812" y="248"/>
                  </a:cubicBezTo>
                  <a:cubicBezTo>
                    <a:pt x="1860" y="210"/>
                    <a:pt x="1860" y="95"/>
                    <a:pt x="1927" y="38"/>
                  </a:cubicBezTo>
                  <a:cubicBezTo>
                    <a:pt x="1955" y="29"/>
                    <a:pt x="2032" y="19"/>
                    <a:pt x="2070"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4" name="Freeform 2">
              <a:extLst>
                <a:ext uri="{FF2B5EF4-FFF2-40B4-BE49-F238E27FC236}">
                  <a16:creationId xmlns:a16="http://schemas.microsoft.com/office/drawing/2014/main" id="{88F5A5D5-2628-4BE1-8A56-48E3B5CBB615}"/>
                </a:ext>
              </a:extLst>
            </p:cNvPr>
            <p:cNvSpPr>
              <a:spLocks noChangeArrowheads="1"/>
            </p:cNvSpPr>
            <p:nvPr/>
          </p:nvSpPr>
          <p:spPr bwMode="auto">
            <a:xfrm>
              <a:off x="6981931" y="1202559"/>
              <a:ext cx="413111" cy="309636"/>
            </a:xfrm>
            <a:custGeom>
              <a:avLst/>
              <a:gdLst>
                <a:gd name="T0" fmla="*/ 151544 w 1670"/>
                <a:gd name="T1" fmla="*/ 398141 h 1251"/>
                <a:gd name="T2" fmla="*/ 151544 w 1670"/>
                <a:gd name="T3" fmla="*/ 398141 h 1251"/>
                <a:gd name="T4" fmla="*/ 184833 w 1670"/>
                <a:gd name="T5" fmla="*/ 403112 h 1251"/>
                <a:gd name="T6" fmla="*/ 246445 w 1670"/>
                <a:gd name="T7" fmla="*/ 365336 h 1251"/>
                <a:gd name="T8" fmla="*/ 360226 w 1670"/>
                <a:gd name="T9" fmla="*/ 417029 h 1251"/>
                <a:gd name="T10" fmla="*/ 464071 w 1670"/>
                <a:gd name="T11" fmla="*/ 483635 h 1251"/>
                <a:gd name="T12" fmla="*/ 502330 w 1670"/>
                <a:gd name="T13" fmla="*/ 545270 h 1251"/>
                <a:gd name="T14" fmla="*/ 554003 w 1670"/>
                <a:gd name="T15" fmla="*/ 526381 h 1251"/>
                <a:gd name="T16" fmla="*/ 601702 w 1670"/>
                <a:gd name="T17" fmla="*/ 578572 h 1251"/>
                <a:gd name="T18" fmla="*/ 686666 w 1670"/>
                <a:gd name="T19" fmla="*/ 601934 h 1251"/>
                <a:gd name="T20" fmla="*/ 686666 w 1670"/>
                <a:gd name="T21" fmla="*/ 601934 h 1251"/>
                <a:gd name="T22" fmla="*/ 682194 w 1670"/>
                <a:gd name="T23" fmla="*/ 573602 h 1251"/>
                <a:gd name="T24" fmla="*/ 672754 w 1670"/>
                <a:gd name="T25" fmla="*/ 530855 h 1251"/>
                <a:gd name="T26" fmla="*/ 677723 w 1670"/>
                <a:gd name="T27" fmla="*/ 498049 h 1251"/>
                <a:gd name="T28" fmla="*/ 743806 w 1670"/>
                <a:gd name="T29" fmla="*/ 521411 h 1251"/>
                <a:gd name="T30" fmla="*/ 777095 w 1670"/>
                <a:gd name="T31" fmla="*/ 526381 h 1251"/>
                <a:gd name="T32" fmla="*/ 781567 w 1670"/>
                <a:gd name="T33" fmla="*/ 464747 h 1251"/>
                <a:gd name="T34" fmla="*/ 786536 w 1670"/>
                <a:gd name="T35" fmla="*/ 388697 h 1251"/>
                <a:gd name="T36" fmla="*/ 829266 w 1670"/>
                <a:gd name="T37" fmla="*/ 379253 h 1251"/>
                <a:gd name="T38" fmla="*/ 829266 w 1670"/>
                <a:gd name="T39" fmla="*/ 379253 h 1251"/>
                <a:gd name="T40" fmla="*/ 772127 w 1670"/>
                <a:gd name="T41" fmla="*/ 317618 h 1251"/>
                <a:gd name="T42" fmla="*/ 734365 w 1670"/>
                <a:gd name="T43" fmla="*/ 242066 h 1251"/>
                <a:gd name="T44" fmla="*/ 648904 w 1670"/>
                <a:gd name="T45" fmla="*/ 109352 h 1251"/>
                <a:gd name="T46" fmla="*/ 545060 w 1670"/>
                <a:gd name="T47" fmla="*/ 151602 h 1251"/>
                <a:gd name="T48" fmla="*/ 483449 w 1670"/>
                <a:gd name="T49" fmla="*/ 109352 h 1251"/>
                <a:gd name="T50" fmla="*/ 364698 w 1670"/>
                <a:gd name="T51" fmla="*/ 81020 h 1251"/>
                <a:gd name="T52" fmla="*/ 317496 w 1670"/>
                <a:gd name="T53" fmla="*/ 37776 h 1251"/>
                <a:gd name="T54" fmla="*/ 189305 w 1670"/>
                <a:gd name="T55" fmla="*/ 18888 h 1251"/>
                <a:gd name="T56" fmla="*/ 42730 w 1670"/>
                <a:gd name="T57" fmla="*/ 76049 h 1251"/>
                <a:gd name="T58" fmla="*/ 80492 w 1670"/>
                <a:gd name="T59" fmla="*/ 128240 h 1251"/>
                <a:gd name="T60" fmla="*/ 61611 w 1670"/>
                <a:gd name="T61" fmla="*/ 147128 h 1251"/>
                <a:gd name="T62" fmla="*/ 61611 w 1670"/>
                <a:gd name="T63" fmla="*/ 147128 h 1251"/>
                <a:gd name="T64" fmla="*/ 71052 w 1670"/>
                <a:gd name="T65" fmla="*/ 166016 h 1251"/>
                <a:gd name="T66" fmla="*/ 61611 w 1670"/>
                <a:gd name="T67" fmla="*/ 199319 h 1251"/>
                <a:gd name="T68" fmla="*/ 85461 w 1670"/>
                <a:gd name="T69" fmla="*/ 222681 h 1251"/>
                <a:gd name="T70" fmla="*/ 127694 w 1670"/>
                <a:gd name="T71" fmla="*/ 270398 h 1251"/>
                <a:gd name="T72" fmla="*/ 80492 w 1670"/>
                <a:gd name="T73" fmla="*/ 332033 h 1251"/>
                <a:gd name="T74" fmla="*/ 123222 w 1670"/>
                <a:gd name="T75" fmla="*/ 365336 h 1251"/>
                <a:gd name="T76" fmla="*/ 151544 w 1670"/>
                <a:gd name="T77" fmla="*/ 398141 h 12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70" h="1251">
                  <a:moveTo>
                    <a:pt x="305" y="801"/>
                  </a:moveTo>
                  <a:lnTo>
                    <a:pt x="305" y="801"/>
                  </a:lnTo>
                  <a:cubicBezTo>
                    <a:pt x="324" y="792"/>
                    <a:pt x="343" y="792"/>
                    <a:pt x="372" y="811"/>
                  </a:cubicBezTo>
                  <a:cubicBezTo>
                    <a:pt x="448" y="859"/>
                    <a:pt x="467" y="773"/>
                    <a:pt x="496" y="735"/>
                  </a:cubicBezTo>
                  <a:cubicBezTo>
                    <a:pt x="553" y="639"/>
                    <a:pt x="686" y="792"/>
                    <a:pt x="725" y="839"/>
                  </a:cubicBezTo>
                  <a:cubicBezTo>
                    <a:pt x="782" y="935"/>
                    <a:pt x="848" y="935"/>
                    <a:pt x="934" y="973"/>
                  </a:cubicBezTo>
                  <a:cubicBezTo>
                    <a:pt x="992" y="992"/>
                    <a:pt x="982" y="1106"/>
                    <a:pt x="1011" y="1097"/>
                  </a:cubicBezTo>
                  <a:cubicBezTo>
                    <a:pt x="1058" y="1087"/>
                    <a:pt x="1058" y="1068"/>
                    <a:pt x="1115" y="1059"/>
                  </a:cubicBezTo>
                  <a:cubicBezTo>
                    <a:pt x="1211" y="1059"/>
                    <a:pt x="1154" y="1106"/>
                    <a:pt x="1211" y="1164"/>
                  </a:cubicBezTo>
                  <a:cubicBezTo>
                    <a:pt x="1259" y="1211"/>
                    <a:pt x="1297" y="1250"/>
                    <a:pt x="1382" y="1211"/>
                  </a:cubicBezTo>
                  <a:cubicBezTo>
                    <a:pt x="1373" y="1154"/>
                    <a:pt x="1373" y="1154"/>
                    <a:pt x="1373" y="1154"/>
                  </a:cubicBezTo>
                  <a:cubicBezTo>
                    <a:pt x="1373" y="1116"/>
                    <a:pt x="1364" y="1097"/>
                    <a:pt x="1354" y="1068"/>
                  </a:cubicBezTo>
                  <a:cubicBezTo>
                    <a:pt x="1344" y="1049"/>
                    <a:pt x="1335" y="1011"/>
                    <a:pt x="1364" y="1002"/>
                  </a:cubicBezTo>
                  <a:cubicBezTo>
                    <a:pt x="1411" y="983"/>
                    <a:pt x="1459" y="1011"/>
                    <a:pt x="1497" y="1049"/>
                  </a:cubicBezTo>
                  <a:cubicBezTo>
                    <a:pt x="1507" y="1068"/>
                    <a:pt x="1545" y="1087"/>
                    <a:pt x="1564" y="1059"/>
                  </a:cubicBezTo>
                  <a:cubicBezTo>
                    <a:pt x="1573" y="1030"/>
                    <a:pt x="1573" y="964"/>
                    <a:pt x="1573" y="935"/>
                  </a:cubicBezTo>
                  <a:cubicBezTo>
                    <a:pt x="1573" y="878"/>
                    <a:pt x="1535" y="830"/>
                    <a:pt x="1583" y="782"/>
                  </a:cubicBezTo>
                  <a:cubicBezTo>
                    <a:pt x="1669" y="763"/>
                    <a:pt x="1669" y="763"/>
                    <a:pt x="1669" y="763"/>
                  </a:cubicBezTo>
                  <a:cubicBezTo>
                    <a:pt x="1640" y="725"/>
                    <a:pt x="1592" y="687"/>
                    <a:pt x="1554" y="639"/>
                  </a:cubicBezTo>
                  <a:cubicBezTo>
                    <a:pt x="1516" y="592"/>
                    <a:pt x="1497" y="544"/>
                    <a:pt x="1478" y="487"/>
                  </a:cubicBezTo>
                  <a:cubicBezTo>
                    <a:pt x="1459" y="448"/>
                    <a:pt x="1335" y="229"/>
                    <a:pt x="1306" y="220"/>
                  </a:cubicBezTo>
                  <a:cubicBezTo>
                    <a:pt x="1240" y="210"/>
                    <a:pt x="1173" y="325"/>
                    <a:pt x="1097" y="305"/>
                  </a:cubicBezTo>
                  <a:cubicBezTo>
                    <a:pt x="1001" y="296"/>
                    <a:pt x="1125" y="220"/>
                    <a:pt x="973" y="220"/>
                  </a:cubicBezTo>
                  <a:cubicBezTo>
                    <a:pt x="896" y="220"/>
                    <a:pt x="772" y="248"/>
                    <a:pt x="734" y="163"/>
                  </a:cubicBezTo>
                  <a:cubicBezTo>
                    <a:pt x="715" y="105"/>
                    <a:pt x="706" y="76"/>
                    <a:pt x="639" y="76"/>
                  </a:cubicBezTo>
                  <a:cubicBezTo>
                    <a:pt x="553" y="67"/>
                    <a:pt x="467" y="67"/>
                    <a:pt x="381" y="38"/>
                  </a:cubicBezTo>
                  <a:cubicBezTo>
                    <a:pt x="219" y="0"/>
                    <a:pt x="210" y="67"/>
                    <a:pt x="86" y="153"/>
                  </a:cubicBezTo>
                  <a:cubicBezTo>
                    <a:pt x="0" y="220"/>
                    <a:pt x="162" y="239"/>
                    <a:pt x="162" y="258"/>
                  </a:cubicBezTo>
                  <a:cubicBezTo>
                    <a:pt x="162" y="267"/>
                    <a:pt x="143" y="286"/>
                    <a:pt x="124" y="296"/>
                  </a:cubicBezTo>
                  <a:cubicBezTo>
                    <a:pt x="143" y="334"/>
                    <a:pt x="143" y="334"/>
                    <a:pt x="143" y="334"/>
                  </a:cubicBezTo>
                  <a:cubicBezTo>
                    <a:pt x="152" y="363"/>
                    <a:pt x="133" y="382"/>
                    <a:pt x="124" y="401"/>
                  </a:cubicBezTo>
                  <a:cubicBezTo>
                    <a:pt x="114" y="439"/>
                    <a:pt x="143" y="439"/>
                    <a:pt x="172" y="448"/>
                  </a:cubicBezTo>
                  <a:cubicBezTo>
                    <a:pt x="210" y="458"/>
                    <a:pt x="286" y="496"/>
                    <a:pt x="257" y="544"/>
                  </a:cubicBezTo>
                  <a:cubicBezTo>
                    <a:pt x="229" y="592"/>
                    <a:pt x="124" y="592"/>
                    <a:pt x="162" y="668"/>
                  </a:cubicBezTo>
                  <a:cubicBezTo>
                    <a:pt x="172" y="697"/>
                    <a:pt x="219" y="725"/>
                    <a:pt x="248" y="735"/>
                  </a:cubicBezTo>
                  <a:cubicBezTo>
                    <a:pt x="267" y="754"/>
                    <a:pt x="295" y="792"/>
                    <a:pt x="305" y="801"/>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5" name="Freeform 3">
              <a:extLst>
                <a:ext uri="{FF2B5EF4-FFF2-40B4-BE49-F238E27FC236}">
                  <a16:creationId xmlns:a16="http://schemas.microsoft.com/office/drawing/2014/main" id="{163230CD-E7C3-40D7-A502-02B7462A3B51}"/>
                </a:ext>
              </a:extLst>
            </p:cNvPr>
            <p:cNvSpPr>
              <a:spLocks noChangeArrowheads="1"/>
            </p:cNvSpPr>
            <p:nvPr/>
          </p:nvSpPr>
          <p:spPr bwMode="auto">
            <a:xfrm>
              <a:off x="6940066" y="1801294"/>
              <a:ext cx="487361" cy="401263"/>
            </a:xfrm>
            <a:custGeom>
              <a:avLst/>
              <a:gdLst>
                <a:gd name="T0" fmla="*/ 336213 w 1975"/>
                <a:gd name="T1" fmla="*/ 790830 h 1622"/>
                <a:gd name="T2" fmla="*/ 336213 w 1975"/>
                <a:gd name="T3" fmla="*/ 790830 h 1622"/>
                <a:gd name="T4" fmla="*/ 383889 w 1975"/>
                <a:gd name="T5" fmla="*/ 781392 h 1622"/>
                <a:gd name="T6" fmla="*/ 454906 w 1975"/>
                <a:gd name="T7" fmla="*/ 790830 h 1622"/>
                <a:gd name="T8" fmla="*/ 544795 w 1975"/>
                <a:gd name="T9" fmla="*/ 700918 h 1622"/>
                <a:gd name="T10" fmla="*/ 558700 w 1975"/>
                <a:gd name="T11" fmla="*/ 606038 h 1622"/>
                <a:gd name="T12" fmla="*/ 649085 w 1975"/>
                <a:gd name="T13" fmla="*/ 563814 h 1622"/>
                <a:gd name="T14" fmla="*/ 776717 w 1975"/>
                <a:gd name="T15" fmla="*/ 587162 h 1622"/>
                <a:gd name="T16" fmla="*/ 890444 w 1975"/>
                <a:gd name="T17" fmla="*/ 587162 h 1622"/>
                <a:gd name="T18" fmla="*/ 980332 w 1975"/>
                <a:gd name="T19" fmla="*/ 577723 h 1622"/>
                <a:gd name="T20" fmla="*/ 980332 w 1975"/>
                <a:gd name="T21" fmla="*/ 577723 h 1622"/>
                <a:gd name="T22" fmla="*/ 947555 w 1975"/>
                <a:gd name="T23" fmla="*/ 501720 h 1622"/>
                <a:gd name="T24" fmla="*/ 928187 w 1975"/>
                <a:gd name="T25" fmla="*/ 463967 h 1622"/>
                <a:gd name="T26" fmla="*/ 909315 w 1975"/>
                <a:gd name="T27" fmla="*/ 369087 h 1622"/>
                <a:gd name="T28" fmla="*/ 866606 w 1975"/>
                <a:gd name="T29" fmla="*/ 307490 h 1622"/>
                <a:gd name="T30" fmla="*/ 819427 w 1975"/>
                <a:gd name="T31" fmla="*/ 236454 h 1622"/>
                <a:gd name="T32" fmla="*/ 819427 w 1975"/>
                <a:gd name="T33" fmla="*/ 236454 h 1622"/>
                <a:gd name="T34" fmla="*/ 771751 w 1975"/>
                <a:gd name="T35" fmla="*/ 227016 h 1622"/>
                <a:gd name="T36" fmla="*/ 724572 w 1975"/>
                <a:gd name="T37" fmla="*/ 269737 h 1622"/>
                <a:gd name="T38" fmla="*/ 634683 w 1975"/>
                <a:gd name="T39" fmla="*/ 217578 h 1622"/>
                <a:gd name="T40" fmla="*/ 578068 w 1975"/>
                <a:gd name="T41" fmla="*/ 160948 h 1622"/>
                <a:gd name="T42" fmla="*/ 563666 w 1975"/>
                <a:gd name="T43" fmla="*/ 122698 h 1622"/>
                <a:gd name="T44" fmla="*/ 535359 w 1975"/>
                <a:gd name="T45" fmla="*/ 89912 h 1622"/>
                <a:gd name="T46" fmla="*/ 483213 w 1975"/>
                <a:gd name="T47" fmla="*/ 56630 h 1622"/>
                <a:gd name="T48" fmla="*/ 483213 w 1975"/>
                <a:gd name="T49" fmla="*/ 56630 h 1622"/>
                <a:gd name="T50" fmla="*/ 436034 w 1975"/>
                <a:gd name="T51" fmla="*/ 32786 h 1622"/>
                <a:gd name="T52" fmla="*/ 383889 w 1975"/>
                <a:gd name="T53" fmla="*/ 18877 h 1622"/>
                <a:gd name="T54" fmla="*/ 303436 w 1975"/>
                <a:gd name="T55" fmla="*/ 208139 h 1622"/>
                <a:gd name="T56" fmla="*/ 274632 w 1975"/>
                <a:gd name="T57" fmla="*/ 246389 h 1622"/>
                <a:gd name="T58" fmla="*/ 255760 w 1975"/>
                <a:gd name="T59" fmla="*/ 213107 h 1622"/>
                <a:gd name="T60" fmla="*/ 132598 w 1975"/>
                <a:gd name="T61" fmla="*/ 146542 h 1622"/>
                <a:gd name="T62" fmla="*/ 61581 w 1975"/>
                <a:gd name="T63" fmla="*/ 142071 h 1622"/>
                <a:gd name="T64" fmla="*/ 14402 w 1975"/>
                <a:gd name="T65" fmla="*/ 146542 h 1622"/>
                <a:gd name="T66" fmla="*/ 14402 w 1975"/>
                <a:gd name="T67" fmla="*/ 146542 h 1622"/>
                <a:gd name="T68" fmla="*/ 4966 w 1975"/>
                <a:gd name="T69" fmla="*/ 231984 h 1622"/>
                <a:gd name="T70" fmla="*/ 61581 w 1975"/>
                <a:gd name="T71" fmla="*/ 208139 h 1622"/>
                <a:gd name="T72" fmla="*/ 42710 w 1975"/>
                <a:gd name="T73" fmla="*/ 326863 h 1622"/>
                <a:gd name="T74" fmla="*/ 42710 w 1975"/>
                <a:gd name="T75" fmla="*/ 355178 h 1622"/>
                <a:gd name="T76" fmla="*/ 47179 w 1975"/>
                <a:gd name="T77" fmla="*/ 407337 h 1622"/>
                <a:gd name="T78" fmla="*/ 47179 w 1975"/>
                <a:gd name="T79" fmla="*/ 407337 h 1622"/>
                <a:gd name="T80" fmla="*/ 61581 w 1975"/>
                <a:gd name="T81" fmla="*/ 535003 h 1622"/>
                <a:gd name="T82" fmla="*/ 61581 w 1975"/>
                <a:gd name="T83" fmla="*/ 644288 h 1622"/>
                <a:gd name="T84" fmla="*/ 151470 w 1975"/>
                <a:gd name="T85" fmla="*/ 634353 h 1622"/>
                <a:gd name="T86" fmla="*/ 208581 w 1975"/>
                <a:gd name="T87" fmla="*/ 677074 h 1622"/>
                <a:gd name="T88" fmla="*/ 231923 w 1975"/>
                <a:gd name="T89" fmla="*/ 719795 h 1622"/>
                <a:gd name="T90" fmla="*/ 270163 w 1975"/>
                <a:gd name="T91" fmla="*/ 771954 h 1622"/>
                <a:gd name="T92" fmla="*/ 336213 w 1975"/>
                <a:gd name="T93" fmla="*/ 790830 h 16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75" h="1622">
                  <a:moveTo>
                    <a:pt x="677" y="1592"/>
                  </a:moveTo>
                  <a:lnTo>
                    <a:pt x="677" y="1592"/>
                  </a:lnTo>
                  <a:cubicBezTo>
                    <a:pt x="773" y="1573"/>
                    <a:pt x="773" y="1573"/>
                    <a:pt x="773" y="1573"/>
                  </a:cubicBezTo>
                  <a:cubicBezTo>
                    <a:pt x="820" y="1621"/>
                    <a:pt x="868" y="1611"/>
                    <a:pt x="916" y="1592"/>
                  </a:cubicBezTo>
                  <a:cubicBezTo>
                    <a:pt x="982" y="1564"/>
                    <a:pt x="1173" y="1525"/>
                    <a:pt x="1097" y="1411"/>
                  </a:cubicBezTo>
                  <a:cubicBezTo>
                    <a:pt x="1011" y="1306"/>
                    <a:pt x="1030" y="1297"/>
                    <a:pt x="1125" y="1220"/>
                  </a:cubicBezTo>
                  <a:cubicBezTo>
                    <a:pt x="1154" y="1192"/>
                    <a:pt x="1269" y="1077"/>
                    <a:pt x="1307" y="1135"/>
                  </a:cubicBezTo>
                  <a:cubicBezTo>
                    <a:pt x="1374" y="1230"/>
                    <a:pt x="1536" y="1115"/>
                    <a:pt x="1564" y="1182"/>
                  </a:cubicBezTo>
                  <a:cubicBezTo>
                    <a:pt x="1621" y="1306"/>
                    <a:pt x="1688" y="1182"/>
                    <a:pt x="1793" y="1182"/>
                  </a:cubicBezTo>
                  <a:cubicBezTo>
                    <a:pt x="1974" y="1163"/>
                    <a:pt x="1974" y="1163"/>
                    <a:pt x="1974" y="1163"/>
                  </a:cubicBezTo>
                  <a:cubicBezTo>
                    <a:pt x="1965" y="1135"/>
                    <a:pt x="1908" y="1039"/>
                    <a:pt x="1908" y="1010"/>
                  </a:cubicBezTo>
                  <a:cubicBezTo>
                    <a:pt x="1908" y="982"/>
                    <a:pt x="1888" y="953"/>
                    <a:pt x="1869" y="934"/>
                  </a:cubicBezTo>
                  <a:cubicBezTo>
                    <a:pt x="1831" y="877"/>
                    <a:pt x="1812" y="820"/>
                    <a:pt x="1831" y="743"/>
                  </a:cubicBezTo>
                  <a:cubicBezTo>
                    <a:pt x="1812" y="686"/>
                    <a:pt x="1783" y="658"/>
                    <a:pt x="1745" y="619"/>
                  </a:cubicBezTo>
                  <a:cubicBezTo>
                    <a:pt x="1707" y="591"/>
                    <a:pt x="1659" y="524"/>
                    <a:pt x="1650" y="476"/>
                  </a:cubicBezTo>
                  <a:cubicBezTo>
                    <a:pt x="1631" y="457"/>
                    <a:pt x="1583" y="457"/>
                    <a:pt x="1554" y="457"/>
                  </a:cubicBezTo>
                  <a:cubicBezTo>
                    <a:pt x="1497" y="467"/>
                    <a:pt x="1497" y="514"/>
                    <a:pt x="1459" y="543"/>
                  </a:cubicBezTo>
                  <a:cubicBezTo>
                    <a:pt x="1383" y="610"/>
                    <a:pt x="1335" y="476"/>
                    <a:pt x="1278" y="438"/>
                  </a:cubicBezTo>
                  <a:cubicBezTo>
                    <a:pt x="1221" y="410"/>
                    <a:pt x="1192" y="372"/>
                    <a:pt x="1164" y="324"/>
                  </a:cubicBezTo>
                  <a:cubicBezTo>
                    <a:pt x="1145" y="295"/>
                    <a:pt x="1154" y="276"/>
                    <a:pt x="1135" y="247"/>
                  </a:cubicBezTo>
                  <a:cubicBezTo>
                    <a:pt x="1106" y="219"/>
                    <a:pt x="1087" y="219"/>
                    <a:pt x="1078" y="181"/>
                  </a:cubicBezTo>
                  <a:cubicBezTo>
                    <a:pt x="1068" y="143"/>
                    <a:pt x="1002" y="133"/>
                    <a:pt x="973" y="114"/>
                  </a:cubicBezTo>
                  <a:cubicBezTo>
                    <a:pt x="906" y="114"/>
                    <a:pt x="887" y="133"/>
                    <a:pt x="878" y="66"/>
                  </a:cubicBezTo>
                  <a:cubicBezTo>
                    <a:pt x="868" y="9"/>
                    <a:pt x="811" y="0"/>
                    <a:pt x="773" y="38"/>
                  </a:cubicBezTo>
                  <a:cubicBezTo>
                    <a:pt x="677" y="133"/>
                    <a:pt x="677" y="305"/>
                    <a:pt x="611" y="419"/>
                  </a:cubicBezTo>
                  <a:cubicBezTo>
                    <a:pt x="601" y="429"/>
                    <a:pt x="563" y="514"/>
                    <a:pt x="553" y="496"/>
                  </a:cubicBezTo>
                  <a:cubicBezTo>
                    <a:pt x="544" y="496"/>
                    <a:pt x="515" y="438"/>
                    <a:pt x="515" y="429"/>
                  </a:cubicBezTo>
                  <a:cubicBezTo>
                    <a:pt x="486" y="286"/>
                    <a:pt x="344" y="362"/>
                    <a:pt x="267" y="295"/>
                  </a:cubicBezTo>
                  <a:cubicBezTo>
                    <a:pt x="200" y="238"/>
                    <a:pt x="210" y="238"/>
                    <a:pt x="124" y="286"/>
                  </a:cubicBezTo>
                  <a:cubicBezTo>
                    <a:pt x="95" y="295"/>
                    <a:pt x="67" y="286"/>
                    <a:pt x="29" y="295"/>
                  </a:cubicBezTo>
                  <a:cubicBezTo>
                    <a:pt x="38" y="352"/>
                    <a:pt x="0" y="400"/>
                    <a:pt x="10" y="467"/>
                  </a:cubicBezTo>
                  <a:cubicBezTo>
                    <a:pt x="19" y="514"/>
                    <a:pt x="86" y="419"/>
                    <a:pt x="124" y="419"/>
                  </a:cubicBezTo>
                  <a:cubicBezTo>
                    <a:pt x="143" y="505"/>
                    <a:pt x="95" y="581"/>
                    <a:pt x="86" y="658"/>
                  </a:cubicBezTo>
                  <a:cubicBezTo>
                    <a:pt x="86" y="677"/>
                    <a:pt x="86" y="696"/>
                    <a:pt x="86" y="715"/>
                  </a:cubicBezTo>
                  <a:cubicBezTo>
                    <a:pt x="86" y="743"/>
                    <a:pt x="95" y="791"/>
                    <a:pt x="95" y="820"/>
                  </a:cubicBezTo>
                  <a:cubicBezTo>
                    <a:pt x="181" y="877"/>
                    <a:pt x="95" y="1001"/>
                    <a:pt x="124" y="1077"/>
                  </a:cubicBezTo>
                  <a:cubicBezTo>
                    <a:pt x="143" y="1163"/>
                    <a:pt x="115" y="1230"/>
                    <a:pt x="124" y="1297"/>
                  </a:cubicBezTo>
                  <a:cubicBezTo>
                    <a:pt x="162" y="1316"/>
                    <a:pt x="239" y="1239"/>
                    <a:pt x="305" y="1277"/>
                  </a:cubicBezTo>
                  <a:cubicBezTo>
                    <a:pt x="353" y="1297"/>
                    <a:pt x="391" y="1325"/>
                    <a:pt x="420" y="1363"/>
                  </a:cubicBezTo>
                  <a:cubicBezTo>
                    <a:pt x="448" y="1392"/>
                    <a:pt x="439" y="1430"/>
                    <a:pt x="467" y="1449"/>
                  </a:cubicBezTo>
                  <a:cubicBezTo>
                    <a:pt x="506" y="1487"/>
                    <a:pt x="525" y="1535"/>
                    <a:pt x="544" y="1554"/>
                  </a:cubicBezTo>
                  <a:cubicBezTo>
                    <a:pt x="591" y="1592"/>
                    <a:pt x="630" y="1573"/>
                    <a:pt x="677" y="1592"/>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6" name="Freeform 4">
              <a:extLst>
                <a:ext uri="{FF2B5EF4-FFF2-40B4-BE49-F238E27FC236}">
                  <a16:creationId xmlns:a16="http://schemas.microsoft.com/office/drawing/2014/main" id="{77DE1294-12BD-45C3-BC6B-95358935D451}"/>
                </a:ext>
              </a:extLst>
            </p:cNvPr>
            <p:cNvSpPr>
              <a:spLocks noChangeArrowheads="1"/>
            </p:cNvSpPr>
            <p:nvPr/>
          </p:nvSpPr>
          <p:spPr bwMode="auto">
            <a:xfrm>
              <a:off x="7000888" y="2067487"/>
              <a:ext cx="459715" cy="473933"/>
            </a:xfrm>
            <a:custGeom>
              <a:avLst/>
              <a:gdLst>
                <a:gd name="T0" fmla="*/ 212980 w 1861"/>
                <a:gd name="T1" fmla="*/ 255736 h 1918"/>
                <a:gd name="T2" fmla="*/ 212980 w 1861"/>
                <a:gd name="T3" fmla="*/ 255736 h 1918"/>
                <a:gd name="T4" fmla="*/ 260640 w 1861"/>
                <a:gd name="T5" fmla="*/ 246301 h 1918"/>
                <a:gd name="T6" fmla="*/ 331633 w 1861"/>
                <a:gd name="T7" fmla="*/ 255736 h 1918"/>
                <a:gd name="T8" fmla="*/ 421491 w 1861"/>
                <a:gd name="T9" fmla="*/ 165856 h 1918"/>
                <a:gd name="T10" fmla="*/ 435392 w 1861"/>
                <a:gd name="T11" fmla="*/ 71010 h 1918"/>
                <a:gd name="T12" fmla="*/ 525747 w 1861"/>
                <a:gd name="T13" fmla="*/ 28801 h 1918"/>
                <a:gd name="T14" fmla="*/ 653336 w 1861"/>
                <a:gd name="T15" fmla="*/ 52140 h 1918"/>
                <a:gd name="T16" fmla="*/ 767025 w 1861"/>
                <a:gd name="T17" fmla="*/ 52140 h 1918"/>
                <a:gd name="T18" fmla="*/ 856883 w 1861"/>
                <a:gd name="T19" fmla="*/ 42705 h 1918"/>
                <a:gd name="T20" fmla="*/ 856883 w 1861"/>
                <a:gd name="T21" fmla="*/ 42705 h 1918"/>
                <a:gd name="T22" fmla="*/ 894614 w 1861"/>
                <a:gd name="T23" fmla="*/ 66541 h 1918"/>
                <a:gd name="T24" fmla="*/ 904543 w 1861"/>
                <a:gd name="T25" fmla="*/ 109246 h 1918"/>
                <a:gd name="T26" fmla="*/ 923409 w 1861"/>
                <a:gd name="T27" fmla="*/ 151455 h 1918"/>
                <a:gd name="T28" fmla="*/ 923409 w 1861"/>
                <a:gd name="T29" fmla="*/ 151455 h 1918"/>
                <a:gd name="T30" fmla="*/ 909011 w 1861"/>
                <a:gd name="T31" fmla="*/ 184726 h 1918"/>
                <a:gd name="T32" fmla="*/ 852415 w 1861"/>
                <a:gd name="T33" fmla="*/ 246301 h 1918"/>
                <a:gd name="T34" fmla="*/ 780926 w 1861"/>
                <a:gd name="T35" fmla="*/ 326746 h 1918"/>
                <a:gd name="T36" fmla="*/ 729294 w 1861"/>
                <a:gd name="T37" fmla="*/ 369451 h 1918"/>
                <a:gd name="T38" fmla="*/ 710429 w 1861"/>
                <a:gd name="T39" fmla="*/ 445427 h 1918"/>
                <a:gd name="T40" fmla="*/ 653336 w 1861"/>
                <a:gd name="T41" fmla="*/ 497071 h 1918"/>
                <a:gd name="T42" fmla="*/ 658301 w 1861"/>
                <a:gd name="T43" fmla="*/ 568578 h 1918"/>
                <a:gd name="T44" fmla="*/ 639436 w 1861"/>
                <a:gd name="T45" fmla="*/ 606318 h 1918"/>
                <a:gd name="T46" fmla="*/ 729294 w 1861"/>
                <a:gd name="T47" fmla="*/ 587448 h 1918"/>
                <a:gd name="T48" fmla="*/ 748160 w 1861"/>
                <a:gd name="T49" fmla="*/ 653492 h 1918"/>
                <a:gd name="T50" fmla="*/ 771989 w 1861"/>
                <a:gd name="T51" fmla="*/ 729468 h 1918"/>
                <a:gd name="T52" fmla="*/ 733762 w 1861"/>
                <a:gd name="T53" fmla="*/ 814382 h 1918"/>
                <a:gd name="T54" fmla="*/ 733762 w 1861"/>
                <a:gd name="T55" fmla="*/ 814382 h 1918"/>
                <a:gd name="T56" fmla="*/ 710429 w 1861"/>
                <a:gd name="T57" fmla="*/ 843184 h 1918"/>
                <a:gd name="T58" fmla="*/ 686599 w 1861"/>
                <a:gd name="T59" fmla="*/ 866523 h 1918"/>
                <a:gd name="T60" fmla="*/ 648372 w 1861"/>
                <a:gd name="T61" fmla="*/ 904759 h 1918"/>
                <a:gd name="T62" fmla="*/ 620074 w 1861"/>
                <a:gd name="T63" fmla="*/ 951933 h 1918"/>
                <a:gd name="T64" fmla="*/ 620074 w 1861"/>
                <a:gd name="T65" fmla="*/ 951933 h 1918"/>
                <a:gd name="T66" fmla="*/ 577875 w 1861"/>
                <a:gd name="T67" fmla="*/ 938029 h 1918"/>
                <a:gd name="T68" fmla="*/ 544612 w 1861"/>
                <a:gd name="T69" fmla="*/ 914194 h 1918"/>
                <a:gd name="T70" fmla="*/ 501917 w 1861"/>
                <a:gd name="T71" fmla="*/ 909228 h 1918"/>
                <a:gd name="T72" fmla="*/ 421491 w 1861"/>
                <a:gd name="T73" fmla="*/ 933064 h 1918"/>
                <a:gd name="T74" fmla="*/ 354966 w 1861"/>
                <a:gd name="T75" fmla="*/ 918663 h 1918"/>
                <a:gd name="T76" fmla="*/ 250710 w 1861"/>
                <a:gd name="T77" fmla="*/ 914194 h 1918"/>
                <a:gd name="T78" fmla="*/ 189646 w 1861"/>
                <a:gd name="T79" fmla="*/ 914194 h 1918"/>
                <a:gd name="T80" fmla="*/ 146951 w 1861"/>
                <a:gd name="T81" fmla="*/ 904759 h 1918"/>
                <a:gd name="T82" fmla="*/ 146951 w 1861"/>
                <a:gd name="T83" fmla="*/ 904759 h 1918"/>
                <a:gd name="T84" fmla="*/ 141986 w 1861"/>
                <a:gd name="T85" fmla="*/ 880923 h 1918"/>
                <a:gd name="T86" fmla="*/ 118157 w 1861"/>
                <a:gd name="T87" fmla="*/ 833749 h 1918"/>
                <a:gd name="T88" fmla="*/ 52128 w 1861"/>
                <a:gd name="T89" fmla="*/ 819348 h 1918"/>
                <a:gd name="T90" fmla="*/ 61561 w 1861"/>
                <a:gd name="T91" fmla="*/ 691728 h 1918"/>
                <a:gd name="T92" fmla="*/ 146951 w 1861"/>
                <a:gd name="T93" fmla="*/ 662927 h 1918"/>
                <a:gd name="T94" fmla="*/ 141986 w 1861"/>
                <a:gd name="T95" fmla="*/ 625187 h 1918"/>
                <a:gd name="T96" fmla="*/ 160852 w 1861"/>
                <a:gd name="T97" fmla="*/ 578013 h 1918"/>
                <a:gd name="T98" fmla="*/ 184682 w 1861"/>
                <a:gd name="T99" fmla="*/ 511472 h 1918"/>
                <a:gd name="T100" fmla="*/ 189646 w 1861"/>
                <a:gd name="T101" fmla="*/ 454862 h 1918"/>
                <a:gd name="T102" fmla="*/ 180214 w 1861"/>
                <a:gd name="T103" fmla="*/ 326746 h 1918"/>
                <a:gd name="T104" fmla="*/ 212980 w 1861"/>
                <a:gd name="T105" fmla="*/ 255736 h 19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61" h="1918">
                  <a:moveTo>
                    <a:pt x="429" y="515"/>
                  </a:moveTo>
                  <a:lnTo>
                    <a:pt x="429" y="515"/>
                  </a:lnTo>
                  <a:cubicBezTo>
                    <a:pt x="525" y="496"/>
                    <a:pt x="525" y="496"/>
                    <a:pt x="525" y="496"/>
                  </a:cubicBezTo>
                  <a:cubicBezTo>
                    <a:pt x="572" y="544"/>
                    <a:pt x="620" y="534"/>
                    <a:pt x="668" y="515"/>
                  </a:cubicBezTo>
                  <a:cubicBezTo>
                    <a:pt x="734" y="487"/>
                    <a:pt x="925" y="448"/>
                    <a:pt x="849" y="334"/>
                  </a:cubicBezTo>
                  <a:cubicBezTo>
                    <a:pt x="763" y="229"/>
                    <a:pt x="782" y="220"/>
                    <a:pt x="877" y="143"/>
                  </a:cubicBezTo>
                  <a:cubicBezTo>
                    <a:pt x="906" y="115"/>
                    <a:pt x="1021" y="0"/>
                    <a:pt x="1059" y="58"/>
                  </a:cubicBezTo>
                  <a:cubicBezTo>
                    <a:pt x="1126" y="153"/>
                    <a:pt x="1288" y="38"/>
                    <a:pt x="1316" y="105"/>
                  </a:cubicBezTo>
                  <a:cubicBezTo>
                    <a:pt x="1373" y="229"/>
                    <a:pt x="1440" y="105"/>
                    <a:pt x="1545" y="105"/>
                  </a:cubicBezTo>
                  <a:cubicBezTo>
                    <a:pt x="1726" y="86"/>
                    <a:pt x="1726" y="86"/>
                    <a:pt x="1726" y="86"/>
                  </a:cubicBezTo>
                  <a:cubicBezTo>
                    <a:pt x="1745" y="96"/>
                    <a:pt x="1783" y="105"/>
                    <a:pt x="1802" y="134"/>
                  </a:cubicBezTo>
                  <a:cubicBezTo>
                    <a:pt x="1812" y="162"/>
                    <a:pt x="1812" y="181"/>
                    <a:pt x="1822" y="220"/>
                  </a:cubicBezTo>
                  <a:cubicBezTo>
                    <a:pt x="1831" y="248"/>
                    <a:pt x="1850" y="277"/>
                    <a:pt x="1860" y="305"/>
                  </a:cubicBezTo>
                  <a:cubicBezTo>
                    <a:pt x="1831" y="372"/>
                    <a:pt x="1831" y="372"/>
                    <a:pt x="1831" y="372"/>
                  </a:cubicBezTo>
                  <a:cubicBezTo>
                    <a:pt x="1822" y="448"/>
                    <a:pt x="1764" y="458"/>
                    <a:pt x="1717" y="496"/>
                  </a:cubicBezTo>
                  <a:cubicBezTo>
                    <a:pt x="1640" y="534"/>
                    <a:pt x="1650" y="630"/>
                    <a:pt x="1573" y="658"/>
                  </a:cubicBezTo>
                  <a:cubicBezTo>
                    <a:pt x="1526" y="677"/>
                    <a:pt x="1488" y="696"/>
                    <a:pt x="1469" y="744"/>
                  </a:cubicBezTo>
                  <a:cubicBezTo>
                    <a:pt x="1450" y="801"/>
                    <a:pt x="1469" y="859"/>
                    <a:pt x="1431" y="897"/>
                  </a:cubicBezTo>
                  <a:cubicBezTo>
                    <a:pt x="1354" y="954"/>
                    <a:pt x="1326" y="868"/>
                    <a:pt x="1316" y="1001"/>
                  </a:cubicBezTo>
                  <a:cubicBezTo>
                    <a:pt x="1306" y="1049"/>
                    <a:pt x="1335" y="1106"/>
                    <a:pt x="1326" y="1145"/>
                  </a:cubicBezTo>
                  <a:cubicBezTo>
                    <a:pt x="1316" y="1173"/>
                    <a:pt x="1259" y="1183"/>
                    <a:pt x="1288" y="1221"/>
                  </a:cubicBezTo>
                  <a:cubicBezTo>
                    <a:pt x="1335" y="1288"/>
                    <a:pt x="1431" y="1164"/>
                    <a:pt x="1469" y="1183"/>
                  </a:cubicBezTo>
                  <a:cubicBezTo>
                    <a:pt x="1507" y="1192"/>
                    <a:pt x="1507" y="1288"/>
                    <a:pt x="1507" y="1316"/>
                  </a:cubicBezTo>
                  <a:cubicBezTo>
                    <a:pt x="1507" y="1373"/>
                    <a:pt x="1488" y="1431"/>
                    <a:pt x="1555" y="1469"/>
                  </a:cubicBezTo>
                  <a:cubicBezTo>
                    <a:pt x="1631" y="1507"/>
                    <a:pt x="1516" y="1622"/>
                    <a:pt x="1478" y="1640"/>
                  </a:cubicBezTo>
                  <a:cubicBezTo>
                    <a:pt x="1459" y="1660"/>
                    <a:pt x="1450" y="1679"/>
                    <a:pt x="1431" y="1698"/>
                  </a:cubicBezTo>
                  <a:cubicBezTo>
                    <a:pt x="1411" y="1707"/>
                    <a:pt x="1393" y="1726"/>
                    <a:pt x="1383" y="1745"/>
                  </a:cubicBezTo>
                  <a:cubicBezTo>
                    <a:pt x="1354" y="1764"/>
                    <a:pt x="1335" y="1793"/>
                    <a:pt x="1306" y="1822"/>
                  </a:cubicBezTo>
                  <a:cubicBezTo>
                    <a:pt x="1288" y="1860"/>
                    <a:pt x="1278" y="1889"/>
                    <a:pt x="1249" y="1917"/>
                  </a:cubicBezTo>
                  <a:cubicBezTo>
                    <a:pt x="1221" y="1908"/>
                    <a:pt x="1192" y="1898"/>
                    <a:pt x="1164" y="1889"/>
                  </a:cubicBezTo>
                  <a:cubicBezTo>
                    <a:pt x="1135" y="1879"/>
                    <a:pt x="1126" y="1850"/>
                    <a:pt x="1097" y="1841"/>
                  </a:cubicBezTo>
                  <a:cubicBezTo>
                    <a:pt x="1068" y="1831"/>
                    <a:pt x="1039" y="1831"/>
                    <a:pt x="1011" y="1831"/>
                  </a:cubicBezTo>
                  <a:cubicBezTo>
                    <a:pt x="954" y="1841"/>
                    <a:pt x="916" y="1889"/>
                    <a:pt x="849" y="1879"/>
                  </a:cubicBezTo>
                  <a:cubicBezTo>
                    <a:pt x="801" y="1869"/>
                    <a:pt x="754" y="1869"/>
                    <a:pt x="715" y="1850"/>
                  </a:cubicBezTo>
                  <a:cubicBezTo>
                    <a:pt x="649" y="1831"/>
                    <a:pt x="563" y="1774"/>
                    <a:pt x="505" y="1841"/>
                  </a:cubicBezTo>
                  <a:cubicBezTo>
                    <a:pt x="458" y="1908"/>
                    <a:pt x="439" y="1869"/>
                    <a:pt x="382" y="1841"/>
                  </a:cubicBezTo>
                  <a:cubicBezTo>
                    <a:pt x="353" y="1831"/>
                    <a:pt x="324" y="1831"/>
                    <a:pt x="296" y="1822"/>
                  </a:cubicBezTo>
                  <a:cubicBezTo>
                    <a:pt x="286" y="1774"/>
                    <a:pt x="286" y="1774"/>
                    <a:pt x="286" y="1774"/>
                  </a:cubicBezTo>
                  <a:cubicBezTo>
                    <a:pt x="277" y="1745"/>
                    <a:pt x="286" y="1688"/>
                    <a:pt x="238" y="1679"/>
                  </a:cubicBezTo>
                  <a:cubicBezTo>
                    <a:pt x="191" y="1669"/>
                    <a:pt x="153" y="1669"/>
                    <a:pt x="105" y="1650"/>
                  </a:cubicBezTo>
                  <a:cubicBezTo>
                    <a:pt x="0" y="1602"/>
                    <a:pt x="57" y="1440"/>
                    <a:pt x="124" y="1393"/>
                  </a:cubicBezTo>
                  <a:cubicBezTo>
                    <a:pt x="172" y="1364"/>
                    <a:pt x="296" y="1393"/>
                    <a:pt x="296" y="1335"/>
                  </a:cubicBezTo>
                  <a:cubicBezTo>
                    <a:pt x="296" y="1316"/>
                    <a:pt x="267" y="1278"/>
                    <a:pt x="286" y="1259"/>
                  </a:cubicBezTo>
                  <a:cubicBezTo>
                    <a:pt x="324" y="1240"/>
                    <a:pt x="324" y="1211"/>
                    <a:pt x="324" y="1164"/>
                  </a:cubicBezTo>
                  <a:cubicBezTo>
                    <a:pt x="343" y="1106"/>
                    <a:pt x="334" y="1078"/>
                    <a:pt x="372" y="1030"/>
                  </a:cubicBezTo>
                  <a:cubicBezTo>
                    <a:pt x="401" y="992"/>
                    <a:pt x="401" y="963"/>
                    <a:pt x="382" y="916"/>
                  </a:cubicBezTo>
                  <a:cubicBezTo>
                    <a:pt x="353" y="859"/>
                    <a:pt x="343" y="725"/>
                    <a:pt x="363" y="658"/>
                  </a:cubicBezTo>
                  <a:cubicBezTo>
                    <a:pt x="372" y="611"/>
                    <a:pt x="439" y="563"/>
                    <a:pt x="429" y="51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7" name="Freeform 5">
              <a:extLst>
                <a:ext uri="{FF2B5EF4-FFF2-40B4-BE49-F238E27FC236}">
                  <a16:creationId xmlns:a16="http://schemas.microsoft.com/office/drawing/2014/main" id="{324EBF72-C0D9-4AF5-A0D1-3BB1331590C8}"/>
                </a:ext>
              </a:extLst>
            </p:cNvPr>
            <p:cNvSpPr>
              <a:spLocks noChangeArrowheads="1"/>
            </p:cNvSpPr>
            <p:nvPr/>
          </p:nvSpPr>
          <p:spPr bwMode="auto">
            <a:xfrm>
              <a:off x="7312104" y="1390552"/>
              <a:ext cx="344391" cy="545023"/>
            </a:xfrm>
            <a:custGeom>
              <a:avLst/>
              <a:gdLst>
                <a:gd name="T0" fmla="*/ 23343 w 1393"/>
                <a:gd name="T1" fmla="*/ 222526 h 2204"/>
                <a:gd name="T2" fmla="*/ 23343 w 1393"/>
                <a:gd name="T3" fmla="*/ 222526 h 2204"/>
                <a:gd name="T4" fmla="*/ 47182 w 1393"/>
                <a:gd name="T5" fmla="*/ 246368 h 2204"/>
                <a:gd name="T6" fmla="*/ 66551 w 1393"/>
                <a:gd name="T7" fmla="*/ 284117 h 2204"/>
                <a:gd name="T8" fmla="*/ 61585 w 1393"/>
                <a:gd name="T9" fmla="*/ 336272 h 2204"/>
                <a:gd name="T10" fmla="*/ 28309 w 1393"/>
                <a:gd name="T11" fmla="*/ 407301 h 2204"/>
                <a:gd name="T12" fmla="*/ 18873 w 1393"/>
                <a:gd name="T13" fmla="*/ 478827 h 2204"/>
                <a:gd name="T14" fmla="*/ 52148 w 1393"/>
                <a:gd name="T15" fmla="*/ 549360 h 2204"/>
                <a:gd name="T16" fmla="*/ 94860 w 1393"/>
                <a:gd name="T17" fmla="*/ 563764 h 2204"/>
                <a:gd name="T18" fmla="*/ 118203 w 1393"/>
                <a:gd name="T19" fmla="*/ 568235 h 2204"/>
                <a:gd name="T20" fmla="*/ 179787 w 1393"/>
                <a:gd name="T21" fmla="*/ 549360 h 2204"/>
                <a:gd name="T22" fmla="*/ 293520 w 1393"/>
                <a:gd name="T23" fmla="*/ 539922 h 2204"/>
                <a:gd name="T24" fmla="*/ 345669 w 1393"/>
                <a:gd name="T25" fmla="*/ 629827 h 2204"/>
                <a:gd name="T26" fmla="*/ 369508 w 1393"/>
                <a:gd name="T27" fmla="*/ 701353 h 2204"/>
                <a:gd name="T28" fmla="*/ 336232 w 1393"/>
                <a:gd name="T29" fmla="*/ 772382 h 2204"/>
                <a:gd name="T30" fmla="*/ 312393 w 1393"/>
                <a:gd name="T31" fmla="*/ 824536 h 2204"/>
                <a:gd name="T32" fmla="*/ 331762 w 1393"/>
                <a:gd name="T33" fmla="*/ 862286 h 2204"/>
                <a:gd name="T34" fmla="*/ 231936 w 1393"/>
                <a:gd name="T35" fmla="*/ 971066 h 2204"/>
                <a:gd name="T36" fmla="*/ 218030 w 1393"/>
                <a:gd name="T37" fmla="*/ 1004345 h 2204"/>
                <a:gd name="T38" fmla="*/ 218030 w 1393"/>
                <a:gd name="T39" fmla="*/ 1004345 h 2204"/>
                <a:gd name="T40" fmla="*/ 241372 w 1393"/>
                <a:gd name="T41" fmla="*/ 1051532 h 2204"/>
                <a:gd name="T42" fmla="*/ 260245 w 1393"/>
                <a:gd name="T43" fmla="*/ 1051532 h 2204"/>
                <a:gd name="T44" fmla="*/ 293520 w 1393"/>
                <a:gd name="T45" fmla="*/ 1056499 h 2204"/>
                <a:gd name="T46" fmla="*/ 312393 w 1393"/>
                <a:gd name="T47" fmla="*/ 1037624 h 2204"/>
                <a:gd name="T48" fmla="*/ 331762 w 1393"/>
                <a:gd name="T49" fmla="*/ 1032657 h 2204"/>
                <a:gd name="T50" fmla="*/ 369508 w 1393"/>
                <a:gd name="T51" fmla="*/ 1023220 h 2204"/>
                <a:gd name="T52" fmla="*/ 440529 w 1393"/>
                <a:gd name="T53" fmla="*/ 1042095 h 2204"/>
                <a:gd name="T54" fmla="*/ 516020 w 1393"/>
                <a:gd name="T55" fmla="*/ 1032657 h 2204"/>
                <a:gd name="T56" fmla="*/ 544825 w 1393"/>
                <a:gd name="T57" fmla="*/ 1065937 h 2204"/>
                <a:gd name="T58" fmla="*/ 573135 w 1393"/>
                <a:gd name="T59" fmla="*/ 1094249 h 2204"/>
                <a:gd name="T60" fmla="*/ 629753 w 1393"/>
                <a:gd name="T61" fmla="*/ 1079845 h 2204"/>
                <a:gd name="T62" fmla="*/ 629753 w 1393"/>
                <a:gd name="T63" fmla="*/ 1079845 h 2204"/>
                <a:gd name="T64" fmla="*/ 644156 w 1393"/>
                <a:gd name="T65" fmla="*/ 1056499 h 2204"/>
                <a:gd name="T66" fmla="*/ 634719 w 1393"/>
                <a:gd name="T67" fmla="*/ 989940 h 2204"/>
                <a:gd name="T68" fmla="*/ 629753 w 1393"/>
                <a:gd name="T69" fmla="*/ 890599 h 2204"/>
                <a:gd name="T70" fmla="*/ 667498 w 1393"/>
                <a:gd name="T71" fmla="*/ 800694 h 2204"/>
                <a:gd name="T72" fmla="*/ 686867 w 1393"/>
                <a:gd name="T73" fmla="*/ 681981 h 2204"/>
                <a:gd name="T74" fmla="*/ 667498 w 1393"/>
                <a:gd name="T75" fmla="*/ 539922 h 2204"/>
                <a:gd name="T76" fmla="*/ 573135 w 1393"/>
                <a:gd name="T77" fmla="*/ 440581 h 2204"/>
                <a:gd name="T78" fmla="*/ 397817 w 1393"/>
                <a:gd name="T79" fmla="*/ 322364 h 2204"/>
                <a:gd name="T80" fmla="*/ 293520 w 1393"/>
                <a:gd name="T81" fmla="*/ 170371 h 2204"/>
                <a:gd name="T82" fmla="*/ 250808 w 1393"/>
                <a:gd name="T83" fmla="*/ 151496 h 2204"/>
                <a:gd name="T84" fmla="*/ 222499 w 1393"/>
                <a:gd name="T85" fmla="*/ 109276 h 2204"/>
                <a:gd name="T86" fmla="*/ 170351 w 1393"/>
                <a:gd name="T87" fmla="*/ 9437 h 2204"/>
                <a:gd name="T88" fmla="*/ 165881 w 1393"/>
                <a:gd name="T89" fmla="*/ 0 h 2204"/>
                <a:gd name="T90" fmla="*/ 165881 w 1393"/>
                <a:gd name="T91" fmla="*/ 0 h 2204"/>
                <a:gd name="T92" fmla="*/ 123169 w 1393"/>
                <a:gd name="T93" fmla="*/ 9437 h 2204"/>
                <a:gd name="T94" fmla="*/ 118203 w 1393"/>
                <a:gd name="T95" fmla="*/ 85434 h 2204"/>
                <a:gd name="T96" fmla="*/ 113733 w 1393"/>
                <a:gd name="T97" fmla="*/ 147026 h 2204"/>
                <a:gd name="T98" fmla="*/ 80457 w 1393"/>
                <a:gd name="T99" fmla="*/ 142059 h 2204"/>
                <a:gd name="T100" fmla="*/ 14403 w 1393"/>
                <a:gd name="T101" fmla="*/ 118713 h 2204"/>
                <a:gd name="T102" fmla="*/ 9436 w 1393"/>
                <a:gd name="T103" fmla="*/ 151496 h 2204"/>
                <a:gd name="T104" fmla="*/ 18873 w 1393"/>
                <a:gd name="T105" fmla="*/ 194213 h 2204"/>
                <a:gd name="T106" fmla="*/ 23343 w 1393"/>
                <a:gd name="T107" fmla="*/ 222526 h 22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93" h="2204">
                  <a:moveTo>
                    <a:pt x="47" y="448"/>
                  </a:moveTo>
                  <a:lnTo>
                    <a:pt x="47" y="448"/>
                  </a:lnTo>
                  <a:cubicBezTo>
                    <a:pt x="67" y="467"/>
                    <a:pt x="76" y="477"/>
                    <a:pt x="95" y="496"/>
                  </a:cubicBezTo>
                  <a:cubicBezTo>
                    <a:pt x="134" y="515"/>
                    <a:pt x="124" y="534"/>
                    <a:pt x="134" y="572"/>
                  </a:cubicBezTo>
                  <a:cubicBezTo>
                    <a:pt x="152" y="610"/>
                    <a:pt x="181" y="658"/>
                    <a:pt x="124" y="677"/>
                  </a:cubicBezTo>
                  <a:cubicBezTo>
                    <a:pt x="47" y="696"/>
                    <a:pt x="76" y="754"/>
                    <a:pt x="57" y="820"/>
                  </a:cubicBezTo>
                  <a:cubicBezTo>
                    <a:pt x="86" y="897"/>
                    <a:pt x="38" y="897"/>
                    <a:pt x="38" y="964"/>
                  </a:cubicBezTo>
                  <a:cubicBezTo>
                    <a:pt x="38" y="1011"/>
                    <a:pt x="86" y="1059"/>
                    <a:pt x="105" y="1106"/>
                  </a:cubicBezTo>
                  <a:cubicBezTo>
                    <a:pt x="124" y="1221"/>
                    <a:pt x="143" y="1144"/>
                    <a:pt x="191" y="1135"/>
                  </a:cubicBezTo>
                  <a:cubicBezTo>
                    <a:pt x="210" y="1135"/>
                    <a:pt x="219" y="1144"/>
                    <a:pt x="238" y="1144"/>
                  </a:cubicBezTo>
                  <a:cubicBezTo>
                    <a:pt x="267" y="1154"/>
                    <a:pt x="334" y="1116"/>
                    <a:pt x="362" y="1106"/>
                  </a:cubicBezTo>
                  <a:cubicBezTo>
                    <a:pt x="448" y="1087"/>
                    <a:pt x="515" y="1116"/>
                    <a:pt x="591" y="1087"/>
                  </a:cubicBezTo>
                  <a:cubicBezTo>
                    <a:pt x="753" y="1040"/>
                    <a:pt x="686" y="1154"/>
                    <a:pt x="696" y="1268"/>
                  </a:cubicBezTo>
                  <a:cubicBezTo>
                    <a:pt x="706" y="1316"/>
                    <a:pt x="734" y="1364"/>
                    <a:pt x="744" y="1412"/>
                  </a:cubicBezTo>
                  <a:cubicBezTo>
                    <a:pt x="744" y="1450"/>
                    <a:pt x="686" y="1507"/>
                    <a:pt x="677" y="1555"/>
                  </a:cubicBezTo>
                  <a:cubicBezTo>
                    <a:pt x="715" y="1621"/>
                    <a:pt x="639" y="1612"/>
                    <a:pt x="629" y="1660"/>
                  </a:cubicBezTo>
                  <a:cubicBezTo>
                    <a:pt x="629" y="1679"/>
                    <a:pt x="658" y="1717"/>
                    <a:pt x="668" y="1736"/>
                  </a:cubicBezTo>
                  <a:cubicBezTo>
                    <a:pt x="696" y="1841"/>
                    <a:pt x="515" y="1879"/>
                    <a:pt x="467" y="1955"/>
                  </a:cubicBezTo>
                  <a:cubicBezTo>
                    <a:pt x="439" y="2022"/>
                    <a:pt x="439" y="2022"/>
                    <a:pt x="439" y="2022"/>
                  </a:cubicBezTo>
                  <a:cubicBezTo>
                    <a:pt x="448" y="2051"/>
                    <a:pt x="467" y="2098"/>
                    <a:pt x="486" y="2117"/>
                  </a:cubicBezTo>
                  <a:cubicBezTo>
                    <a:pt x="496" y="2117"/>
                    <a:pt x="515" y="2117"/>
                    <a:pt x="524" y="2117"/>
                  </a:cubicBezTo>
                  <a:cubicBezTo>
                    <a:pt x="543" y="2117"/>
                    <a:pt x="563" y="2136"/>
                    <a:pt x="591" y="2127"/>
                  </a:cubicBezTo>
                  <a:cubicBezTo>
                    <a:pt x="610" y="2127"/>
                    <a:pt x="610" y="2098"/>
                    <a:pt x="629" y="2089"/>
                  </a:cubicBezTo>
                  <a:cubicBezTo>
                    <a:pt x="648" y="2070"/>
                    <a:pt x="648" y="2079"/>
                    <a:pt x="668" y="2079"/>
                  </a:cubicBezTo>
                  <a:cubicBezTo>
                    <a:pt x="686" y="2079"/>
                    <a:pt x="706" y="2032"/>
                    <a:pt x="744" y="2060"/>
                  </a:cubicBezTo>
                  <a:cubicBezTo>
                    <a:pt x="801" y="2108"/>
                    <a:pt x="801" y="2117"/>
                    <a:pt x="887" y="2098"/>
                  </a:cubicBezTo>
                  <a:cubicBezTo>
                    <a:pt x="935" y="2089"/>
                    <a:pt x="992" y="2060"/>
                    <a:pt x="1039" y="2079"/>
                  </a:cubicBezTo>
                  <a:cubicBezTo>
                    <a:pt x="1077" y="2089"/>
                    <a:pt x="1087" y="2108"/>
                    <a:pt x="1097" y="2146"/>
                  </a:cubicBezTo>
                  <a:cubicBezTo>
                    <a:pt x="1097" y="2165"/>
                    <a:pt x="1125" y="2203"/>
                    <a:pt x="1154" y="2203"/>
                  </a:cubicBezTo>
                  <a:cubicBezTo>
                    <a:pt x="1182" y="2203"/>
                    <a:pt x="1240" y="2156"/>
                    <a:pt x="1268" y="2174"/>
                  </a:cubicBezTo>
                  <a:cubicBezTo>
                    <a:pt x="1268" y="2156"/>
                    <a:pt x="1278" y="2146"/>
                    <a:pt x="1297" y="2127"/>
                  </a:cubicBezTo>
                  <a:cubicBezTo>
                    <a:pt x="1325" y="2089"/>
                    <a:pt x="1287" y="2032"/>
                    <a:pt x="1278" y="1993"/>
                  </a:cubicBezTo>
                  <a:cubicBezTo>
                    <a:pt x="1259" y="1936"/>
                    <a:pt x="1268" y="1860"/>
                    <a:pt x="1268" y="1793"/>
                  </a:cubicBezTo>
                  <a:cubicBezTo>
                    <a:pt x="1268" y="1736"/>
                    <a:pt x="1325" y="1669"/>
                    <a:pt x="1344" y="1612"/>
                  </a:cubicBezTo>
                  <a:cubicBezTo>
                    <a:pt x="1383" y="1526"/>
                    <a:pt x="1383" y="1469"/>
                    <a:pt x="1383" y="1373"/>
                  </a:cubicBezTo>
                  <a:cubicBezTo>
                    <a:pt x="1383" y="1268"/>
                    <a:pt x="1392" y="1183"/>
                    <a:pt x="1344" y="1087"/>
                  </a:cubicBezTo>
                  <a:cubicBezTo>
                    <a:pt x="1306" y="1011"/>
                    <a:pt x="1221" y="925"/>
                    <a:pt x="1154" y="887"/>
                  </a:cubicBezTo>
                  <a:cubicBezTo>
                    <a:pt x="1049" y="830"/>
                    <a:pt x="868" y="744"/>
                    <a:pt x="801" y="649"/>
                  </a:cubicBezTo>
                  <a:cubicBezTo>
                    <a:pt x="725" y="544"/>
                    <a:pt x="658" y="448"/>
                    <a:pt x="591" y="343"/>
                  </a:cubicBezTo>
                  <a:cubicBezTo>
                    <a:pt x="572" y="324"/>
                    <a:pt x="524" y="334"/>
                    <a:pt x="505" y="305"/>
                  </a:cubicBezTo>
                  <a:cubicBezTo>
                    <a:pt x="477" y="286"/>
                    <a:pt x="458" y="248"/>
                    <a:pt x="448" y="220"/>
                  </a:cubicBezTo>
                  <a:cubicBezTo>
                    <a:pt x="401" y="153"/>
                    <a:pt x="391" y="86"/>
                    <a:pt x="343" y="19"/>
                  </a:cubicBezTo>
                  <a:cubicBezTo>
                    <a:pt x="343" y="10"/>
                    <a:pt x="343" y="10"/>
                    <a:pt x="334" y="0"/>
                  </a:cubicBezTo>
                  <a:cubicBezTo>
                    <a:pt x="248" y="19"/>
                    <a:pt x="248" y="19"/>
                    <a:pt x="248" y="19"/>
                  </a:cubicBezTo>
                  <a:cubicBezTo>
                    <a:pt x="200" y="67"/>
                    <a:pt x="238" y="115"/>
                    <a:pt x="238" y="172"/>
                  </a:cubicBezTo>
                  <a:cubicBezTo>
                    <a:pt x="238" y="201"/>
                    <a:pt x="238" y="267"/>
                    <a:pt x="229" y="296"/>
                  </a:cubicBezTo>
                  <a:cubicBezTo>
                    <a:pt x="210" y="324"/>
                    <a:pt x="172" y="305"/>
                    <a:pt x="162" y="286"/>
                  </a:cubicBezTo>
                  <a:cubicBezTo>
                    <a:pt x="124" y="248"/>
                    <a:pt x="76" y="220"/>
                    <a:pt x="29" y="239"/>
                  </a:cubicBezTo>
                  <a:cubicBezTo>
                    <a:pt x="0" y="248"/>
                    <a:pt x="9" y="286"/>
                    <a:pt x="19" y="305"/>
                  </a:cubicBezTo>
                  <a:cubicBezTo>
                    <a:pt x="29" y="334"/>
                    <a:pt x="38" y="353"/>
                    <a:pt x="38" y="391"/>
                  </a:cubicBezTo>
                  <a:cubicBezTo>
                    <a:pt x="47" y="448"/>
                    <a:pt x="47" y="448"/>
                    <a:pt x="47" y="44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8" name="Freeform 6">
              <a:extLst>
                <a:ext uri="{FF2B5EF4-FFF2-40B4-BE49-F238E27FC236}">
                  <a16:creationId xmlns:a16="http://schemas.microsoft.com/office/drawing/2014/main" id="{1406AC21-2F34-497B-8774-0ACCD34A8DFD}"/>
                </a:ext>
              </a:extLst>
            </p:cNvPr>
            <p:cNvSpPr>
              <a:spLocks noChangeArrowheads="1"/>
            </p:cNvSpPr>
            <p:nvPr/>
          </p:nvSpPr>
          <p:spPr bwMode="auto">
            <a:xfrm>
              <a:off x="6998518" y="1360537"/>
              <a:ext cx="500000" cy="591627"/>
            </a:xfrm>
            <a:custGeom>
              <a:avLst/>
              <a:gdLst>
                <a:gd name="T0" fmla="*/ 701252 w 2022"/>
                <a:gd name="T1" fmla="*/ 1121878 h 2395"/>
                <a:gd name="T2" fmla="*/ 701252 w 2022"/>
                <a:gd name="T3" fmla="*/ 1121878 h 2395"/>
                <a:gd name="T4" fmla="*/ 725108 w 2022"/>
                <a:gd name="T5" fmla="*/ 1121878 h 2395"/>
                <a:gd name="T6" fmla="*/ 777292 w 2022"/>
                <a:gd name="T7" fmla="*/ 1093583 h 2395"/>
                <a:gd name="T8" fmla="*/ 810093 w 2022"/>
                <a:gd name="T9" fmla="*/ 1089115 h 2395"/>
                <a:gd name="T10" fmla="*/ 848361 w 2022"/>
                <a:gd name="T11" fmla="*/ 1065288 h 2395"/>
                <a:gd name="T12" fmla="*/ 848361 w 2022"/>
                <a:gd name="T13" fmla="*/ 1065288 h 2395"/>
                <a:gd name="T14" fmla="*/ 862277 w 2022"/>
                <a:gd name="T15" fmla="*/ 1032029 h 2395"/>
                <a:gd name="T16" fmla="*/ 962172 w 2022"/>
                <a:gd name="T17" fmla="*/ 923316 h 2395"/>
                <a:gd name="T18" fmla="*/ 942789 w 2022"/>
                <a:gd name="T19" fmla="*/ 885589 h 2395"/>
                <a:gd name="T20" fmla="*/ 966645 w 2022"/>
                <a:gd name="T21" fmla="*/ 833466 h 2395"/>
                <a:gd name="T22" fmla="*/ 999943 w 2022"/>
                <a:gd name="T23" fmla="*/ 762480 h 2395"/>
                <a:gd name="T24" fmla="*/ 976088 w 2022"/>
                <a:gd name="T25" fmla="*/ 690998 h 2395"/>
                <a:gd name="T26" fmla="*/ 923904 w 2022"/>
                <a:gd name="T27" fmla="*/ 601148 h 2395"/>
                <a:gd name="T28" fmla="*/ 810093 w 2022"/>
                <a:gd name="T29" fmla="*/ 610580 h 2395"/>
                <a:gd name="T30" fmla="*/ 748466 w 2022"/>
                <a:gd name="T31" fmla="*/ 629443 h 2395"/>
                <a:gd name="T32" fmla="*/ 725108 w 2022"/>
                <a:gd name="T33" fmla="*/ 624975 h 2395"/>
                <a:gd name="T34" fmla="*/ 682367 w 2022"/>
                <a:gd name="T35" fmla="*/ 610580 h 2395"/>
                <a:gd name="T36" fmla="*/ 649068 w 2022"/>
                <a:gd name="T37" fmla="*/ 540090 h 2395"/>
                <a:gd name="T38" fmla="*/ 658511 w 2022"/>
                <a:gd name="T39" fmla="*/ 468608 h 2395"/>
                <a:gd name="T40" fmla="*/ 691810 w 2022"/>
                <a:gd name="T41" fmla="*/ 397621 h 2395"/>
                <a:gd name="T42" fmla="*/ 696779 w 2022"/>
                <a:gd name="T43" fmla="*/ 345499 h 2395"/>
                <a:gd name="T44" fmla="*/ 677397 w 2022"/>
                <a:gd name="T45" fmla="*/ 307772 h 2395"/>
                <a:gd name="T46" fmla="*/ 653541 w 2022"/>
                <a:gd name="T47" fmla="*/ 283944 h 2395"/>
                <a:gd name="T48" fmla="*/ 653541 w 2022"/>
                <a:gd name="T49" fmla="*/ 283944 h 2395"/>
                <a:gd name="T50" fmla="*/ 568556 w 2022"/>
                <a:gd name="T51" fmla="*/ 260613 h 2395"/>
                <a:gd name="T52" fmla="*/ 520845 w 2022"/>
                <a:gd name="T53" fmla="*/ 208491 h 2395"/>
                <a:gd name="T54" fmla="*/ 469158 w 2022"/>
                <a:gd name="T55" fmla="*/ 227354 h 2395"/>
                <a:gd name="T56" fmla="*/ 430890 w 2022"/>
                <a:gd name="T57" fmla="*/ 165800 h 2395"/>
                <a:gd name="T58" fmla="*/ 327019 w 2022"/>
                <a:gd name="T59" fmla="*/ 99281 h 2395"/>
                <a:gd name="T60" fmla="*/ 213209 w 2022"/>
                <a:gd name="T61" fmla="*/ 47655 h 2395"/>
                <a:gd name="T62" fmla="*/ 151582 w 2022"/>
                <a:gd name="T63" fmla="*/ 85382 h 2395"/>
                <a:gd name="T64" fmla="*/ 122756 w 2022"/>
                <a:gd name="T65" fmla="*/ 128073 h 2395"/>
                <a:gd name="T66" fmla="*/ 132696 w 2022"/>
                <a:gd name="T67" fmla="*/ 217922 h 2395"/>
                <a:gd name="T68" fmla="*/ 132696 w 2022"/>
                <a:gd name="T69" fmla="*/ 217922 h 2395"/>
                <a:gd name="T70" fmla="*/ 118284 w 2022"/>
                <a:gd name="T71" fmla="*/ 241750 h 2395"/>
                <a:gd name="T72" fmla="*/ 113314 w 2022"/>
                <a:gd name="T73" fmla="*/ 283944 h 2395"/>
                <a:gd name="T74" fmla="*/ 132696 w 2022"/>
                <a:gd name="T75" fmla="*/ 322168 h 2395"/>
                <a:gd name="T76" fmla="*/ 132696 w 2022"/>
                <a:gd name="T77" fmla="*/ 383722 h 2395"/>
                <a:gd name="T78" fmla="*/ 137169 w 2022"/>
                <a:gd name="T79" fmla="*/ 440312 h 2395"/>
                <a:gd name="T80" fmla="*/ 89955 w 2022"/>
                <a:gd name="T81" fmla="*/ 468608 h 2395"/>
                <a:gd name="T82" fmla="*/ 37771 w 2022"/>
                <a:gd name="T83" fmla="*/ 530162 h 2395"/>
                <a:gd name="T84" fmla="*/ 28328 w 2022"/>
                <a:gd name="T85" fmla="*/ 653271 h 2395"/>
                <a:gd name="T86" fmla="*/ 28328 w 2022"/>
                <a:gd name="T87" fmla="*/ 733688 h 2395"/>
                <a:gd name="T88" fmla="*/ 94428 w 2022"/>
                <a:gd name="T89" fmla="*/ 762480 h 2395"/>
                <a:gd name="T90" fmla="*/ 142139 w 2022"/>
                <a:gd name="T91" fmla="*/ 790775 h 2395"/>
                <a:gd name="T92" fmla="*/ 213209 w 2022"/>
                <a:gd name="T93" fmla="*/ 785811 h 2395"/>
                <a:gd name="T94" fmla="*/ 284278 w 2022"/>
                <a:gd name="T95" fmla="*/ 833466 h 2395"/>
                <a:gd name="T96" fmla="*/ 322049 w 2022"/>
                <a:gd name="T97" fmla="*/ 847365 h 2395"/>
                <a:gd name="T98" fmla="*/ 327019 w 2022"/>
                <a:gd name="T99" fmla="*/ 866229 h 2395"/>
                <a:gd name="T100" fmla="*/ 350378 w 2022"/>
                <a:gd name="T101" fmla="*/ 885589 h 2395"/>
                <a:gd name="T102" fmla="*/ 359820 w 2022"/>
                <a:gd name="T103" fmla="*/ 923316 h 2395"/>
                <a:gd name="T104" fmla="*/ 364790 w 2022"/>
                <a:gd name="T105" fmla="*/ 942179 h 2395"/>
                <a:gd name="T106" fmla="*/ 364790 w 2022"/>
                <a:gd name="T107" fmla="*/ 942179 h 2395"/>
                <a:gd name="T108" fmla="*/ 416974 w 2022"/>
                <a:gd name="T109" fmla="*/ 975438 h 2395"/>
                <a:gd name="T110" fmla="*/ 445303 w 2022"/>
                <a:gd name="T111" fmla="*/ 1008201 h 2395"/>
                <a:gd name="T112" fmla="*/ 459715 w 2022"/>
                <a:gd name="T113" fmla="*/ 1046424 h 2395"/>
                <a:gd name="T114" fmla="*/ 516372 w 2022"/>
                <a:gd name="T115" fmla="*/ 1103015 h 2395"/>
                <a:gd name="T116" fmla="*/ 606327 w 2022"/>
                <a:gd name="T117" fmla="*/ 1155137 h 2395"/>
                <a:gd name="T118" fmla="*/ 653541 w 2022"/>
                <a:gd name="T119" fmla="*/ 1112446 h 2395"/>
                <a:gd name="T120" fmla="*/ 701252 w 2022"/>
                <a:gd name="T121" fmla="*/ 1121878 h 23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22" h="2395">
                  <a:moveTo>
                    <a:pt x="1411" y="2260"/>
                  </a:moveTo>
                  <a:lnTo>
                    <a:pt x="1411" y="2260"/>
                  </a:lnTo>
                  <a:cubicBezTo>
                    <a:pt x="1430" y="2260"/>
                    <a:pt x="1440" y="2270"/>
                    <a:pt x="1459" y="2260"/>
                  </a:cubicBezTo>
                  <a:cubicBezTo>
                    <a:pt x="1497" y="2232"/>
                    <a:pt x="1516" y="2184"/>
                    <a:pt x="1564" y="2203"/>
                  </a:cubicBezTo>
                  <a:cubicBezTo>
                    <a:pt x="1602" y="2213"/>
                    <a:pt x="1611" y="2203"/>
                    <a:pt x="1630" y="2194"/>
                  </a:cubicBezTo>
                  <a:cubicBezTo>
                    <a:pt x="1659" y="2175"/>
                    <a:pt x="1678" y="2156"/>
                    <a:pt x="1707" y="2146"/>
                  </a:cubicBezTo>
                  <a:cubicBezTo>
                    <a:pt x="1735" y="2079"/>
                    <a:pt x="1735" y="2079"/>
                    <a:pt x="1735" y="2079"/>
                  </a:cubicBezTo>
                  <a:cubicBezTo>
                    <a:pt x="1783" y="2003"/>
                    <a:pt x="1964" y="1965"/>
                    <a:pt x="1936" y="1860"/>
                  </a:cubicBezTo>
                  <a:cubicBezTo>
                    <a:pt x="1926" y="1841"/>
                    <a:pt x="1897" y="1803"/>
                    <a:pt x="1897" y="1784"/>
                  </a:cubicBezTo>
                  <a:cubicBezTo>
                    <a:pt x="1907" y="1736"/>
                    <a:pt x="1983" y="1745"/>
                    <a:pt x="1945" y="1679"/>
                  </a:cubicBezTo>
                  <a:cubicBezTo>
                    <a:pt x="1954" y="1631"/>
                    <a:pt x="2012" y="1574"/>
                    <a:pt x="2012" y="1536"/>
                  </a:cubicBezTo>
                  <a:cubicBezTo>
                    <a:pt x="2002" y="1488"/>
                    <a:pt x="1974" y="1440"/>
                    <a:pt x="1964" y="1392"/>
                  </a:cubicBezTo>
                  <a:cubicBezTo>
                    <a:pt x="1954" y="1278"/>
                    <a:pt x="2021" y="1164"/>
                    <a:pt x="1859" y="1211"/>
                  </a:cubicBezTo>
                  <a:cubicBezTo>
                    <a:pt x="1783" y="1240"/>
                    <a:pt x="1716" y="1211"/>
                    <a:pt x="1630" y="1230"/>
                  </a:cubicBezTo>
                  <a:cubicBezTo>
                    <a:pt x="1602" y="1240"/>
                    <a:pt x="1535" y="1278"/>
                    <a:pt x="1506" y="1268"/>
                  </a:cubicBezTo>
                  <a:cubicBezTo>
                    <a:pt x="1487" y="1268"/>
                    <a:pt x="1478" y="1259"/>
                    <a:pt x="1459" y="1259"/>
                  </a:cubicBezTo>
                  <a:cubicBezTo>
                    <a:pt x="1411" y="1268"/>
                    <a:pt x="1392" y="1345"/>
                    <a:pt x="1373" y="1230"/>
                  </a:cubicBezTo>
                  <a:cubicBezTo>
                    <a:pt x="1354" y="1183"/>
                    <a:pt x="1306" y="1135"/>
                    <a:pt x="1306" y="1088"/>
                  </a:cubicBezTo>
                  <a:cubicBezTo>
                    <a:pt x="1306" y="1021"/>
                    <a:pt x="1354" y="1021"/>
                    <a:pt x="1325" y="944"/>
                  </a:cubicBezTo>
                  <a:cubicBezTo>
                    <a:pt x="1344" y="878"/>
                    <a:pt x="1315" y="820"/>
                    <a:pt x="1392" y="801"/>
                  </a:cubicBezTo>
                  <a:cubicBezTo>
                    <a:pt x="1449" y="782"/>
                    <a:pt x="1420" y="734"/>
                    <a:pt x="1402" y="696"/>
                  </a:cubicBezTo>
                  <a:cubicBezTo>
                    <a:pt x="1392" y="658"/>
                    <a:pt x="1402" y="639"/>
                    <a:pt x="1363" y="620"/>
                  </a:cubicBezTo>
                  <a:cubicBezTo>
                    <a:pt x="1344" y="601"/>
                    <a:pt x="1335" y="591"/>
                    <a:pt x="1315" y="572"/>
                  </a:cubicBezTo>
                  <a:cubicBezTo>
                    <a:pt x="1230" y="611"/>
                    <a:pt x="1192" y="572"/>
                    <a:pt x="1144" y="525"/>
                  </a:cubicBezTo>
                  <a:cubicBezTo>
                    <a:pt x="1087" y="467"/>
                    <a:pt x="1144" y="420"/>
                    <a:pt x="1048" y="420"/>
                  </a:cubicBezTo>
                  <a:cubicBezTo>
                    <a:pt x="991" y="429"/>
                    <a:pt x="991" y="448"/>
                    <a:pt x="944" y="458"/>
                  </a:cubicBezTo>
                  <a:cubicBezTo>
                    <a:pt x="915" y="467"/>
                    <a:pt x="925" y="353"/>
                    <a:pt x="867" y="334"/>
                  </a:cubicBezTo>
                  <a:cubicBezTo>
                    <a:pt x="781" y="296"/>
                    <a:pt x="715" y="296"/>
                    <a:pt x="658" y="200"/>
                  </a:cubicBezTo>
                  <a:cubicBezTo>
                    <a:pt x="619" y="153"/>
                    <a:pt x="486" y="0"/>
                    <a:pt x="429" y="96"/>
                  </a:cubicBezTo>
                  <a:cubicBezTo>
                    <a:pt x="400" y="134"/>
                    <a:pt x="381" y="220"/>
                    <a:pt x="305" y="172"/>
                  </a:cubicBezTo>
                  <a:cubicBezTo>
                    <a:pt x="228" y="124"/>
                    <a:pt x="209" y="200"/>
                    <a:pt x="247" y="258"/>
                  </a:cubicBezTo>
                  <a:cubicBezTo>
                    <a:pt x="267" y="286"/>
                    <a:pt x="305" y="420"/>
                    <a:pt x="267" y="439"/>
                  </a:cubicBezTo>
                  <a:cubicBezTo>
                    <a:pt x="267" y="458"/>
                    <a:pt x="247" y="477"/>
                    <a:pt x="238" y="487"/>
                  </a:cubicBezTo>
                  <a:cubicBezTo>
                    <a:pt x="228" y="506"/>
                    <a:pt x="228" y="563"/>
                    <a:pt x="228" y="572"/>
                  </a:cubicBezTo>
                  <a:cubicBezTo>
                    <a:pt x="228" y="611"/>
                    <a:pt x="247" y="620"/>
                    <a:pt x="267" y="649"/>
                  </a:cubicBezTo>
                  <a:cubicBezTo>
                    <a:pt x="286" y="677"/>
                    <a:pt x="267" y="734"/>
                    <a:pt x="267" y="773"/>
                  </a:cubicBezTo>
                  <a:cubicBezTo>
                    <a:pt x="267" y="811"/>
                    <a:pt x="276" y="849"/>
                    <a:pt x="276" y="887"/>
                  </a:cubicBezTo>
                  <a:cubicBezTo>
                    <a:pt x="267" y="935"/>
                    <a:pt x="190" y="897"/>
                    <a:pt x="181" y="944"/>
                  </a:cubicBezTo>
                  <a:cubicBezTo>
                    <a:pt x="162" y="992"/>
                    <a:pt x="105" y="1021"/>
                    <a:pt x="76" y="1068"/>
                  </a:cubicBezTo>
                  <a:cubicBezTo>
                    <a:pt x="57" y="1116"/>
                    <a:pt x="66" y="1250"/>
                    <a:pt x="57" y="1316"/>
                  </a:cubicBezTo>
                  <a:cubicBezTo>
                    <a:pt x="38" y="1383"/>
                    <a:pt x="0" y="1412"/>
                    <a:pt x="57" y="1478"/>
                  </a:cubicBezTo>
                  <a:cubicBezTo>
                    <a:pt x="95" y="1517"/>
                    <a:pt x="152" y="1497"/>
                    <a:pt x="190" y="1536"/>
                  </a:cubicBezTo>
                  <a:cubicBezTo>
                    <a:pt x="219" y="1574"/>
                    <a:pt x="247" y="1583"/>
                    <a:pt x="286" y="1593"/>
                  </a:cubicBezTo>
                  <a:cubicBezTo>
                    <a:pt x="324" y="1622"/>
                    <a:pt x="400" y="1536"/>
                    <a:pt x="429" y="1583"/>
                  </a:cubicBezTo>
                  <a:cubicBezTo>
                    <a:pt x="476" y="1650"/>
                    <a:pt x="505" y="1650"/>
                    <a:pt x="572" y="1679"/>
                  </a:cubicBezTo>
                  <a:cubicBezTo>
                    <a:pt x="600" y="1679"/>
                    <a:pt x="639" y="1679"/>
                    <a:pt x="648" y="1707"/>
                  </a:cubicBezTo>
                  <a:cubicBezTo>
                    <a:pt x="648" y="1717"/>
                    <a:pt x="648" y="1736"/>
                    <a:pt x="658" y="1745"/>
                  </a:cubicBezTo>
                  <a:cubicBezTo>
                    <a:pt x="667" y="1755"/>
                    <a:pt x="705" y="1755"/>
                    <a:pt x="705" y="1784"/>
                  </a:cubicBezTo>
                  <a:cubicBezTo>
                    <a:pt x="705" y="1803"/>
                    <a:pt x="715" y="1841"/>
                    <a:pt x="724" y="1860"/>
                  </a:cubicBezTo>
                  <a:cubicBezTo>
                    <a:pt x="734" y="1898"/>
                    <a:pt x="734" y="1898"/>
                    <a:pt x="734" y="1898"/>
                  </a:cubicBezTo>
                  <a:cubicBezTo>
                    <a:pt x="763" y="1917"/>
                    <a:pt x="829" y="1927"/>
                    <a:pt x="839" y="1965"/>
                  </a:cubicBezTo>
                  <a:cubicBezTo>
                    <a:pt x="848" y="2003"/>
                    <a:pt x="867" y="2003"/>
                    <a:pt x="896" y="2031"/>
                  </a:cubicBezTo>
                  <a:cubicBezTo>
                    <a:pt x="915" y="2060"/>
                    <a:pt x="906" y="2079"/>
                    <a:pt x="925" y="2108"/>
                  </a:cubicBezTo>
                  <a:cubicBezTo>
                    <a:pt x="953" y="2156"/>
                    <a:pt x="982" y="2194"/>
                    <a:pt x="1039" y="2222"/>
                  </a:cubicBezTo>
                  <a:cubicBezTo>
                    <a:pt x="1096" y="2260"/>
                    <a:pt x="1144" y="2394"/>
                    <a:pt x="1220" y="2327"/>
                  </a:cubicBezTo>
                  <a:cubicBezTo>
                    <a:pt x="1258" y="2298"/>
                    <a:pt x="1258" y="2251"/>
                    <a:pt x="1315" y="2241"/>
                  </a:cubicBezTo>
                  <a:cubicBezTo>
                    <a:pt x="1344" y="2241"/>
                    <a:pt x="1392" y="2241"/>
                    <a:pt x="1411" y="226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9" name="Freeform 7">
              <a:extLst>
                <a:ext uri="{FF2B5EF4-FFF2-40B4-BE49-F238E27FC236}">
                  <a16:creationId xmlns:a16="http://schemas.microsoft.com/office/drawing/2014/main" id="{9B5CB259-C40E-4CF6-BCC4-CAA36C97B309}"/>
                </a:ext>
              </a:extLst>
            </p:cNvPr>
            <p:cNvSpPr>
              <a:spLocks noChangeArrowheads="1"/>
            </p:cNvSpPr>
            <p:nvPr/>
          </p:nvSpPr>
          <p:spPr bwMode="auto">
            <a:xfrm>
              <a:off x="7346859" y="1891341"/>
              <a:ext cx="379147" cy="311216"/>
            </a:xfrm>
            <a:custGeom>
              <a:avLst/>
              <a:gdLst>
                <a:gd name="T0" fmla="*/ 146823 w 1536"/>
                <a:gd name="T1" fmla="*/ 0 h 1260"/>
                <a:gd name="T2" fmla="*/ 146823 w 1536"/>
                <a:gd name="T3" fmla="*/ 0 h 1260"/>
                <a:gd name="T4" fmla="*/ 170136 w 1536"/>
                <a:gd name="T5" fmla="*/ 47213 h 1260"/>
                <a:gd name="T6" fmla="*/ 188985 w 1536"/>
                <a:gd name="T7" fmla="*/ 47213 h 1260"/>
                <a:gd name="T8" fmla="*/ 222219 w 1536"/>
                <a:gd name="T9" fmla="*/ 52183 h 1260"/>
                <a:gd name="T10" fmla="*/ 241068 w 1536"/>
                <a:gd name="T11" fmla="*/ 33298 h 1260"/>
                <a:gd name="T12" fmla="*/ 260413 w 1536"/>
                <a:gd name="T13" fmla="*/ 28328 h 1260"/>
                <a:gd name="T14" fmla="*/ 298111 w 1536"/>
                <a:gd name="T15" fmla="*/ 18885 h 1260"/>
                <a:gd name="T16" fmla="*/ 369042 w 1536"/>
                <a:gd name="T17" fmla="*/ 37770 h 1260"/>
                <a:gd name="T18" fmla="*/ 444438 w 1536"/>
                <a:gd name="T19" fmla="*/ 28328 h 1260"/>
                <a:gd name="T20" fmla="*/ 473208 w 1536"/>
                <a:gd name="T21" fmla="*/ 61626 h 1260"/>
                <a:gd name="T22" fmla="*/ 501481 w 1536"/>
                <a:gd name="T23" fmla="*/ 89953 h 1260"/>
                <a:gd name="T24" fmla="*/ 558028 w 1536"/>
                <a:gd name="T25" fmla="*/ 75541 h 1260"/>
                <a:gd name="T26" fmla="*/ 558028 w 1536"/>
                <a:gd name="T27" fmla="*/ 75541 h 1260"/>
                <a:gd name="T28" fmla="*/ 572413 w 1536"/>
                <a:gd name="T29" fmla="*/ 142136 h 1260"/>
                <a:gd name="T30" fmla="*/ 567452 w 1536"/>
                <a:gd name="T31" fmla="*/ 246502 h 1260"/>
                <a:gd name="T32" fmla="*/ 624495 w 1536"/>
                <a:gd name="T33" fmla="*/ 379196 h 1260"/>
                <a:gd name="T34" fmla="*/ 699891 w 1536"/>
                <a:gd name="T35" fmla="*/ 483562 h 1260"/>
                <a:gd name="T36" fmla="*/ 761398 w 1536"/>
                <a:gd name="T37" fmla="*/ 535745 h 1260"/>
                <a:gd name="T38" fmla="*/ 761398 w 1536"/>
                <a:gd name="T39" fmla="*/ 535745 h 1260"/>
                <a:gd name="T40" fmla="*/ 699891 w 1536"/>
                <a:gd name="T41" fmla="*/ 577988 h 1260"/>
                <a:gd name="T42" fmla="*/ 638384 w 1536"/>
                <a:gd name="T43" fmla="*/ 625698 h 1260"/>
                <a:gd name="T44" fmla="*/ 591261 w 1536"/>
                <a:gd name="T45" fmla="*/ 625698 h 1260"/>
                <a:gd name="T46" fmla="*/ 591261 w 1536"/>
                <a:gd name="T47" fmla="*/ 625698 h 1260"/>
                <a:gd name="T48" fmla="*/ 548603 w 1536"/>
                <a:gd name="T49" fmla="*/ 611286 h 1260"/>
                <a:gd name="T50" fmla="*/ 477672 w 1536"/>
                <a:gd name="T51" fmla="*/ 592400 h 1260"/>
                <a:gd name="T52" fmla="*/ 421125 w 1536"/>
                <a:gd name="T53" fmla="*/ 559103 h 1260"/>
                <a:gd name="T54" fmla="*/ 397316 w 1536"/>
                <a:gd name="T55" fmla="*/ 516859 h 1260"/>
                <a:gd name="T56" fmla="*/ 330849 w 1536"/>
                <a:gd name="T57" fmla="*/ 493004 h 1260"/>
                <a:gd name="T58" fmla="*/ 227179 w 1536"/>
                <a:gd name="T59" fmla="*/ 506920 h 1260"/>
                <a:gd name="T60" fmla="*/ 227179 w 1536"/>
                <a:gd name="T61" fmla="*/ 506920 h 1260"/>
                <a:gd name="T62" fmla="*/ 208330 w 1536"/>
                <a:gd name="T63" fmla="*/ 464676 h 1260"/>
                <a:gd name="T64" fmla="*/ 198410 w 1536"/>
                <a:gd name="T65" fmla="*/ 421936 h 1260"/>
                <a:gd name="T66" fmla="*/ 160712 w 1536"/>
                <a:gd name="T67" fmla="*/ 398081 h 1260"/>
                <a:gd name="T68" fmla="*/ 160712 w 1536"/>
                <a:gd name="T69" fmla="*/ 398081 h 1260"/>
                <a:gd name="T70" fmla="*/ 127974 w 1536"/>
                <a:gd name="T71" fmla="*/ 322043 h 1260"/>
                <a:gd name="T72" fmla="*/ 108629 w 1536"/>
                <a:gd name="T73" fmla="*/ 284273 h 1260"/>
                <a:gd name="T74" fmla="*/ 89780 w 1536"/>
                <a:gd name="T75" fmla="*/ 189349 h 1260"/>
                <a:gd name="T76" fmla="*/ 47122 w 1536"/>
                <a:gd name="T77" fmla="*/ 127724 h 1260"/>
                <a:gd name="T78" fmla="*/ 0 w 1536"/>
                <a:gd name="T79" fmla="*/ 56656 h 1260"/>
                <a:gd name="T80" fmla="*/ 0 w 1536"/>
                <a:gd name="T81" fmla="*/ 56656 h 1260"/>
                <a:gd name="T82" fmla="*/ 23809 w 1536"/>
                <a:gd name="T83" fmla="*/ 56656 h 1260"/>
                <a:gd name="T84" fmla="*/ 75892 w 1536"/>
                <a:gd name="T85" fmla="*/ 28328 h 1260"/>
                <a:gd name="T86" fmla="*/ 108629 w 1536"/>
                <a:gd name="T87" fmla="*/ 23855 h 1260"/>
                <a:gd name="T88" fmla="*/ 146823 w 1536"/>
                <a:gd name="T89" fmla="*/ 0 h 12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36" h="1260">
                  <a:moveTo>
                    <a:pt x="296" y="0"/>
                  </a:moveTo>
                  <a:lnTo>
                    <a:pt x="296" y="0"/>
                  </a:lnTo>
                  <a:cubicBezTo>
                    <a:pt x="305" y="29"/>
                    <a:pt x="324" y="76"/>
                    <a:pt x="343" y="95"/>
                  </a:cubicBezTo>
                  <a:cubicBezTo>
                    <a:pt x="353" y="95"/>
                    <a:pt x="372" y="95"/>
                    <a:pt x="381" y="95"/>
                  </a:cubicBezTo>
                  <a:cubicBezTo>
                    <a:pt x="400" y="95"/>
                    <a:pt x="420" y="114"/>
                    <a:pt x="448" y="105"/>
                  </a:cubicBezTo>
                  <a:cubicBezTo>
                    <a:pt x="467" y="105"/>
                    <a:pt x="467" y="76"/>
                    <a:pt x="486" y="67"/>
                  </a:cubicBezTo>
                  <a:cubicBezTo>
                    <a:pt x="505" y="48"/>
                    <a:pt x="505" y="57"/>
                    <a:pt x="525" y="57"/>
                  </a:cubicBezTo>
                  <a:cubicBezTo>
                    <a:pt x="543" y="57"/>
                    <a:pt x="563" y="10"/>
                    <a:pt x="601" y="38"/>
                  </a:cubicBezTo>
                  <a:cubicBezTo>
                    <a:pt x="658" y="86"/>
                    <a:pt x="658" y="95"/>
                    <a:pt x="744" y="76"/>
                  </a:cubicBezTo>
                  <a:cubicBezTo>
                    <a:pt x="792" y="67"/>
                    <a:pt x="849" y="38"/>
                    <a:pt x="896" y="57"/>
                  </a:cubicBezTo>
                  <a:cubicBezTo>
                    <a:pt x="934" y="67"/>
                    <a:pt x="944" y="86"/>
                    <a:pt x="954" y="124"/>
                  </a:cubicBezTo>
                  <a:cubicBezTo>
                    <a:pt x="954" y="143"/>
                    <a:pt x="982" y="181"/>
                    <a:pt x="1011" y="181"/>
                  </a:cubicBezTo>
                  <a:cubicBezTo>
                    <a:pt x="1039" y="181"/>
                    <a:pt x="1097" y="134"/>
                    <a:pt x="1125" y="152"/>
                  </a:cubicBezTo>
                  <a:cubicBezTo>
                    <a:pt x="1125" y="191"/>
                    <a:pt x="1154" y="239"/>
                    <a:pt x="1154" y="286"/>
                  </a:cubicBezTo>
                  <a:cubicBezTo>
                    <a:pt x="1163" y="343"/>
                    <a:pt x="1154" y="429"/>
                    <a:pt x="1144" y="496"/>
                  </a:cubicBezTo>
                  <a:cubicBezTo>
                    <a:pt x="1116" y="639"/>
                    <a:pt x="1173" y="668"/>
                    <a:pt x="1259" y="763"/>
                  </a:cubicBezTo>
                  <a:cubicBezTo>
                    <a:pt x="1326" y="830"/>
                    <a:pt x="1335" y="925"/>
                    <a:pt x="1411" y="973"/>
                  </a:cubicBezTo>
                  <a:cubicBezTo>
                    <a:pt x="1459" y="1001"/>
                    <a:pt x="1497" y="1040"/>
                    <a:pt x="1535" y="1078"/>
                  </a:cubicBezTo>
                  <a:cubicBezTo>
                    <a:pt x="1497" y="1106"/>
                    <a:pt x="1450" y="1144"/>
                    <a:pt x="1411" y="1163"/>
                  </a:cubicBezTo>
                  <a:cubicBezTo>
                    <a:pt x="1373" y="1202"/>
                    <a:pt x="1335" y="1249"/>
                    <a:pt x="1287" y="1259"/>
                  </a:cubicBezTo>
                  <a:cubicBezTo>
                    <a:pt x="1259" y="1259"/>
                    <a:pt x="1221" y="1259"/>
                    <a:pt x="1192" y="1259"/>
                  </a:cubicBezTo>
                  <a:cubicBezTo>
                    <a:pt x="1106" y="1230"/>
                    <a:pt x="1106" y="1230"/>
                    <a:pt x="1106" y="1230"/>
                  </a:cubicBezTo>
                  <a:cubicBezTo>
                    <a:pt x="1059" y="1230"/>
                    <a:pt x="1020" y="1154"/>
                    <a:pt x="963" y="1192"/>
                  </a:cubicBezTo>
                  <a:cubicBezTo>
                    <a:pt x="896" y="1240"/>
                    <a:pt x="877" y="1173"/>
                    <a:pt x="849" y="1125"/>
                  </a:cubicBezTo>
                  <a:cubicBezTo>
                    <a:pt x="839" y="1106"/>
                    <a:pt x="820" y="1049"/>
                    <a:pt x="801" y="1040"/>
                  </a:cubicBezTo>
                  <a:cubicBezTo>
                    <a:pt x="772" y="1020"/>
                    <a:pt x="706" y="1001"/>
                    <a:pt x="667" y="992"/>
                  </a:cubicBezTo>
                  <a:cubicBezTo>
                    <a:pt x="582" y="973"/>
                    <a:pt x="534" y="982"/>
                    <a:pt x="458" y="1020"/>
                  </a:cubicBezTo>
                  <a:cubicBezTo>
                    <a:pt x="448" y="992"/>
                    <a:pt x="429" y="963"/>
                    <a:pt x="420" y="935"/>
                  </a:cubicBezTo>
                  <a:cubicBezTo>
                    <a:pt x="410" y="896"/>
                    <a:pt x="410" y="877"/>
                    <a:pt x="400" y="849"/>
                  </a:cubicBezTo>
                  <a:cubicBezTo>
                    <a:pt x="381" y="820"/>
                    <a:pt x="343" y="811"/>
                    <a:pt x="324" y="801"/>
                  </a:cubicBezTo>
                  <a:cubicBezTo>
                    <a:pt x="315" y="773"/>
                    <a:pt x="258" y="677"/>
                    <a:pt x="258" y="648"/>
                  </a:cubicBezTo>
                  <a:cubicBezTo>
                    <a:pt x="258" y="620"/>
                    <a:pt x="238" y="591"/>
                    <a:pt x="219" y="572"/>
                  </a:cubicBezTo>
                  <a:cubicBezTo>
                    <a:pt x="181" y="515"/>
                    <a:pt x="162" y="458"/>
                    <a:pt x="181" y="381"/>
                  </a:cubicBezTo>
                  <a:cubicBezTo>
                    <a:pt x="162" y="324"/>
                    <a:pt x="133" y="296"/>
                    <a:pt x="95" y="257"/>
                  </a:cubicBezTo>
                  <a:cubicBezTo>
                    <a:pt x="57" y="229"/>
                    <a:pt x="9" y="162"/>
                    <a:pt x="0" y="114"/>
                  </a:cubicBezTo>
                  <a:cubicBezTo>
                    <a:pt x="19" y="114"/>
                    <a:pt x="29" y="124"/>
                    <a:pt x="48" y="114"/>
                  </a:cubicBezTo>
                  <a:cubicBezTo>
                    <a:pt x="86" y="86"/>
                    <a:pt x="105" y="38"/>
                    <a:pt x="153" y="57"/>
                  </a:cubicBezTo>
                  <a:cubicBezTo>
                    <a:pt x="191" y="67"/>
                    <a:pt x="200" y="57"/>
                    <a:pt x="219" y="48"/>
                  </a:cubicBezTo>
                  <a:cubicBezTo>
                    <a:pt x="248" y="29"/>
                    <a:pt x="267" y="10"/>
                    <a:pt x="296"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0" name="Freeform 8">
              <a:extLst>
                <a:ext uri="{FF2B5EF4-FFF2-40B4-BE49-F238E27FC236}">
                  <a16:creationId xmlns:a16="http://schemas.microsoft.com/office/drawing/2014/main" id="{C48D9EBF-024D-4123-B4C9-EC40BAA9E340}"/>
                </a:ext>
              </a:extLst>
            </p:cNvPr>
            <p:cNvSpPr>
              <a:spLocks noChangeArrowheads="1"/>
            </p:cNvSpPr>
            <p:nvPr/>
          </p:nvSpPr>
          <p:spPr bwMode="auto">
            <a:xfrm>
              <a:off x="5990620" y="1311563"/>
              <a:ext cx="548973" cy="643759"/>
            </a:xfrm>
            <a:custGeom>
              <a:avLst/>
              <a:gdLst>
                <a:gd name="T0" fmla="*/ 1036888 w 2222"/>
                <a:gd name="T1" fmla="*/ 497421 h 2604"/>
                <a:gd name="T2" fmla="*/ 1017521 w 2222"/>
                <a:gd name="T3" fmla="*/ 360270 h 2604"/>
                <a:gd name="T4" fmla="*/ 1013052 w 2222"/>
                <a:gd name="T5" fmla="*/ 175414 h 2604"/>
                <a:gd name="T6" fmla="*/ 1046324 w 2222"/>
                <a:gd name="T7" fmla="*/ 156531 h 2604"/>
                <a:gd name="T8" fmla="*/ 1026957 w 2222"/>
                <a:gd name="T9" fmla="*/ 94912 h 2604"/>
                <a:gd name="T10" fmla="*/ 1060228 w 2222"/>
                <a:gd name="T11" fmla="*/ 47208 h 2604"/>
                <a:gd name="T12" fmla="*/ 1069664 w 2222"/>
                <a:gd name="T13" fmla="*/ 0 h 2604"/>
                <a:gd name="T14" fmla="*/ 979780 w 2222"/>
                <a:gd name="T15" fmla="*/ 71060 h 2604"/>
                <a:gd name="T16" fmla="*/ 847189 w 2222"/>
                <a:gd name="T17" fmla="*/ 147089 h 2604"/>
                <a:gd name="T18" fmla="*/ 676858 w 2222"/>
                <a:gd name="T19" fmla="*/ 279768 h 2604"/>
                <a:gd name="T20" fmla="*/ 615280 w 2222"/>
                <a:gd name="T21" fmla="*/ 322007 h 2604"/>
                <a:gd name="T22" fmla="*/ 615280 w 2222"/>
                <a:gd name="T23" fmla="*/ 379153 h 2604"/>
                <a:gd name="T24" fmla="*/ 558668 w 2222"/>
                <a:gd name="T25" fmla="*/ 421888 h 2604"/>
                <a:gd name="T26" fmla="*/ 492621 w 2222"/>
                <a:gd name="T27" fmla="*/ 440772 h 2604"/>
                <a:gd name="T28" fmla="*/ 412173 w 2222"/>
                <a:gd name="T29" fmla="*/ 497421 h 2604"/>
                <a:gd name="T30" fmla="*/ 279582 w 2222"/>
                <a:gd name="T31" fmla="*/ 635069 h 2604"/>
                <a:gd name="T32" fmla="*/ 118189 w 2222"/>
                <a:gd name="T33" fmla="*/ 564009 h 2604"/>
                <a:gd name="T34" fmla="*/ 94849 w 2222"/>
                <a:gd name="T35" fmla="*/ 577923 h 2604"/>
                <a:gd name="T36" fmla="*/ 33272 w 2222"/>
                <a:gd name="T37" fmla="*/ 611216 h 2604"/>
                <a:gd name="T38" fmla="*/ 56612 w 2222"/>
                <a:gd name="T39" fmla="*/ 663393 h 2604"/>
                <a:gd name="T40" fmla="*/ 132591 w 2222"/>
                <a:gd name="T41" fmla="*/ 772717 h 2604"/>
                <a:gd name="T42" fmla="*/ 208570 w 2222"/>
                <a:gd name="T43" fmla="*/ 829366 h 2604"/>
                <a:gd name="T44" fmla="*/ 194168 w 2222"/>
                <a:gd name="T45" fmla="*/ 971486 h 2604"/>
                <a:gd name="T46" fmla="*/ 189699 w 2222"/>
                <a:gd name="T47" fmla="*/ 1160814 h 2604"/>
                <a:gd name="T48" fmla="*/ 231909 w 2222"/>
                <a:gd name="T49" fmla="*/ 1156342 h 2604"/>
                <a:gd name="T50" fmla="*/ 250780 w 2222"/>
                <a:gd name="T51" fmla="*/ 1047516 h 2604"/>
                <a:gd name="T52" fmla="*/ 326759 w 2222"/>
                <a:gd name="T53" fmla="*/ 999811 h 2604"/>
                <a:gd name="T54" fmla="*/ 449914 w 2222"/>
                <a:gd name="T55" fmla="*/ 928751 h 2604"/>
                <a:gd name="T56" fmla="*/ 600879 w 2222"/>
                <a:gd name="T57" fmla="*/ 1075840 h 2604"/>
                <a:gd name="T58" fmla="*/ 719565 w 2222"/>
                <a:gd name="T59" fmla="*/ 1128017 h 2604"/>
                <a:gd name="T60" fmla="*/ 733469 w 2222"/>
                <a:gd name="T61" fmla="*/ 1236844 h 2604"/>
                <a:gd name="T62" fmla="*/ 809448 w 2222"/>
                <a:gd name="T63" fmla="*/ 1284548 h 2604"/>
                <a:gd name="T64" fmla="*/ 852155 w 2222"/>
                <a:gd name="T65" fmla="*/ 1260696 h 2604"/>
                <a:gd name="T66" fmla="*/ 937073 w 2222"/>
                <a:gd name="T67" fmla="*/ 1227402 h 2604"/>
                <a:gd name="T68" fmla="*/ 1031922 w 2222"/>
                <a:gd name="T69" fmla="*/ 1175225 h 2604"/>
                <a:gd name="T70" fmla="*/ 1017521 w 2222"/>
                <a:gd name="T71" fmla="*/ 1108637 h 2604"/>
                <a:gd name="T72" fmla="*/ 1097969 w 2222"/>
                <a:gd name="T73" fmla="*/ 1061430 h 2604"/>
                <a:gd name="T74" fmla="*/ 1050793 w 2222"/>
                <a:gd name="T75" fmla="*/ 962045 h 2604"/>
                <a:gd name="T76" fmla="*/ 1013052 w 2222"/>
                <a:gd name="T77" fmla="*/ 853218 h 2604"/>
                <a:gd name="T78" fmla="*/ 984746 w 2222"/>
                <a:gd name="T79" fmla="*/ 743895 h 2604"/>
                <a:gd name="T80" fmla="*/ 994181 w 2222"/>
                <a:gd name="T81" fmla="*/ 672835 h 2604"/>
                <a:gd name="T82" fmla="*/ 1074630 w 2222"/>
                <a:gd name="T83" fmla="*/ 564009 h 2604"/>
                <a:gd name="T84" fmla="*/ 1036888 w 2222"/>
                <a:gd name="T85" fmla="*/ 497421 h 26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22" h="2604">
                  <a:moveTo>
                    <a:pt x="2088" y="1001"/>
                  </a:moveTo>
                  <a:lnTo>
                    <a:pt x="2088" y="1001"/>
                  </a:lnTo>
                  <a:cubicBezTo>
                    <a:pt x="2040" y="954"/>
                    <a:pt x="2011" y="934"/>
                    <a:pt x="2002" y="858"/>
                  </a:cubicBezTo>
                  <a:cubicBezTo>
                    <a:pt x="1983" y="782"/>
                    <a:pt x="2021" y="772"/>
                    <a:pt x="2049" y="725"/>
                  </a:cubicBezTo>
                  <a:cubicBezTo>
                    <a:pt x="2088" y="658"/>
                    <a:pt x="2049" y="610"/>
                    <a:pt x="2059" y="553"/>
                  </a:cubicBezTo>
                  <a:cubicBezTo>
                    <a:pt x="2078" y="486"/>
                    <a:pt x="2021" y="429"/>
                    <a:pt x="2040" y="353"/>
                  </a:cubicBezTo>
                  <a:cubicBezTo>
                    <a:pt x="2107" y="315"/>
                    <a:pt x="2107" y="315"/>
                    <a:pt x="2107" y="315"/>
                  </a:cubicBezTo>
                  <a:cubicBezTo>
                    <a:pt x="2125" y="296"/>
                    <a:pt x="2164" y="276"/>
                    <a:pt x="2135" y="258"/>
                  </a:cubicBezTo>
                  <a:cubicBezTo>
                    <a:pt x="2116" y="238"/>
                    <a:pt x="2078" y="219"/>
                    <a:pt x="2068" y="191"/>
                  </a:cubicBezTo>
                  <a:cubicBezTo>
                    <a:pt x="2068" y="172"/>
                    <a:pt x="2088" y="143"/>
                    <a:pt x="2107" y="133"/>
                  </a:cubicBezTo>
                  <a:cubicBezTo>
                    <a:pt x="2116" y="114"/>
                    <a:pt x="2125" y="105"/>
                    <a:pt x="2135" y="95"/>
                  </a:cubicBezTo>
                  <a:cubicBezTo>
                    <a:pt x="2154" y="0"/>
                    <a:pt x="2154" y="0"/>
                    <a:pt x="2154" y="0"/>
                  </a:cubicBezTo>
                  <a:cubicBezTo>
                    <a:pt x="2135" y="0"/>
                    <a:pt x="2125" y="0"/>
                    <a:pt x="2116" y="0"/>
                  </a:cubicBezTo>
                  <a:cubicBezTo>
                    <a:pt x="2030" y="0"/>
                    <a:pt x="2030" y="124"/>
                    <a:pt x="1973" y="143"/>
                  </a:cubicBezTo>
                  <a:cubicBezTo>
                    <a:pt x="1897" y="162"/>
                    <a:pt x="1859" y="219"/>
                    <a:pt x="1839" y="296"/>
                  </a:cubicBezTo>
                  <a:cubicBezTo>
                    <a:pt x="1811" y="372"/>
                    <a:pt x="1754" y="315"/>
                    <a:pt x="1706" y="296"/>
                  </a:cubicBezTo>
                  <a:cubicBezTo>
                    <a:pt x="1563" y="229"/>
                    <a:pt x="1563" y="381"/>
                    <a:pt x="1515" y="477"/>
                  </a:cubicBezTo>
                  <a:cubicBezTo>
                    <a:pt x="1477" y="553"/>
                    <a:pt x="1468" y="582"/>
                    <a:pt x="1363" y="563"/>
                  </a:cubicBezTo>
                  <a:cubicBezTo>
                    <a:pt x="1296" y="553"/>
                    <a:pt x="1325" y="610"/>
                    <a:pt x="1287" y="639"/>
                  </a:cubicBezTo>
                  <a:cubicBezTo>
                    <a:pt x="1277" y="648"/>
                    <a:pt x="1248" y="639"/>
                    <a:pt x="1239" y="648"/>
                  </a:cubicBezTo>
                  <a:cubicBezTo>
                    <a:pt x="1210" y="706"/>
                    <a:pt x="1210" y="706"/>
                    <a:pt x="1210" y="706"/>
                  </a:cubicBezTo>
                  <a:cubicBezTo>
                    <a:pt x="1210" y="734"/>
                    <a:pt x="1239" y="725"/>
                    <a:pt x="1239" y="763"/>
                  </a:cubicBezTo>
                  <a:cubicBezTo>
                    <a:pt x="1239" y="782"/>
                    <a:pt x="1191" y="782"/>
                    <a:pt x="1182" y="782"/>
                  </a:cubicBezTo>
                  <a:cubicBezTo>
                    <a:pt x="1125" y="782"/>
                    <a:pt x="1162" y="868"/>
                    <a:pt x="1125" y="849"/>
                  </a:cubicBezTo>
                  <a:cubicBezTo>
                    <a:pt x="1106" y="839"/>
                    <a:pt x="1078" y="801"/>
                    <a:pt x="1068" y="820"/>
                  </a:cubicBezTo>
                  <a:cubicBezTo>
                    <a:pt x="1049" y="849"/>
                    <a:pt x="1001" y="868"/>
                    <a:pt x="992" y="887"/>
                  </a:cubicBezTo>
                  <a:cubicBezTo>
                    <a:pt x="973" y="954"/>
                    <a:pt x="944" y="925"/>
                    <a:pt x="896" y="954"/>
                  </a:cubicBezTo>
                  <a:cubicBezTo>
                    <a:pt x="877" y="973"/>
                    <a:pt x="858" y="982"/>
                    <a:pt x="830" y="1001"/>
                  </a:cubicBezTo>
                  <a:cubicBezTo>
                    <a:pt x="753" y="1049"/>
                    <a:pt x="696" y="1135"/>
                    <a:pt x="649" y="1201"/>
                  </a:cubicBezTo>
                  <a:cubicBezTo>
                    <a:pt x="620" y="1240"/>
                    <a:pt x="572" y="1230"/>
                    <a:pt x="563" y="1278"/>
                  </a:cubicBezTo>
                  <a:cubicBezTo>
                    <a:pt x="534" y="1392"/>
                    <a:pt x="372" y="1240"/>
                    <a:pt x="324" y="1192"/>
                  </a:cubicBezTo>
                  <a:cubicBezTo>
                    <a:pt x="305" y="1173"/>
                    <a:pt x="258" y="1154"/>
                    <a:pt x="238" y="1135"/>
                  </a:cubicBezTo>
                  <a:cubicBezTo>
                    <a:pt x="191" y="1163"/>
                    <a:pt x="191" y="1163"/>
                    <a:pt x="191" y="1163"/>
                  </a:cubicBezTo>
                  <a:cubicBezTo>
                    <a:pt x="153" y="1163"/>
                    <a:pt x="143" y="1144"/>
                    <a:pt x="124" y="1125"/>
                  </a:cubicBezTo>
                  <a:cubicBezTo>
                    <a:pt x="76" y="1078"/>
                    <a:pt x="95" y="1211"/>
                    <a:pt x="67" y="1230"/>
                  </a:cubicBezTo>
                  <a:cubicBezTo>
                    <a:pt x="38" y="1240"/>
                    <a:pt x="0" y="1316"/>
                    <a:pt x="0" y="1345"/>
                  </a:cubicBezTo>
                  <a:cubicBezTo>
                    <a:pt x="29" y="1364"/>
                    <a:pt x="86" y="1316"/>
                    <a:pt x="114" y="1335"/>
                  </a:cubicBezTo>
                  <a:cubicBezTo>
                    <a:pt x="114" y="1373"/>
                    <a:pt x="124" y="1535"/>
                    <a:pt x="153" y="1555"/>
                  </a:cubicBezTo>
                  <a:cubicBezTo>
                    <a:pt x="172" y="1573"/>
                    <a:pt x="229" y="1545"/>
                    <a:pt x="267" y="1555"/>
                  </a:cubicBezTo>
                  <a:cubicBezTo>
                    <a:pt x="277" y="1564"/>
                    <a:pt x="286" y="1602"/>
                    <a:pt x="296" y="1612"/>
                  </a:cubicBezTo>
                  <a:cubicBezTo>
                    <a:pt x="305" y="1659"/>
                    <a:pt x="382" y="1659"/>
                    <a:pt x="420" y="1669"/>
                  </a:cubicBezTo>
                  <a:cubicBezTo>
                    <a:pt x="467" y="1707"/>
                    <a:pt x="420" y="1822"/>
                    <a:pt x="420" y="1860"/>
                  </a:cubicBezTo>
                  <a:cubicBezTo>
                    <a:pt x="420" y="1917"/>
                    <a:pt x="429" y="1907"/>
                    <a:pt x="391" y="1955"/>
                  </a:cubicBezTo>
                  <a:cubicBezTo>
                    <a:pt x="362" y="1993"/>
                    <a:pt x="362" y="2041"/>
                    <a:pt x="362" y="2079"/>
                  </a:cubicBezTo>
                  <a:cubicBezTo>
                    <a:pt x="382" y="2336"/>
                    <a:pt x="382" y="2336"/>
                    <a:pt x="382" y="2336"/>
                  </a:cubicBezTo>
                  <a:cubicBezTo>
                    <a:pt x="391" y="2336"/>
                    <a:pt x="458" y="2336"/>
                    <a:pt x="467" y="2327"/>
                  </a:cubicBezTo>
                  <a:cubicBezTo>
                    <a:pt x="477" y="2289"/>
                    <a:pt x="467" y="2231"/>
                    <a:pt x="467" y="2193"/>
                  </a:cubicBezTo>
                  <a:cubicBezTo>
                    <a:pt x="477" y="2165"/>
                    <a:pt x="477" y="2117"/>
                    <a:pt x="505" y="2108"/>
                  </a:cubicBezTo>
                  <a:cubicBezTo>
                    <a:pt x="525" y="2098"/>
                    <a:pt x="553" y="2117"/>
                    <a:pt x="572" y="2098"/>
                  </a:cubicBezTo>
                  <a:cubicBezTo>
                    <a:pt x="601" y="2069"/>
                    <a:pt x="629" y="2022"/>
                    <a:pt x="658" y="2012"/>
                  </a:cubicBezTo>
                  <a:cubicBezTo>
                    <a:pt x="706" y="1993"/>
                    <a:pt x="725" y="2022"/>
                    <a:pt x="772" y="1974"/>
                  </a:cubicBezTo>
                  <a:cubicBezTo>
                    <a:pt x="811" y="1936"/>
                    <a:pt x="849" y="1898"/>
                    <a:pt x="906" y="1869"/>
                  </a:cubicBezTo>
                  <a:cubicBezTo>
                    <a:pt x="982" y="1822"/>
                    <a:pt x="1059" y="1964"/>
                    <a:pt x="1097" y="2003"/>
                  </a:cubicBezTo>
                  <a:cubicBezTo>
                    <a:pt x="1153" y="2060"/>
                    <a:pt x="1162" y="2108"/>
                    <a:pt x="1210" y="2165"/>
                  </a:cubicBezTo>
                  <a:cubicBezTo>
                    <a:pt x="1296" y="2279"/>
                    <a:pt x="1334" y="1984"/>
                    <a:pt x="1382" y="2136"/>
                  </a:cubicBezTo>
                  <a:cubicBezTo>
                    <a:pt x="1401" y="2203"/>
                    <a:pt x="1410" y="2222"/>
                    <a:pt x="1449" y="2270"/>
                  </a:cubicBezTo>
                  <a:cubicBezTo>
                    <a:pt x="1468" y="2308"/>
                    <a:pt x="1410" y="2375"/>
                    <a:pt x="1429" y="2413"/>
                  </a:cubicBezTo>
                  <a:cubicBezTo>
                    <a:pt x="1468" y="2441"/>
                    <a:pt x="1468" y="2451"/>
                    <a:pt x="1477" y="2489"/>
                  </a:cubicBezTo>
                  <a:cubicBezTo>
                    <a:pt x="1487" y="2527"/>
                    <a:pt x="1477" y="2575"/>
                    <a:pt x="1515" y="2594"/>
                  </a:cubicBezTo>
                  <a:cubicBezTo>
                    <a:pt x="1544" y="2603"/>
                    <a:pt x="1611" y="2565"/>
                    <a:pt x="1630" y="2585"/>
                  </a:cubicBezTo>
                  <a:cubicBezTo>
                    <a:pt x="1658" y="2575"/>
                    <a:pt x="1677" y="2546"/>
                    <a:pt x="1716" y="2537"/>
                  </a:cubicBezTo>
                  <a:cubicBezTo>
                    <a:pt x="1754" y="2518"/>
                    <a:pt x="1782" y="2498"/>
                    <a:pt x="1821" y="2480"/>
                  </a:cubicBezTo>
                  <a:cubicBezTo>
                    <a:pt x="1849" y="2470"/>
                    <a:pt x="1859" y="2470"/>
                    <a:pt x="1887" y="2470"/>
                  </a:cubicBezTo>
                  <a:cubicBezTo>
                    <a:pt x="1935" y="2470"/>
                    <a:pt x="1963" y="2451"/>
                    <a:pt x="1992" y="2422"/>
                  </a:cubicBezTo>
                  <a:cubicBezTo>
                    <a:pt x="2021" y="2403"/>
                    <a:pt x="2059" y="2375"/>
                    <a:pt x="2078" y="2365"/>
                  </a:cubicBezTo>
                  <a:cubicBezTo>
                    <a:pt x="2078" y="2346"/>
                    <a:pt x="2030" y="2260"/>
                    <a:pt x="2049" y="2231"/>
                  </a:cubicBezTo>
                  <a:cubicBezTo>
                    <a:pt x="2059" y="2231"/>
                    <a:pt x="2068" y="2231"/>
                    <a:pt x="2078" y="2231"/>
                  </a:cubicBezTo>
                  <a:cubicBezTo>
                    <a:pt x="2145" y="2231"/>
                    <a:pt x="2173" y="2174"/>
                    <a:pt x="2211" y="2136"/>
                  </a:cubicBezTo>
                  <a:cubicBezTo>
                    <a:pt x="2221" y="2069"/>
                    <a:pt x="2173" y="2079"/>
                    <a:pt x="2164" y="2031"/>
                  </a:cubicBezTo>
                  <a:cubicBezTo>
                    <a:pt x="2145" y="1964"/>
                    <a:pt x="2164" y="1993"/>
                    <a:pt x="2116" y="1936"/>
                  </a:cubicBezTo>
                  <a:cubicBezTo>
                    <a:pt x="2097" y="1917"/>
                    <a:pt x="2040" y="1879"/>
                    <a:pt x="2049" y="1850"/>
                  </a:cubicBezTo>
                  <a:cubicBezTo>
                    <a:pt x="2059" y="1774"/>
                    <a:pt x="2125" y="1802"/>
                    <a:pt x="2040" y="1717"/>
                  </a:cubicBezTo>
                  <a:cubicBezTo>
                    <a:pt x="2011" y="1688"/>
                    <a:pt x="1963" y="1640"/>
                    <a:pt x="1954" y="1592"/>
                  </a:cubicBezTo>
                  <a:cubicBezTo>
                    <a:pt x="1954" y="1564"/>
                    <a:pt x="2011" y="1545"/>
                    <a:pt x="1983" y="1497"/>
                  </a:cubicBezTo>
                  <a:cubicBezTo>
                    <a:pt x="1973" y="1478"/>
                    <a:pt x="1973" y="1440"/>
                    <a:pt x="1963" y="1411"/>
                  </a:cubicBezTo>
                  <a:cubicBezTo>
                    <a:pt x="1954" y="1354"/>
                    <a:pt x="1944" y="1335"/>
                    <a:pt x="2002" y="1354"/>
                  </a:cubicBezTo>
                  <a:cubicBezTo>
                    <a:pt x="2068" y="1383"/>
                    <a:pt x="2097" y="1335"/>
                    <a:pt x="2145" y="1306"/>
                  </a:cubicBezTo>
                  <a:cubicBezTo>
                    <a:pt x="2202" y="1249"/>
                    <a:pt x="2202" y="1201"/>
                    <a:pt x="2164" y="1135"/>
                  </a:cubicBezTo>
                  <a:cubicBezTo>
                    <a:pt x="2154" y="1106"/>
                    <a:pt x="2145" y="1087"/>
                    <a:pt x="2125" y="1068"/>
                  </a:cubicBezTo>
                  <a:cubicBezTo>
                    <a:pt x="2116" y="1049"/>
                    <a:pt x="2107" y="1030"/>
                    <a:pt x="2088" y="1001"/>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1" name="Freeform 9">
              <a:extLst>
                <a:ext uri="{FF2B5EF4-FFF2-40B4-BE49-F238E27FC236}">
                  <a16:creationId xmlns:a16="http://schemas.microsoft.com/office/drawing/2014/main" id="{A645D7FB-01CE-4C6B-B523-6D7C0F2DB9C1}"/>
                </a:ext>
              </a:extLst>
            </p:cNvPr>
            <p:cNvSpPr>
              <a:spLocks noChangeArrowheads="1"/>
            </p:cNvSpPr>
            <p:nvPr/>
          </p:nvSpPr>
          <p:spPr bwMode="auto">
            <a:xfrm>
              <a:off x="6480351" y="1388972"/>
              <a:ext cx="699052" cy="538704"/>
            </a:xfrm>
            <a:custGeom>
              <a:avLst/>
              <a:gdLst>
                <a:gd name="T0" fmla="*/ 52095 w 2833"/>
                <a:gd name="T1" fmla="*/ 340424 h 2184"/>
                <a:gd name="T2" fmla="*/ 32745 w 2833"/>
                <a:gd name="T3" fmla="*/ 203460 h 2184"/>
                <a:gd name="T4" fmla="*/ 28280 w 2833"/>
                <a:gd name="T5" fmla="*/ 18857 h 2184"/>
                <a:gd name="T6" fmla="*/ 61521 w 2833"/>
                <a:gd name="T7" fmla="*/ 0 h 2184"/>
                <a:gd name="T8" fmla="*/ 99228 w 2833"/>
                <a:gd name="T9" fmla="*/ 23323 h 2184"/>
                <a:gd name="T10" fmla="*/ 222270 w 2833"/>
                <a:gd name="T11" fmla="*/ 75429 h 2184"/>
                <a:gd name="T12" fmla="*/ 364166 w 2833"/>
                <a:gd name="T13" fmla="*/ 203460 h 2184"/>
                <a:gd name="T14" fmla="*/ 496636 w 2833"/>
                <a:gd name="T15" fmla="*/ 298243 h 2184"/>
                <a:gd name="T16" fmla="*/ 629105 w 2833"/>
                <a:gd name="T17" fmla="*/ 369206 h 2184"/>
                <a:gd name="T18" fmla="*/ 714441 w 2833"/>
                <a:gd name="T19" fmla="*/ 260032 h 2184"/>
                <a:gd name="T20" fmla="*/ 775962 w 2833"/>
                <a:gd name="T21" fmla="*/ 141926 h 2184"/>
                <a:gd name="T22" fmla="*/ 936711 w 2833"/>
                <a:gd name="T23" fmla="*/ 194032 h 2184"/>
                <a:gd name="T24" fmla="*/ 1054792 w 2833"/>
                <a:gd name="T25" fmla="*/ 146392 h 2184"/>
                <a:gd name="T26" fmla="*/ 1173370 w 2833"/>
                <a:gd name="T27" fmla="*/ 160783 h 2184"/>
                <a:gd name="T28" fmla="*/ 1158982 w 2833"/>
                <a:gd name="T29" fmla="*/ 184603 h 2184"/>
                <a:gd name="T30" fmla="*/ 1173370 w 2833"/>
                <a:gd name="T31" fmla="*/ 264995 h 2184"/>
                <a:gd name="T32" fmla="*/ 1177835 w 2833"/>
                <a:gd name="T33" fmla="*/ 383101 h 2184"/>
                <a:gd name="T34" fmla="*/ 1078607 w 2833"/>
                <a:gd name="T35" fmla="*/ 472921 h 2184"/>
                <a:gd name="T36" fmla="*/ 1069180 w 2833"/>
                <a:gd name="T37" fmla="*/ 676381 h 2184"/>
                <a:gd name="T38" fmla="*/ 1182796 w 2833"/>
                <a:gd name="T39" fmla="*/ 733449 h 2184"/>
                <a:gd name="T40" fmla="*/ 1324692 w 2833"/>
                <a:gd name="T41" fmla="*/ 776126 h 2184"/>
                <a:gd name="T42" fmla="*/ 1367360 w 2833"/>
                <a:gd name="T43" fmla="*/ 808879 h 2184"/>
                <a:gd name="T44" fmla="*/ 1400105 w 2833"/>
                <a:gd name="T45" fmla="*/ 865947 h 2184"/>
                <a:gd name="T46" fmla="*/ 1405067 w 2833"/>
                <a:gd name="T47" fmla="*/ 884804 h 2184"/>
                <a:gd name="T48" fmla="*/ 1305839 w 2833"/>
                <a:gd name="T49" fmla="*/ 847089 h 2184"/>
                <a:gd name="T50" fmla="*/ 1196688 w 2833"/>
                <a:gd name="T51" fmla="*/ 1074369 h 2184"/>
                <a:gd name="T52" fmla="*/ 1054792 w 2833"/>
                <a:gd name="T53" fmla="*/ 974624 h 2184"/>
                <a:gd name="T54" fmla="*/ 936711 w 2833"/>
                <a:gd name="T55" fmla="*/ 974624 h 2184"/>
                <a:gd name="T56" fmla="*/ 818134 w 2833"/>
                <a:gd name="T57" fmla="*/ 1045587 h 2184"/>
                <a:gd name="T58" fmla="*/ 676238 w 2833"/>
                <a:gd name="T59" fmla="*/ 965196 h 2184"/>
                <a:gd name="T60" fmla="*/ 591398 w 2833"/>
                <a:gd name="T61" fmla="*/ 851556 h 2184"/>
                <a:gd name="T62" fmla="*/ 558157 w 2833"/>
                <a:gd name="T63" fmla="*/ 927481 h 2184"/>
                <a:gd name="T64" fmla="*/ 506062 w 2833"/>
                <a:gd name="T65" fmla="*/ 894233 h 2184"/>
                <a:gd name="T66" fmla="*/ 439580 w 2833"/>
                <a:gd name="T67" fmla="*/ 733449 h 2184"/>
                <a:gd name="T68" fmla="*/ 458929 w 2833"/>
                <a:gd name="T69" fmla="*/ 676381 h 2184"/>
                <a:gd name="T70" fmla="*/ 264938 w 2833"/>
                <a:gd name="T71" fmla="*/ 392529 h 2184"/>
                <a:gd name="T72" fmla="*/ 193991 w 2833"/>
                <a:gd name="T73" fmla="*/ 340424 h 2184"/>
                <a:gd name="T74" fmla="*/ 99228 w 2833"/>
                <a:gd name="T75" fmla="*/ 354815 h 21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33" h="2184">
                  <a:moveTo>
                    <a:pt x="105" y="686"/>
                  </a:moveTo>
                  <a:lnTo>
                    <a:pt x="105" y="686"/>
                  </a:lnTo>
                  <a:cubicBezTo>
                    <a:pt x="57" y="639"/>
                    <a:pt x="28" y="619"/>
                    <a:pt x="19" y="543"/>
                  </a:cubicBezTo>
                  <a:cubicBezTo>
                    <a:pt x="0" y="467"/>
                    <a:pt x="38" y="457"/>
                    <a:pt x="66" y="410"/>
                  </a:cubicBezTo>
                  <a:cubicBezTo>
                    <a:pt x="105" y="343"/>
                    <a:pt x="66" y="295"/>
                    <a:pt x="76" y="238"/>
                  </a:cubicBezTo>
                  <a:cubicBezTo>
                    <a:pt x="95" y="171"/>
                    <a:pt x="38" y="114"/>
                    <a:pt x="57" y="38"/>
                  </a:cubicBezTo>
                  <a:cubicBezTo>
                    <a:pt x="124" y="0"/>
                    <a:pt x="124" y="0"/>
                    <a:pt x="124" y="0"/>
                  </a:cubicBezTo>
                  <a:cubicBezTo>
                    <a:pt x="133" y="9"/>
                    <a:pt x="152" y="19"/>
                    <a:pt x="162" y="28"/>
                  </a:cubicBezTo>
                  <a:cubicBezTo>
                    <a:pt x="171" y="38"/>
                    <a:pt x="190" y="38"/>
                    <a:pt x="200" y="47"/>
                  </a:cubicBezTo>
                  <a:cubicBezTo>
                    <a:pt x="200" y="95"/>
                    <a:pt x="267" y="66"/>
                    <a:pt x="295" y="57"/>
                  </a:cubicBezTo>
                  <a:cubicBezTo>
                    <a:pt x="400" y="57"/>
                    <a:pt x="381" y="105"/>
                    <a:pt x="448" y="152"/>
                  </a:cubicBezTo>
                  <a:cubicBezTo>
                    <a:pt x="534" y="219"/>
                    <a:pt x="658" y="190"/>
                    <a:pt x="658" y="333"/>
                  </a:cubicBezTo>
                  <a:cubicBezTo>
                    <a:pt x="658" y="362"/>
                    <a:pt x="724" y="372"/>
                    <a:pt x="734" y="410"/>
                  </a:cubicBezTo>
                  <a:cubicBezTo>
                    <a:pt x="743" y="448"/>
                    <a:pt x="724" y="505"/>
                    <a:pt x="791" y="505"/>
                  </a:cubicBezTo>
                  <a:cubicBezTo>
                    <a:pt x="877" y="505"/>
                    <a:pt x="944" y="524"/>
                    <a:pt x="1001" y="601"/>
                  </a:cubicBezTo>
                  <a:cubicBezTo>
                    <a:pt x="1039" y="648"/>
                    <a:pt x="1010" y="715"/>
                    <a:pt x="1077" y="772"/>
                  </a:cubicBezTo>
                  <a:cubicBezTo>
                    <a:pt x="1106" y="791"/>
                    <a:pt x="1239" y="763"/>
                    <a:pt x="1268" y="744"/>
                  </a:cubicBezTo>
                  <a:cubicBezTo>
                    <a:pt x="1297" y="724"/>
                    <a:pt x="1306" y="686"/>
                    <a:pt x="1325" y="667"/>
                  </a:cubicBezTo>
                  <a:cubicBezTo>
                    <a:pt x="1363" y="610"/>
                    <a:pt x="1430" y="610"/>
                    <a:pt x="1440" y="524"/>
                  </a:cubicBezTo>
                  <a:cubicBezTo>
                    <a:pt x="1440" y="476"/>
                    <a:pt x="1402" y="438"/>
                    <a:pt x="1430" y="400"/>
                  </a:cubicBezTo>
                  <a:cubicBezTo>
                    <a:pt x="1449" y="372"/>
                    <a:pt x="1544" y="219"/>
                    <a:pt x="1564" y="286"/>
                  </a:cubicBezTo>
                  <a:cubicBezTo>
                    <a:pt x="1592" y="476"/>
                    <a:pt x="1697" y="267"/>
                    <a:pt x="1811" y="267"/>
                  </a:cubicBezTo>
                  <a:cubicBezTo>
                    <a:pt x="1859" y="267"/>
                    <a:pt x="1869" y="362"/>
                    <a:pt x="1888" y="391"/>
                  </a:cubicBezTo>
                  <a:cubicBezTo>
                    <a:pt x="1945" y="476"/>
                    <a:pt x="1983" y="343"/>
                    <a:pt x="2012" y="314"/>
                  </a:cubicBezTo>
                  <a:cubicBezTo>
                    <a:pt x="2040" y="305"/>
                    <a:pt x="2088" y="267"/>
                    <a:pt x="2126" y="295"/>
                  </a:cubicBezTo>
                  <a:cubicBezTo>
                    <a:pt x="2164" y="314"/>
                    <a:pt x="2145" y="372"/>
                    <a:pt x="2212" y="362"/>
                  </a:cubicBezTo>
                  <a:cubicBezTo>
                    <a:pt x="2260" y="343"/>
                    <a:pt x="2317" y="314"/>
                    <a:pt x="2365" y="324"/>
                  </a:cubicBezTo>
                  <a:cubicBezTo>
                    <a:pt x="2365" y="343"/>
                    <a:pt x="2345" y="362"/>
                    <a:pt x="2336" y="372"/>
                  </a:cubicBezTo>
                  <a:cubicBezTo>
                    <a:pt x="2326" y="391"/>
                    <a:pt x="2326" y="448"/>
                    <a:pt x="2326" y="457"/>
                  </a:cubicBezTo>
                  <a:cubicBezTo>
                    <a:pt x="2326" y="496"/>
                    <a:pt x="2345" y="505"/>
                    <a:pt x="2365" y="534"/>
                  </a:cubicBezTo>
                  <a:cubicBezTo>
                    <a:pt x="2384" y="562"/>
                    <a:pt x="2365" y="619"/>
                    <a:pt x="2365" y="658"/>
                  </a:cubicBezTo>
                  <a:cubicBezTo>
                    <a:pt x="2365" y="696"/>
                    <a:pt x="2374" y="734"/>
                    <a:pt x="2374" y="772"/>
                  </a:cubicBezTo>
                  <a:cubicBezTo>
                    <a:pt x="2365" y="820"/>
                    <a:pt x="2288" y="782"/>
                    <a:pt x="2279" y="829"/>
                  </a:cubicBezTo>
                  <a:cubicBezTo>
                    <a:pt x="2260" y="877"/>
                    <a:pt x="2203" y="906"/>
                    <a:pt x="2174" y="953"/>
                  </a:cubicBezTo>
                  <a:cubicBezTo>
                    <a:pt x="2155" y="1001"/>
                    <a:pt x="2164" y="1135"/>
                    <a:pt x="2155" y="1201"/>
                  </a:cubicBezTo>
                  <a:cubicBezTo>
                    <a:pt x="2136" y="1268"/>
                    <a:pt x="2098" y="1297"/>
                    <a:pt x="2155" y="1363"/>
                  </a:cubicBezTo>
                  <a:cubicBezTo>
                    <a:pt x="2193" y="1402"/>
                    <a:pt x="2250" y="1382"/>
                    <a:pt x="2288" y="1421"/>
                  </a:cubicBezTo>
                  <a:cubicBezTo>
                    <a:pt x="2317" y="1459"/>
                    <a:pt x="2345" y="1468"/>
                    <a:pt x="2384" y="1478"/>
                  </a:cubicBezTo>
                  <a:cubicBezTo>
                    <a:pt x="2422" y="1507"/>
                    <a:pt x="2498" y="1421"/>
                    <a:pt x="2527" y="1468"/>
                  </a:cubicBezTo>
                  <a:cubicBezTo>
                    <a:pt x="2574" y="1535"/>
                    <a:pt x="2603" y="1535"/>
                    <a:pt x="2670" y="1564"/>
                  </a:cubicBezTo>
                  <a:cubicBezTo>
                    <a:pt x="2698" y="1564"/>
                    <a:pt x="2737" y="1564"/>
                    <a:pt x="2746" y="1592"/>
                  </a:cubicBezTo>
                  <a:cubicBezTo>
                    <a:pt x="2746" y="1602"/>
                    <a:pt x="2746" y="1621"/>
                    <a:pt x="2756" y="1630"/>
                  </a:cubicBezTo>
                  <a:cubicBezTo>
                    <a:pt x="2765" y="1640"/>
                    <a:pt x="2803" y="1640"/>
                    <a:pt x="2803" y="1669"/>
                  </a:cubicBezTo>
                  <a:cubicBezTo>
                    <a:pt x="2803" y="1688"/>
                    <a:pt x="2813" y="1726"/>
                    <a:pt x="2822" y="1745"/>
                  </a:cubicBezTo>
                  <a:cubicBezTo>
                    <a:pt x="2832" y="1783"/>
                    <a:pt x="2832" y="1783"/>
                    <a:pt x="2832" y="1783"/>
                  </a:cubicBezTo>
                  <a:cubicBezTo>
                    <a:pt x="2765" y="1783"/>
                    <a:pt x="2746" y="1802"/>
                    <a:pt x="2737" y="1735"/>
                  </a:cubicBezTo>
                  <a:cubicBezTo>
                    <a:pt x="2727" y="1678"/>
                    <a:pt x="2670" y="1669"/>
                    <a:pt x="2632" y="1707"/>
                  </a:cubicBezTo>
                  <a:cubicBezTo>
                    <a:pt x="2536" y="1802"/>
                    <a:pt x="2536" y="1974"/>
                    <a:pt x="2470" y="2088"/>
                  </a:cubicBezTo>
                  <a:cubicBezTo>
                    <a:pt x="2460" y="2098"/>
                    <a:pt x="2422" y="2183"/>
                    <a:pt x="2412" y="2165"/>
                  </a:cubicBezTo>
                  <a:cubicBezTo>
                    <a:pt x="2403" y="2165"/>
                    <a:pt x="2374" y="2107"/>
                    <a:pt x="2374" y="2098"/>
                  </a:cubicBezTo>
                  <a:cubicBezTo>
                    <a:pt x="2345" y="1955"/>
                    <a:pt x="2203" y="2031"/>
                    <a:pt x="2126" y="1964"/>
                  </a:cubicBezTo>
                  <a:cubicBezTo>
                    <a:pt x="2059" y="1907"/>
                    <a:pt x="2069" y="1907"/>
                    <a:pt x="1983" y="1955"/>
                  </a:cubicBezTo>
                  <a:cubicBezTo>
                    <a:pt x="1954" y="1964"/>
                    <a:pt x="1926" y="1955"/>
                    <a:pt x="1888" y="1964"/>
                  </a:cubicBezTo>
                  <a:cubicBezTo>
                    <a:pt x="1811" y="2002"/>
                    <a:pt x="1726" y="2060"/>
                    <a:pt x="1649" y="2107"/>
                  </a:cubicBezTo>
                  <a:cubicBezTo>
                    <a:pt x="1544" y="2183"/>
                    <a:pt x="1516" y="2069"/>
                    <a:pt x="1411" y="2079"/>
                  </a:cubicBezTo>
                  <a:cubicBezTo>
                    <a:pt x="1382" y="2079"/>
                    <a:pt x="1363" y="1974"/>
                    <a:pt x="1363" y="1945"/>
                  </a:cubicBezTo>
                  <a:cubicBezTo>
                    <a:pt x="1363" y="1859"/>
                    <a:pt x="1354" y="1840"/>
                    <a:pt x="1277" y="1802"/>
                  </a:cubicBezTo>
                  <a:cubicBezTo>
                    <a:pt x="1258" y="1783"/>
                    <a:pt x="1201" y="1716"/>
                    <a:pt x="1192" y="1716"/>
                  </a:cubicBezTo>
                  <a:cubicBezTo>
                    <a:pt x="1192" y="1735"/>
                    <a:pt x="1163" y="1754"/>
                    <a:pt x="1153" y="1774"/>
                  </a:cubicBezTo>
                  <a:cubicBezTo>
                    <a:pt x="1135" y="1802"/>
                    <a:pt x="1135" y="1840"/>
                    <a:pt x="1125" y="1869"/>
                  </a:cubicBezTo>
                  <a:cubicBezTo>
                    <a:pt x="1087" y="1840"/>
                    <a:pt x="1058" y="1812"/>
                    <a:pt x="1020" y="1802"/>
                  </a:cubicBezTo>
                  <a:cubicBezTo>
                    <a:pt x="972" y="1783"/>
                    <a:pt x="944" y="1774"/>
                    <a:pt x="906" y="1735"/>
                  </a:cubicBezTo>
                  <a:cubicBezTo>
                    <a:pt x="810" y="1649"/>
                    <a:pt x="829" y="1573"/>
                    <a:pt x="886" y="1478"/>
                  </a:cubicBezTo>
                  <a:cubicBezTo>
                    <a:pt x="886" y="1459"/>
                    <a:pt x="963" y="1392"/>
                    <a:pt x="934" y="1373"/>
                  </a:cubicBezTo>
                  <a:cubicBezTo>
                    <a:pt x="934" y="1373"/>
                    <a:pt x="925" y="1373"/>
                    <a:pt x="925" y="1363"/>
                  </a:cubicBezTo>
                  <a:cubicBezTo>
                    <a:pt x="829" y="1344"/>
                    <a:pt x="781" y="1363"/>
                    <a:pt x="715" y="1277"/>
                  </a:cubicBezTo>
                  <a:cubicBezTo>
                    <a:pt x="715" y="1106"/>
                    <a:pt x="581" y="953"/>
                    <a:pt x="534" y="791"/>
                  </a:cubicBezTo>
                  <a:cubicBezTo>
                    <a:pt x="524" y="753"/>
                    <a:pt x="534" y="705"/>
                    <a:pt x="524" y="667"/>
                  </a:cubicBezTo>
                  <a:cubicBezTo>
                    <a:pt x="486" y="648"/>
                    <a:pt x="438" y="686"/>
                    <a:pt x="391" y="686"/>
                  </a:cubicBezTo>
                  <a:cubicBezTo>
                    <a:pt x="343" y="686"/>
                    <a:pt x="314" y="658"/>
                    <a:pt x="267" y="658"/>
                  </a:cubicBezTo>
                  <a:cubicBezTo>
                    <a:pt x="219" y="658"/>
                    <a:pt x="228" y="696"/>
                    <a:pt x="200" y="715"/>
                  </a:cubicBezTo>
                  <a:cubicBezTo>
                    <a:pt x="171" y="744"/>
                    <a:pt x="142" y="705"/>
                    <a:pt x="105" y="68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2" name="Freeform 10">
              <a:extLst>
                <a:ext uri="{FF2B5EF4-FFF2-40B4-BE49-F238E27FC236}">
                  <a16:creationId xmlns:a16="http://schemas.microsoft.com/office/drawing/2014/main" id="{6D456FBC-EDE6-4A78-8950-A64A58C68BD7}"/>
                </a:ext>
              </a:extLst>
            </p:cNvPr>
            <p:cNvSpPr>
              <a:spLocks noChangeArrowheads="1"/>
            </p:cNvSpPr>
            <p:nvPr/>
          </p:nvSpPr>
          <p:spPr bwMode="auto">
            <a:xfrm>
              <a:off x="6470083" y="1548530"/>
              <a:ext cx="287519" cy="406003"/>
            </a:xfrm>
            <a:custGeom>
              <a:avLst/>
              <a:gdLst>
                <a:gd name="T0" fmla="*/ 71442 w 1165"/>
                <a:gd name="T1" fmla="*/ 18861 h 1641"/>
                <a:gd name="T2" fmla="*/ 71442 w 1165"/>
                <a:gd name="T3" fmla="*/ 18861 h 1641"/>
                <a:gd name="T4" fmla="*/ 118575 w 1165"/>
                <a:gd name="T5" fmla="*/ 33255 h 1641"/>
                <a:gd name="T6" fmla="*/ 151815 w 1165"/>
                <a:gd name="T7" fmla="*/ 4963 h 1641"/>
                <a:gd name="T8" fmla="*/ 213335 w 1165"/>
                <a:gd name="T9" fmla="*/ 18861 h 1641"/>
                <a:gd name="T10" fmla="*/ 279320 w 1165"/>
                <a:gd name="T11" fmla="*/ 9430 h 1641"/>
                <a:gd name="T12" fmla="*/ 284281 w 1165"/>
                <a:gd name="T13" fmla="*/ 70976 h 1641"/>
                <a:gd name="T14" fmla="*/ 374080 w 1165"/>
                <a:gd name="T15" fmla="*/ 312197 h 1641"/>
                <a:gd name="T16" fmla="*/ 478267 w 1165"/>
                <a:gd name="T17" fmla="*/ 354882 h 1641"/>
                <a:gd name="T18" fmla="*/ 482732 w 1165"/>
                <a:gd name="T19" fmla="*/ 359845 h 1641"/>
                <a:gd name="T20" fmla="*/ 458918 w 1165"/>
                <a:gd name="T21" fmla="*/ 411961 h 1641"/>
                <a:gd name="T22" fmla="*/ 468841 w 1165"/>
                <a:gd name="T23" fmla="*/ 539520 h 1641"/>
                <a:gd name="T24" fmla="*/ 525399 w 1165"/>
                <a:gd name="T25" fmla="*/ 572774 h 1641"/>
                <a:gd name="T26" fmla="*/ 577493 w 1165"/>
                <a:gd name="T27" fmla="*/ 606029 h 1641"/>
                <a:gd name="T28" fmla="*/ 577493 w 1165"/>
                <a:gd name="T29" fmla="*/ 606029 h 1641"/>
                <a:gd name="T30" fmla="*/ 572532 w 1165"/>
                <a:gd name="T31" fmla="*/ 639284 h 1641"/>
                <a:gd name="T32" fmla="*/ 539291 w 1165"/>
                <a:gd name="T33" fmla="*/ 752945 h 1641"/>
                <a:gd name="T34" fmla="*/ 435600 w 1165"/>
                <a:gd name="T35" fmla="*/ 766843 h 1641"/>
                <a:gd name="T36" fmla="*/ 331413 w 1165"/>
                <a:gd name="T37" fmla="*/ 766843 h 1641"/>
                <a:gd name="T38" fmla="*/ 265428 w 1165"/>
                <a:gd name="T39" fmla="*/ 691399 h 1641"/>
                <a:gd name="T40" fmla="*/ 132466 w 1165"/>
                <a:gd name="T41" fmla="*/ 710260 h 1641"/>
                <a:gd name="T42" fmla="*/ 66481 w 1165"/>
                <a:gd name="T43" fmla="*/ 695866 h 1641"/>
                <a:gd name="T44" fmla="*/ 66481 w 1165"/>
                <a:gd name="T45" fmla="*/ 695866 h 1641"/>
                <a:gd name="T46" fmla="*/ 52093 w 1165"/>
                <a:gd name="T47" fmla="*/ 629357 h 1641"/>
                <a:gd name="T48" fmla="*/ 66481 w 1165"/>
                <a:gd name="T49" fmla="*/ 629357 h 1641"/>
                <a:gd name="T50" fmla="*/ 132466 w 1165"/>
                <a:gd name="T51" fmla="*/ 582205 h 1641"/>
                <a:gd name="T52" fmla="*/ 109148 w 1165"/>
                <a:gd name="T53" fmla="*/ 530089 h 1641"/>
                <a:gd name="T54" fmla="*/ 85334 w 1165"/>
                <a:gd name="T55" fmla="*/ 482937 h 1641"/>
                <a:gd name="T56" fmla="*/ 52093 w 1165"/>
                <a:gd name="T57" fmla="*/ 440252 h 1641"/>
                <a:gd name="T58" fmla="*/ 47628 w 1165"/>
                <a:gd name="T59" fmla="*/ 374239 h 1641"/>
                <a:gd name="T60" fmla="*/ 4961 w 1165"/>
                <a:gd name="T61" fmla="*/ 312197 h 1641"/>
                <a:gd name="T62" fmla="*/ 19349 w 1165"/>
                <a:gd name="T63" fmla="*/ 265045 h 1641"/>
                <a:gd name="T64" fmla="*/ 9426 w 1165"/>
                <a:gd name="T65" fmla="*/ 222360 h 1641"/>
                <a:gd name="T66" fmla="*/ 28775 w 1165"/>
                <a:gd name="T67" fmla="*/ 194068 h 1641"/>
                <a:gd name="T68" fmla="*/ 99722 w 1165"/>
                <a:gd name="T69" fmla="*/ 170244 h 1641"/>
                <a:gd name="T70" fmla="*/ 109148 w 1165"/>
                <a:gd name="T71" fmla="*/ 85370 h 1641"/>
                <a:gd name="T72" fmla="*/ 89799 w 1165"/>
                <a:gd name="T73" fmla="*/ 52116 h 1641"/>
                <a:gd name="T74" fmla="*/ 71442 w 1165"/>
                <a:gd name="T75" fmla="*/ 18861 h 16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65" h="1641">
                  <a:moveTo>
                    <a:pt x="144" y="38"/>
                  </a:moveTo>
                  <a:lnTo>
                    <a:pt x="144" y="38"/>
                  </a:lnTo>
                  <a:cubicBezTo>
                    <a:pt x="181" y="57"/>
                    <a:pt x="210" y="96"/>
                    <a:pt x="239" y="67"/>
                  </a:cubicBezTo>
                  <a:cubicBezTo>
                    <a:pt x="267" y="48"/>
                    <a:pt x="258" y="10"/>
                    <a:pt x="306" y="10"/>
                  </a:cubicBezTo>
                  <a:cubicBezTo>
                    <a:pt x="353" y="10"/>
                    <a:pt x="382" y="38"/>
                    <a:pt x="430" y="38"/>
                  </a:cubicBezTo>
                  <a:cubicBezTo>
                    <a:pt x="477" y="38"/>
                    <a:pt x="525" y="0"/>
                    <a:pt x="563" y="19"/>
                  </a:cubicBezTo>
                  <a:cubicBezTo>
                    <a:pt x="573" y="57"/>
                    <a:pt x="563" y="105"/>
                    <a:pt x="573" y="143"/>
                  </a:cubicBezTo>
                  <a:cubicBezTo>
                    <a:pt x="620" y="305"/>
                    <a:pt x="754" y="458"/>
                    <a:pt x="754" y="629"/>
                  </a:cubicBezTo>
                  <a:cubicBezTo>
                    <a:pt x="820" y="715"/>
                    <a:pt x="868" y="696"/>
                    <a:pt x="964" y="715"/>
                  </a:cubicBezTo>
                  <a:cubicBezTo>
                    <a:pt x="964" y="725"/>
                    <a:pt x="973" y="725"/>
                    <a:pt x="973" y="725"/>
                  </a:cubicBezTo>
                  <a:cubicBezTo>
                    <a:pt x="1002" y="744"/>
                    <a:pt x="925" y="811"/>
                    <a:pt x="925" y="830"/>
                  </a:cubicBezTo>
                  <a:cubicBezTo>
                    <a:pt x="868" y="925"/>
                    <a:pt x="849" y="1001"/>
                    <a:pt x="945" y="1087"/>
                  </a:cubicBezTo>
                  <a:cubicBezTo>
                    <a:pt x="983" y="1126"/>
                    <a:pt x="1011" y="1135"/>
                    <a:pt x="1059" y="1154"/>
                  </a:cubicBezTo>
                  <a:cubicBezTo>
                    <a:pt x="1097" y="1164"/>
                    <a:pt x="1126" y="1192"/>
                    <a:pt x="1164" y="1221"/>
                  </a:cubicBezTo>
                  <a:cubicBezTo>
                    <a:pt x="1154" y="1288"/>
                    <a:pt x="1154" y="1288"/>
                    <a:pt x="1154" y="1288"/>
                  </a:cubicBezTo>
                  <a:cubicBezTo>
                    <a:pt x="1154" y="1393"/>
                    <a:pt x="1107" y="1431"/>
                    <a:pt x="1087" y="1517"/>
                  </a:cubicBezTo>
                  <a:cubicBezTo>
                    <a:pt x="1069" y="1640"/>
                    <a:pt x="954" y="1564"/>
                    <a:pt x="878" y="1545"/>
                  </a:cubicBezTo>
                  <a:cubicBezTo>
                    <a:pt x="820" y="1535"/>
                    <a:pt x="716" y="1564"/>
                    <a:pt x="668" y="1545"/>
                  </a:cubicBezTo>
                  <a:cubicBezTo>
                    <a:pt x="582" y="1507"/>
                    <a:pt x="592" y="1440"/>
                    <a:pt x="535" y="1393"/>
                  </a:cubicBezTo>
                  <a:cubicBezTo>
                    <a:pt x="458" y="1335"/>
                    <a:pt x="344" y="1507"/>
                    <a:pt x="267" y="1431"/>
                  </a:cubicBezTo>
                  <a:cubicBezTo>
                    <a:pt x="210" y="1373"/>
                    <a:pt x="191" y="1421"/>
                    <a:pt x="134" y="1402"/>
                  </a:cubicBezTo>
                  <a:cubicBezTo>
                    <a:pt x="134" y="1383"/>
                    <a:pt x="86" y="1297"/>
                    <a:pt x="105" y="1268"/>
                  </a:cubicBezTo>
                  <a:cubicBezTo>
                    <a:pt x="115" y="1268"/>
                    <a:pt x="124" y="1268"/>
                    <a:pt x="134" y="1268"/>
                  </a:cubicBezTo>
                  <a:cubicBezTo>
                    <a:pt x="201" y="1268"/>
                    <a:pt x="229" y="1211"/>
                    <a:pt x="267" y="1173"/>
                  </a:cubicBezTo>
                  <a:cubicBezTo>
                    <a:pt x="277" y="1106"/>
                    <a:pt x="229" y="1116"/>
                    <a:pt x="220" y="1068"/>
                  </a:cubicBezTo>
                  <a:cubicBezTo>
                    <a:pt x="201" y="1001"/>
                    <a:pt x="220" y="1030"/>
                    <a:pt x="172" y="973"/>
                  </a:cubicBezTo>
                  <a:cubicBezTo>
                    <a:pt x="153" y="954"/>
                    <a:pt x="96" y="916"/>
                    <a:pt x="105" y="887"/>
                  </a:cubicBezTo>
                  <a:cubicBezTo>
                    <a:pt x="115" y="811"/>
                    <a:pt x="181" y="839"/>
                    <a:pt x="96" y="754"/>
                  </a:cubicBezTo>
                  <a:cubicBezTo>
                    <a:pt x="67" y="725"/>
                    <a:pt x="19" y="677"/>
                    <a:pt x="10" y="629"/>
                  </a:cubicBezTo>
                  <a:cubicBezTo>
                    <a:pt x="10" y="601"/>
                    <a:pt x="67" y="582"/>
                    <a:pt x="39" y="534"/>
                  </a:cubicBezTo>
                  <a:cubicBezTo>
                    <a:pt x="29" y="515"/>
                    <a:pt x="29" y="477"/>
                    <a:pt x="19" y="448"/>
                  </a:cubicBezTo>
                  <a:cubicBezTo>
                    <a:pt x="10" y="391"/>
                    <a:pt x="0" y="372"/>
                    <a:pt x="58" y="391"/>
                  </a:cubicBezTo>
                  <a:cubicBezTo>
                    <a:pt x="124" y="420"/>
                    <a:pt x="153" y="372"/>
                    <a:pt x="201" y="343"/>
                  </a:cubicBezTo>
                  <a:cubicBezTo>
                    <a:pt x="258" y="286"/>
                    <a:pt x="258" y="238"/>
                    <a:pt x="220" y="172"/>
                  </a:cubicBezTo>
                  <a:cubicBezTo>
                    <a:pt x="210" y="143"/>
                    <a:pt x="201" y="124"/>
                    <a:pt x="181" y="105"/>
                  </a:cubicBezTo>
                  <a:cubicBezTo>
                    <a:pt x="172" y="86"/>
                    <a:pt x="163" y="67"/>
                    <a:pt x="144" y="3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3" name="Freeform 11">
              <a:extLst>
                <a:ext uri="{FF2B5EF4-FFF2-40B4-BE49-F238E27FC236}">
                  <a16:creationId xmlns:a16="http://schemas.microsoft.com/office/drawing/2014/main" id="{4AB0D3B1-E286-4FAE-AF16-E4FE2B6F42D6}"/>
                </a:ext>
              </a:extLst>
            </p:cNvPr>
            <p:cNvSpPr>
              <a:spLocks noChangeArrowheads="1"/>
            </p:cNvSpPr>
            <p:nvPr/>
          </p:nvSpPr>
          <p:spPr bwMode="auto">
            <a:xfrm>
              <a:off x="6654127" y="2371594"/>
              <a:ext cx="464454" cy="730647"/>
            </a:xfrm>
            <a:custGeom>
              <a:avLst/>
              <a:gdLst>
                <a:gd name="T0" fmla="*/ 568031 w 1880"/>
                <a:gd name="T1" fmla="*/ 279625 h 2958"/>
                <a:gd name="T2" fmla="*/ 634012 w 1880"/>
                <a:gd name="T3" fmla="*/ 378959 h 2958"/>
                <a:gd name="T4" fmla="*/ 832947 w 1880"/>
                <a:gd name="T5" fmla="*/ 431109 h 2958"/>
                <a:gd name="T6" fmla="*/ 865690 w 1880"/>
                <a:gd name="T7" fmla="*/ 488226 h 2958"/>
                <a:gd name="T8" fmla="*/ 832947 w 1880"/>
                <a:gd name="T9" fmla="*/ 739044 h 2958"/>
                <a:gd name="T10" fmla="*/ 691064 w 1880"/>
                <a:gd name="T11" fmla="*/ 999795 h 2958"/>
                <a:gd name="T12" fmla="*/ 676677 w 1880"/>
                <a:gd name="T13" fmla="*/ 1146313 h 2958"/>
                <a:gd name="T14" fmla="*/ 681142 w 1880"/>
                <a:gd name="T15" fmla="*/ 1288360 h 2958"/>
                <a:gd name="T16" fmla="*/ 634012 w 1880"/>
                <a:gd name="T17" fmla="*/ 1298294 h 2958"/>
                <a:gd name="T18" fmla="*/ 444999 w 1880"/>
                <a:gd name="T19" fmla="*/ 1397628 h 2958"/>
                <a:gd name="T20" fmla="*/ 435077 w 1880"/>
                <a:gd name="T21" fmla="*/ 1407064 h 2958"/>
                <a:gd name="T22" fmla="*/ 227213 w 1880"/>
                <a:gd name="T23" fmla="*/ 1449778 h 2958"/>
                <a:gd name="T24" fmla="*/ 57051 w 1880"/>
                <a:gd name="T25" fmla="*/ 1459215 h 2958"/>
                <a:gd name="T26" fmla="*/ 4961 w 1880"/>
                <a:gd name="T27" fmla="*/ 1439845 h 2958"/>
                <a:gd name="T28" fmla="*/ 189509 w 1880"/>
                <a:gd name="T29" fmla="*/ 1298294 h 2958"/>
                <a:gd name="T30" fmla="*/ 123032 w 1880"/>
                <a:gd name="T31" fmla="*/ 1212867 h 2958"/>
                <a:gd name="T32" fmla="*/ 156271 w 1880"/>
                <a:gd name="T33" fmla="*/ 1127439 h 2958"/>
                <a:gd name="T34" fmla="*/ 47625 w 1880"/>
                <a:gd name="T35" fmla="*/ 1061382 h 2958"/>
                <a:gd name="T36" fmla="*/ 18852 w 1880"/>
                <a:gd name="T37" fmla="*/ 876621 h 2958"/>
                <a:gd name="T38" fmla="*/ 99716 w 1880"/>
                <a:gd name="T39" fmla="*/ 847815 h 2958"/>
                <a:gd name="T40" fmla="*/ 175122 w 1880"/>
                <a:gd name="T41" fmla="*/ 725137 h 2958"/>
                <a:gd name="T42" fmla="*/ 260451 w 1880"/>
                <a:gd name="T43" fmla="*/ 701297 h 2958"/>
                <a:gd name="T44" fmla="*/ 331393 w 1880"/>
                <a:gd name="T45" fmla="*/ 582593 h 2958"/>
                <a:gd name="T46" fmla="*/ 449464 w 1880"/>
                <a:gd name="T47" fmla="*/ 530443 h 2958"/>
                <a:gd name="T48" fmla="*/ 449464 w 1880"/>
                <a:gd name="T49" fmla="*/ 407766 h 2958"/>
                <a:gd name="T50" fmla="*/ 478238 w 1880"/>
                <a:gd name="T51" fmla="*/ 289062 h 2958"/>
                <a:gd name="T52" fmla="*/ 359671 w 1880"/>
                <a:gd name="T53" fmla="*/ 246348 h 2958"/>
                <a:gd name="T54" fmla="*/ 298155 w 1880"/>
                <a:gd name="T55" fmla="*/ 137577 h 2958"/>
                <a:gd name="T56" fmla="*/ 354710 w 1880"/>
                <a:gd name="T57" fmla="*/ 137577 h 2958"/>
                <a:gd name="T58" fmla="*/ 383483 w 1880"/>
                <a:gd name="T59" fmla="*/ 94864 h 2958"/>
                <a:gd name="T60" fmla="*/ 426148 w 1880"/>
                <a:gd name="T61" fmla="*/ 0 h 2958"/>
                <a:gd name="T62" fmla="*/ 482703 w 1880"/>
                <a:gd name="T63" fmla="*/ 71024 h 2958"/>
                <a:gd name="T64" fmla="*/ 548684 w 1880"/>
                <a:gd name="T65" fmla="*/ 208601 h 29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80" h="2958">
                  <a:moveTo>
                    <a:pt x="1145" y="563"/>
                  </a:moveTo>
                  <a:lnTo>
                    <a:pt x="1145" y="563"/>
                  </a:lnTo>
                  <a:cubicBezTo>
                    <a:pt x="1164" y="630"/>
                    <a:pt x="1116" y="649"/>
                    <a:pt x="1192" y="678"/>
                  </a:cubicBezTo>
                  <a:cubicBezTo>
                    <a:pt x="1249" y="706"/>
                    <a:pt x="1221" y="735"/>
                    <a:pt x="1278" y="763"/>
                  </a:cubicBezTo>
                  <a:cubicBezTo>
                    <a:pt x="1345" y="783"/>
                    <a:pt x="1450" y="935"/>
                    <a:pt x="1526" y="849"/>
                  </a:cubicBezTo>
                  <a:cubicBezTo>
                    <a:pt x="1602" y="754"/>
                    <a:pt x="1602" y="868"/>
                    <a:pt x="1679" y="868"/>
                  </a:cubicBezTo>
                  <a:cubicBezTo>
                    <a:pt x="1745" y="868"/>
                    <a:pt x="1717" y="801"/>
                    <a:pt x="1784" y="840"/>
                  </a:cubicBezTo>
                  <a:cubicBezTo>
                    <a:pt x="1879" y="897"/>
                    <a:pt x="1784" y="906"/>
                    <a:pt x="1745" y="983"/>
                  </a:cubicBezTo>
                  <a:cubicBezTo>
                    <a:pt x="1717" y="1050"/>
                    <a:pt x="1707" y="1192"/>
                    <a:pt x="1707" y="1269"/>
                  </a:cubicBezTo>
                  <a:cubicBezTo>
                    <a:pt x="1707" y="1345"/>
                    <a:pt x="1679" y="1412"/>
                    <a:pt x="1679" y="1488"/>
                  </a:cubicBezTo>
                  <a:cubicBezTo>
                    <a:pt x="1679" y="1669"/>
                    <a:pt x="1459" y="1689"/>
                    <a:pt x="1440" y="1822"/>
                  </a:cubicBezTo>
                  <a:cubicBezTo>
                    <a:pt x="1431" y="1908"/>
                    <a:pt x="1440" y="1946"/>
                    <a:pt x="1393" y="2013"/>
                  </a:cubicBezTo>
                  <a:cubicBezTo>
                    <a:pt x="1354" y="2079"/>
                    <a:pt x="1335" y="2118"/>
                    <a:pt x="1335" y="2203"/>
                  </a:cubicBezTo>
                  <a:cubicBezTo>
                    <a:pt x="1335" y="2242"/>
                    <a:pt x="1345" y="2270"/>
                    <a:pt x="1364" y="2308"/>
                  </a:cubicBezTo>
                  <a:cubicBezTo>
                    <a:pt x="1383" y="2356"/>
                    <a:pt x="1364" y="2404"/>
                    <a:pt x="1364" y="2461"/>
                  </a:cubicBezTo>
                  <a:cubicBezTo>
                    <a:pt x="1364" y="2499"/>
                    <a:pt x="1364" y="2556"/>
                    <a:pt x="1373" y="2594"/>
                  </a:cubicBezTo>
                  <a:cubicBezTo>
                    <a:pt x="1345" y="2604"/>
                    <a:pt x="1316" y="2614"/>
                    <a:pt x="1278" y="2614"/>
                  </a:cubicBezTo>
                  <a:cubicBezTo>
                    <a:pt x="1183" y="2614"/>
                    <a:pt x="1154" y="2632"/>
                    <a:pt x="1059" y="2680"/>
                  </a:cubicBezTo>
                  <a:cubicBezTo>
                    <a:pt x="1030" y="2747"/>
                    <a:pt x="973" y="2785"/>
                    <a:pt x="897" y="2814"/>
                  </a:cubicBezTo>
                  <a:cubicBezTo>
                    <a:pt x="887" y="2814"/>
                    <a:pt x="887" y="2823"/>
                    <a:pt x="877" y="2833"/>
                  </a:cubicBezTo>
                  <a:cubicBezTo>
                    <a:pt x="801" y="2833"/>
                    <a:pt x="773" y="2899"/>
                    <a:pt x="677" y="2881"/>
                  </a:cubicBezTo>
                  <a:cubicBezTo>
                    <a:pt x="601" y="2861"/>
                    <a:pt x="553" y="2957"/>
                    <a:pt x="458" y="2919"/>
                  </a:cubicBezTo>
                  <a:cubicBezTo>
                    <a:pt x="410" y="2899"/>
                    <a:pt x="372" y="2871"/>
                    <a:pt x="315" y="2871"/>
                  </a:cubicBezTo>
                  <a:cubicBezTo>
                    <a:pt x="248" y="2881"/>
                    <a:pt x="181" y="2947"/>
                    <a:pt x="115" y="2938"/>
                  </a:cubicBezTo>
                  <a:cubicBezTo>
                    <a:pt x="76" y="2938"/>
                    <a:pt x="38" y="2909"/>
                    <a:pt x="10" y="2899"/>
                  </a:cubicBezTo>
                  <a:cubicBezTo>
                    <a:pt x="19" y="2833"/>
                    <a:pt x="143" y="2795"/>
                    <a:pt x="201" y="2785"/>
                  </a:cubicBezTo>
                  <a:cubicBezTo>
                    <a:pt x="248" y="2756"/>
                    <a:pt x="410" y="2699"/>
                    <a:pt x="382" y="2614"/>
                  </a:cubicBezTo>
                  <a:cubicBezTo>
                    <a:pt x="363" y="2575"/>
                    <a:pt x="267" y="2566"/>
                    <a:pt x="239" y="2528"/>
                  </a:cubicBezTo>
                  <a:cubicBezTo>
                    <a:pt x="229" y="2509"/>
                    <a:pt x="248" y="2470"/>
                    <a:pt x="248" y="2442"/>
                  </a:cubicBezTo>
                  <a:cubicBezTo>
                    <a:pt x="239" y="2413"/>
                    <a:pt x="258" y="2394"/>
                    <a:pt x="277" y="2375"/>
                  </a:cubicBezTo>
                  <a:cubicBezTo>
                    <a:pt x="305" y="2337"/>
                    <a:pt x="296" y="2308"/>
                    <a:pt x="315" y="2270"/>
                  </a:cubicBezTo>
                  <a:cubicBezTo>
                    <a:pt x="325" y="2251"/>
                    <a:pt x="201" y="2261"/>
                    <a:pt x="181" y="2261"/>
                  </a:cubicBezTo>
                  <a:cubicBezTo>
                    <a:pt x="115" y="2261"/>
                    <a:pt x="105" y="2194"/>
                    <a:pt x="96" y="2137"/>
                  </a:cubicBezTo>
                  <a:cubicBezTo>
                    <a:pt x="67" y="2089"/>
                    <a:pt x="48" y="1984"/>
                    <a:pt x="58" y="1927"/>
                  </a:cubicBezTo>
                  <a:cubicBezTo>
                    <a:pt x="76" y="1851"/>
                    <a:pt x="124" y="1822"/>
                    <a:pt x="38" y="1765"/>
                  </a:cubicBezTo>
                  <a:cubicBezTo>
                    <a:pt x="0" y="1736"/>
                    <a:pt x="67" y="1717"/>
                    <a:pt x="86" y="1727"/>
                  </a:cubicBezTo>
                  <a:cubicBezTo>
                    <a:pt x="134" y="1736"/>
                    <a:pt x="162" y="1765"/>
                    <a:pt x="201" y="1707"/>
                  </a:cubicBezTo>
                  <a:cubicBezTo>
                    <a:pt x="229" y="1641"/>
                    <a:pt x="181" y="1555"/>
                    <a:pt x="258" y="1526"/>
                  </a:cubicBezTo>
                  <a:cubicBezTo>
                    <a:pt x="305" y="1517"/>
                    <a:pt x="325" y="1469"/>
                    <a:pt x="353" y="1460"/>
                  </a:cubicBezTo>
                  <a:cubicBezTo>
                    <a:pt x="372" y="1450"/>
                    <a:pt x="410" y="1488"/>
                    <a:pt x="439" y="1488"/>
                  </a:cubicBezTo>
                  <a:cubicBezTo>
                    <a:pt x="506" y="1469"/>
                    <a:pt x="487" y="1431"/>
                    <a:pt x="525" y="1412"/>
                  </a:cubicBezTo>
                  <a:cubicBezTo>
                    <a:pt x="563" y="1393"/>
                    <a:pt x="620" y="1402"/>
                    <a:pt x="630" y="1364"/>
                  </a:cubicBezTo>
                  <a:cubicBezTo>
                    <a:pt x="677" y="1250"/>
                    <a:pt x="515" y="1269"/>
                    <a:pt x="668" y="1173"/>
                  </a:cubicBezTo>
                  <a:cubicBezTo>
                    <a:pt x="715" y="1145"/>
                    <a:pt x="754" y="1107"/>
                    <a:pt x="811" y="1078"/>
                  </a:cubicBezTo>
                  <a:cubicBezTo>
                    <a:pt x="839" y="1068"/>
                    <a:pt x="877" y="1078"/>
                    <a:pt x="906" y="1068"/>
                  </a:cubicBezTo>
                  <a:cubicBezTo>
                    <a:pt x="944" y="1050"/>
                    <a:pt x="906" y="1002"/>
                    <a:pt x="916" y="983"/>
                  </a:cubicBezTo>
                  <a:cubicBezTo>
                    <a:pt x="906" y="964"/>
                    <a:pt x="906" y="840"/>
                    <a:pt x="906" y="821"/>
                  </a:cubicBezTo>
                  <a:cubicBezTo>
                    <a:pt x="916" y="763"/>
                    <a:pt x="982" y="783"/>
                    <a:pt x="897" y="725"/>
                  </a:cubicBezTo>
                  <a:cubicBezTo>
                    <a:pt x="830" y="678"/>
                    <a:pt x="1087" y="659"/>
                    <a:pt x="964" y="582"/>
                  </a:cubicBezTo>
                  <a:cubicBezTo>
                    <a:pt x="925" y="554"/>
                    <a:pt x="830" y="573"/>
                    <a:pt x="820" y="525"/>
                  </a:cubicBezTo>
                  <a:cubicBezTo>
                    <a:pt x="811" y="487"/>
                    <a:pt x="763" y="496"/>
                    <a:pt x="725" y="496"/>
                  </a:cubicBezTo>
                  <a:cubicBezTo>
                    <a:pt x="677" y="506"/>
                    <a:pt x="649" y="487"/>
                    <a:pt x="630" y="449"/>
                  </a:cubicBezTo>
                  <a:cubicBezTo>
                    <a:pt x="601" y="392"/>
                    <a:pt x="610" y="334"/>
                    <a:pt x="601" y="277"/>
                  </a:cubicBezTo>
                  <a:cubicBezTo>
                    <a:pt x="715" y="277"/>
                    <a:pt x="715" y="277"/>
                    <a:pt x="715" y="277"/>
                  </a:cubicBezTo>
                  <a:cubicBezTo>
                    <a:pt x="735" y="267"/>
                    <a:pt x="744" y="258"/>
                    <a:pt x="754" y="248"/>
                  </a:cubicBezTo>
                  <a:cubicBezTo>
                    <a:pt x="763" y="229"/>
                    <a:pt x="773" y="210"/>
                    <a:pt x="773" y="191"/>
                  </a:cubicBezTo>
                  <a:cubicBezTo>
                    <a:pt x="773" y="153"/>
                    <a:pt x="763" y="115"/>
                    <a:pt x="773" y="86"/>
                  </a:cubicBezTo>
                  <a:cubicBezTo>
                    <a:pt x="782" y="38"/>
                    <a:pt x="820" y="20"/>
                    <a:pt x="859" y="0"/>
                  </a:cubicBezTo>
                  <a:cubicBezTo>
                    <a:pt x="877" y="38"/>
                    <a:pt x="964" y="96"/>
                    <a:pt x="973" y="143"/>
                  </a:cubicBezTo>
                  <a:cubicBezTo>
                    <a:pt x="982" y="182"/>
                    <a:pt x="964" y="220"/>
                    <a:pt x="973" y="267"/>
                  </a:cubicBezTo>
                  <a:cubicBezTo>
                    <a:pt x="982" y="325"/>
                    <a:pt x="1078" y="363"/>
                    <a:pt x="1106" y="420"/>
                  </a:cubicBezTo>
                  <a:cubicBezTo>
                    <a:pt x="1135" y="449"/>
                    <a:pt x="1145" y="525"/>
                    <a:pt x="1145" y="56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4" name="Freeform 12">
              <a:extLst>
                <a:ext uri="{FF2B5EF4-FFF2-40B4-BE49-F238E27FC236}">
                  <a16:creationId xmlns:a16="http://schemas.microsoft.com/office/drawing/2014/main" id="{8BDFDFE5-17AD-4F47-B7CD-4F57B0D10273}"/>
                </a:ext>
              </a:extLst>
            </p:cNvPr>
            <p:cNvSpPr>
              <a:spLocks noChangeArrowheads="1"/>
            </p:cNvSpPr>
            <p:nvPr/>
          </p:nvSpPr>
          <p:spPr bwMode="auto">
            <a:xfrm>
              <a:off x="6826322" y="2004296"/>
              <a:ext cx="283570" cy="542653"/>
            </a:xfrm>
            <a:custGeom>
              <a:avLst/>
              <a:gdLst>
                <a:gd name="T0" fmla="*/ 274424 w 1145"/>
                <a:gd name="T1" fmla="*/ 0 h 2194"/>
                <a:gd name="T2" fmla="*/ 274424 w 1145"/>
                <a:gd name="T3" fmla="*/ 0 h 2194"/>
                <a:gd name="T4" fmla="*/ 288841 w 1145"/>
                <a:gd name="T5" fmla="*/ 127723 h 2194"/>
                <a:gd name="T6" fmla="*/ 288841 w 1145"/>
                <a:gd name="T7" fmla="*/ 237058 h 2194"/>
                <a:gd name="T8" fmla="*/ 378824 w 1145"/>
                <a:gd name="T9" fmla="*/ 227118 h 2194"/>
                <a:gd name="T10" fmla="*/ 435996 w 1145"/>
                <a:gd name="T11" fmla="*/ 269858 h 2194"/>
                <a:gd name="T12" fmla="*/ 459362 w 1145"/>
                <a:gd name="T13" fmla="*/ 312598 h 2194"/>
                <a:gd name="T14" fmla="*/ 497642 w 1145"/>
                <a:gd name="T15" fmla="*/ 364781 h 2194"/>
                <a:gd name="T16" fmla="*/ 563762 w 1145"/>
                <a:gd name="T17" fmla="*/ 383666 h 2194"/>
                <a:gd name="T18" fmla="*/ 563762 w 1145"/>
                <a:gd name="T19" fmla="*/ 383666 h 2194"/>
                <a:gd name="T20" fmla="*/ 530951 w 1145"/>
                <a:gd name="T21" fmla="*/ 454734 h 2194"/>
                <a:gd name="T22" fmla="*/ 540397 w 1145"/>
                <a:gd name="T23" fmla="*/ 582954 h 2194"/>
                <a:gd name="T24" fmla="*/ 535425 w 1145"/>
                <a:gd name="T25" fmla="*/ 639609 h 2194"/>
                <a:gd name="T26" fmla="*/ 511562 w 1145"/>
                <a:gd name="T27" fmla="*/ 706204 h 2194"/>
                <a:gd name="T28" fmla="*/ 492671 w 1145"/>
                <a:gd name="T29" fmla="*/ 753417 h 2194"/>
                <a:gd name="T30" fmla="*/ 497642 w 1145"/>
                <a:gd name="T31" fmla="*/ 791187 h 2194"/>
                <a:gd name="T32" fmla="*/ 412133 w 1145"/>
                <a:gd name="T33" fmla="*/ 820012 h 2194"/>
                <a:gd name="T34" fmla="*/ 402687 w 1145"/>
                <a:gd name="T35" fmla="*/ 947735 h 2194"/>
                <a:gd name="T36" fmla="*/ 468808 w 1145"/>
                <a:gd name="T37" fmla="*/ 962147 h 2194"/>
                <a:gd name="T38" fmla="*/ 492671 w 1145"/>
                <a:gd name="T39" fmla="*/ 1009360 h 2194"/>
                <a:gd name="T40" fmla="*/ 497642 w 1145"/>
                <a:gd name="T41" fmla="*/ 1033215 h 2194"/>
                <a:gd name="T42" fmla="*/ 497642 w 1145"/>
                <a:gd name="T43" fmla="*/ 1033215 h 2194"/>
                <a:gd name="T44" fmla="*/ 440470 w 1145"/>
                <a:gd name="T45" fmla="*/ 1085397 h 2194"/>
                <a:gd name="T46" fmla="*/ 369379 w 1145"/>
                <a:gd name="T47" fmla="*/ 1066512 h 2194"/>
                <a:gd name="T48" fmla="*/ 222721 w 1145"/>
                <a:gd name="T49" fmla="*/ 1018802 h 2194"/>
                <a:gd name="T50" fmla="*/ 222721 w 1145"/>
                <a:gd name="T51" fmla="*/ 1018802 h 2194"/>
                <a:gd name="T52" fmla="*/ 203332 w 1145"/>
                <a:gd name="T53" fmla="*/ 947735 h 2194"/>
                <a:gd name="T54" fmla="*/ 137212 w 1145"/>
                <a:gd name="T55" fmla="*/ 871697 h 2194"/>
                <a:gd name="T56" fmla="*/ 137212 w 1145"/>
                <a:gd name="T57" fmla="*/ 810072 h 2194"/>
                <a:gd name="T58" fmla="*/ 80537 w 1145"/>
                <a:gd name="T59" fmla="*/ 739004 h 2194"/>
                <a:gd name="T60" fmla="*/ 80537 w 1145"/>
                <a:gd name="T61" fmla="*/ 739004 h 2194"/>
                <a:gd name="T62" fmla="*/ 75566 w 1145"/>
                <a:gd name="T63" fmla="*/ 668434 h 2194"/>
                <a:gd name="T64" fmla="*/ 56675 w 1145"/>
                <a:gd name="T65" fmla="*/ 620724 h 2194"/>
                <a:gd name="T66" fmla="*/ 28337 w 1145"/>
                <a:gd name="T67" fmla="*/ 525801 h 2194"/>
                <a:gd name="T68" fmla="*/ 23366 w 1145"/>
                <a:gd name="T69" fmla="*/ 450261 h 2194"/>
                <a:gd name="T70" fmla="*/ 18892 w 1145"/>
                <a:gd name="T71" fmla="*/ 327011 h 2194"/>
                <a:gd name="T72" fmla="*/ 56675 w 1145"/>
                <a:gd name="T73" fmla="*/ 269858 h 2194"/>
                <a:gd name="T74" fmla="*/ 94458 w 1145"/>
                <a:gd name="T75" fmla="*/ 198791 h 2194"/>
                <a:gd name="T76" fmla="*/ 127766 w 1145"/>
                <a:gd name="T77" fmla="*/ 156548 h 2194"/>
                <a:gd name="T78" fmla="*/ 165549 w 1145"/>
                <a:gd name="T79" fmla="*/ 132693 h 2194"/>
                <a:gd name="T80" fmla="*/ 184441 w 1145"/>
                <a:gd name="T81" fmla="*/ 108838 h 2194"/>
                <a:gd name="T82" fmla="*/ 222721 w 1145"/>
                <a:gd name="T83" fmla="*/ 80510 h 2194"/>
                <a:gd name="T84" fmla="*/ 246087 w 1145"/>
                <a:gd name="T85" fmla="*/ 32800 h 2194"/>
                <a:gd name="T86" fmla="*/ 274424 w 1145"/>
                <a:gd name="T87" fmla="*/ 0 h 21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45" h="2194">
                  <a:moveTo>
                    <a:pt x="552" y="0"/>
                  </a:moveTo>
                  <a:lnTo>
                    <a:pt x="552" y="0"/>
                  </a:lnTo>
                  <a:cubicBezTo>
                    <a:pt x="638" y="57"/>
                    <a:pt x="552" y="181"/>
                    <a:pt x="581" y="257"/>
                  </a:cubicBezTo>
                  <a:cubicBezTo>
                    <a:pt x="600" y="343"/>
                    <a:pt x="572" y="410"/>
                    <a:pt x="581" y="477"/>
                  </a:cubicBezTo>
                  <a:cubicBezTo>
                    <a:pt x="619" y="496"/>
                    <a:pt x="696" y="419"/>
                    <a:pt x="762" y="457"/>
                  </a:cubicBezTo>
                  <a:cubicBezTo>
                    <a:pt x="810" y="477"/>
                    <a:pt x="848" y="505"/>
                    <a:pt x="877" y="543"/>
                  </a:cubicBezTo>
                  <a:cubicBezTo>
                    <a:pt x="905" y="572"/>
                    <a:pt x="896" y="610"/>
                    <a:pt x="924" y="629"/>
                  </a:cubicBezTo>
                  <a:cubicBezTo>
                    <a:pt x="963" y="667"/>
                    <a:pt x="982" y="715"/>
                    <a:pt x="1001" y="734"/>
                  </a:cubicBezTo>
                  <a:cubicBezTo>
                    <a:pt x="1048" y="772"/>
                    <a:pt x="1087" y="753"/>
                    <a:pt x="1134" y="772"/>
                  </a:cubicBezTo>
                  <a:cubicBezTo>
                    <a:pt x="1144" y="820"/>
                    <a:pt x="1077" y="868"/>
                    <a:pt x="1068" y="915"/>
                  </a:cubicBezTo>
                  <a:cubicBezTo>
                    <a:pt x="1048" y="982"/>
                    <a:pt x="1058" y="1116"/>
                    <a:pt x="1087" y="1173"/>
                  </a:cubicBezTo>
                  <a:cubicBezTo>
                    <a:pt x="1106" y="1220"/>
                    <a:pt x="1106" y="1249"/>
                    <a:pt x="1077" y="1287"/>
                  </a:cubicBezTo>
                  <a:cubicBezTo>
                    <a:pt x="1039" y="1335"/>
                    <a:pt x="1048" y="1363"/>
                    <a:pt x="1029" y="1421"/>
                  </a:cubicBezTo>
                  <a:cubicBezTo>
                    <a:pt x="1029" y="1468"/>
                    <a:pt x="1029" y="1497"/>
                    <a:pt x="991" y="1516"/>
                  </a:cubicBezTo>
                  <a:cubicBezTo>
                    <a:pt x="972" y="1535"/>
                    <a:pt x="1001" y="1573"/>
                    <a:pt x="1001" y="1592"/>
                  </a:cubicBezTo>
                  <a:cubicBezTo>
                    <a:pt x="1001" y="1650"/>
                    <a:pt x="877" y="1621"/>
                    <a:pt x="829" y="1650"/>
                  </a:cubicBezTo>
                  <a:cubicBezTo>
                    <a:pt x="762" y="1697"/>
                    <a:pt x="705" y="1859"/>
                    <a:pt x="810" y="1907"/>
                  </a:cubicBezTo>
                  <a:cubicBezTo>
                    <a:pt x="858" y="1926"/>
                    <a:pt x="896" y="1926"/>
                    <a:pt x="943" y="1936"/>
                  </a:cubicBezTo>
                  <a:cubicBezTo>
                    <a:pt x="991" y="1945"/>
                    <a:pt x="982" y="2002"/>
                    <a:pt x="991" y="2031"/>
                  </a:cubicBezTo>
                  <a:cubicBezTo>
                    <a:pt x="1001" y="2079"/>
                    <a:pt x="1001" y="2079"/>
                    <a:pt x="1001" y="2079"/>
                  </a:cubicBezTo>
                  <a:cubicBezTo>
                    <a:pt x="972" y="2146"/>
                    <a:pt x="953" y="2165"/>
                    <a:pt x="886" y="2184"/>
                  </a:cubicBezTo>
                  <a:cubicBezTo>
                    <a:pt x="848" y="2193"/>
                    <a:pt x="772" y="2165"/>
                    <a:pt x="743" y="2146"/>
                  </a:cubicBezTo>
                  <a:cubicBezTo>
                    <a:pt x="686" y="2098"/>
                    <a:pt x="524" y="2041"/>
                    <a:pt x="448" y="2050"/>
                  </a:cubicBezTo>
                  <a:cubicBezTo>
                    <a:pt x="448" y="2012"/>
                    <a:pt x="438" y="1936"/>
                    <a:pt x="409" y="1907"/>
                  </a:cubicBezTo>
                  <a:cubicBezTo>
                    <a:pt x="381" y="1850"/>
                    <a:pt x="285" y="1812"/>
                    <a:pt x="276" y="1754"/>
                  </a:cubicBezTo>
                  <a:cubicBezTo>
                    <a:pt x="267" y="1707"/>
                    <a:pt x="285" y="1669"/>
                    <a:pt x="276" y="1630"/>
                  </a:cubicBezTo>
                  <a:cubicBezTo>
                    <a:pt x="267" y="1583"/>
                    <a:pt x="180" y="1525"/>
                    <a:pt x="162" y="1487"/>
                  </a:cubicBezTo>
                  <a:cubicBezTo>
                    <a:pt x="152" y="1345"/>
                    <a:pt x="152" y="1345"/>
                    <a:pt x="152" y="1345"/>
                  </a:cubicBezTo>
                  <a:cubicBezTo>
                    <a:pt x="142" y="1306"/>
                    <a:pt x="123" y="1278"/>
                    <a:pt x="114" y="1249"/>
                  </a:cubicBezTo>
                  <a:cubicBezTo>
                    <a:pt x="104" y="1173"/>
                    <a:pt x="85" y="1125"/>
                    <a:pt x="57" y="1058"/>
                  </a:cubicBezTo>
                  <a:cubicBezTo>
                    <a:pt x="28" y="1011"/>
                    <a:pt x="57" y="963"/>
                    <a:pt x="47" y="906"/>
                  </a:cubicBezTo>
                  <a:cubicBezTo>
                    <a:pt x="38" y="829"/>
                    <a:pt x="0" y="734"/>
                    <a:pt x="38" y="658"/>
                  </a:cubicBezTo>
                  <a:cubicBezTo>
                    <a:pt x="57" y="620"/>
                    <a:pt x="95" y="582"/>
                    <a:pt x="114" y="543"/>
                  </a:cubicBezTo>
                  <a:cubicBezTo>
                    <a:pt x="142" y="505"/>
                    <a:pt x="152" y="448"/>
                    <a:pt x="190" y="400"/>
                  </a:cubicBezTo>
                  <a:cubicBezTo>
                    <a:pt x="209" y="372"/>
                    <a:pt x="209" y="333"/>
                    <a:pt x="257" y="315"/>
                  </a:cubicBezTo>
                  <a:cubicBezTo>
                    <a:pt x="285" y="305"/>
                    <a:pt x="305" y="286"/>
                    <a:pt x="333" y="267"/>
                  </a:cubicBezTo>
                  <a:cubicBezTo>
                    <a:pt x="352" y="257"/>
                    <a:pt x="362" y="238"/>
                    <a:pt x="371" y="219"/>
                  </a:cubicBezTo>
                  <a:cubicBezTo>
                    <a:pt x="390" y="190"/>
                    <a:pt x="419" y="190"/>
                    <a:pt x="448" y="162"/>
                  </a:cubicBezTo>
                  <a:cubicBezTo>
                    <a:pt x="467" y="133"/>
                    <a:pt x="476" y="95"/>
                    <a:pt x="495" y="66"/>
                  </a:cubicBezTo>
                  <a:cubicBezTo>
                    <a:pt x="552" y="0"/>
                    <a:pt x="552" y="0"/>
                    <a:pt x="552"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5" name="Freeform 13">
              <a:extLst>
                <a:ext uri="{FF2B5EF4-FFF2-40B4-BE49-F238E27FC236}">
                  <a16:creationId xmlns:a16="http://schemas.microsoft.com/office/drawing/2014/main" id="{2D529A7A-ADC9-46D0-A692-5D8B9464049C}"/>
                </a:ext>
              </a:extLst>
            </p:cNvPr>
            <p:cNvSpPr>
              <a:spLocks noChangeArrowheads="1"/>
            </p:cNvSpPr>
            <p:nvPr/>
          </p:nvSpPr>
          <p:spPr bwMode="auto">
            <a:xfrm>
              <a:off x="6929798" y="2505085"/>
              <a:ext cx="424960" cy="507108"/>
            </a:xfrm>
            <a:custGeom>
              <a:avLst/>
              <a:gdLst>
                <a:gd name="T0" fmla="*/ 14413 w 1718"/>
                <a:gd name="T1" fmla="*/ 9432 h 2051"/>
                <a:gd name="T2" fmla="*/ 14413 w 1718"/>
                <a:gd name="T3" fmla="*/ 9432 h 2051"/>
                <a:gd name="T4" fmla="*/ 161028 w 1718"/>
                <a:gd name="T5" fmla="*/ 57086 h 2051"/>
                <a:gd name="T6" fmla="*/ 232099 w 1718"/>
                <a:gd name="T7" fmla="*/ 75949 h 2051"/>
                <a:gd name="T8" fmla="*/ 289254 w 1718"/>
                <a:gd name="T9" fmla="*/ 23827 h 2051"/>
                <a:gd name="T10" fmla="*/ 289254 w 1718"/>
                <a:gd name="T11" fmla="*/ 23827 h 2051"/>
                <a:gd name="T12" fmla="*/ 331996 w 1718"/>
                <a:gd name="T13" fmla="*/ 33259 h 2051"/>
                <a:gd name="T14" fmla="*/ 393127 w 1718"/>
                <a:gd name="T15" fmla="*/ 33259 h 2051"/>
                <a:gd name="T16" fmla="*/ 497498 w 1718"/>
                <a:gd name="T17" fmla="*/ 37726 h 2051"/>
                <a:gd name="T18" fmla="*/ 564096 w 1718"/>
                <a:gd name="T19" fmla="*/ 52122 h 2051"/>
                <a:gd name="T20" fmla="*/ 644610 w 1718"/>
                <a:gd name="T21" fmla="*/ 28295 h 2051"/>
                <a:gd name="T22" fmla="*/ 687352 w 1718"/>
                <a:gd name="T23" fmla="*/ 33259 h 2051"/>
                <a:gd name="T24" fmla="*/ 720651 w 1718"/>
                <a:gd name="T25" fmla="*/ 57086 h 2051"/>
                <a:gd name="T26" fmla="*/ 762896 w 1718"/>
                <a:gd name="T27" fmla="*/ 70985 h 2051"/>
                <a:gd name="T28" fmla="*/ 762896 w 1718"/>
                <a:gd name="T29" fmla="*/ 70985 h 2051"/>
                <a:gd name="T30" fmla="*/ 801165 w 1718"/>
                <a:gd name="T31" fmla="*/ 80417 h 2051"/>
                <a:gd name="T32" fmla="*/ 838937 w 1718"/>
                <a:gd name="T33" fmla="*/ 94812 h 2051"/>
                <a:gd name="T34" fmla="*/ 801165 w 1718"/>
                <a:gd name="T35" fmla="*/ 141970 h 2051"/>
                <a:gd name="T36" fmla="*/ 753453 w 1718"/>
                <a:gd name="T37" fmla="*/ 212955 h 2051"/>
                <a:gd name="T38" fmla="*/ 762896 w 1718"/>
                <a:gd name="T39" fmla="*/ 255645 h 2051"/>
                <a:gd name="T40" fmla="*/ 772339 w 1718"/>
                <a:gd name="T41" fmla="*/ 341026 h 2051"/>
                <a:gd name="T42" fmla="*/ 739537 w 1718"/>
                <a:gd name="T43" fmla="*/ 482996 h 2051"/>
                <a:gd name="T44" fmla="*/ 720651 w 1718"/>
                <a:gd name="T45" fmla="*/ 587240 h 2051"/>
                <a:gd name="T46" fmla="*/ 777309 w 1718"/>
                <a:gd name="T47" fmla="*/ 615535 h 2051"/>
                <a:gd name="T48" fmla="*/ 791225 w 1718"/>
                <a:gd name="T49" fmla="*/ 662692 h 2051"/>
                <a:gd name="T50" fmla="*/ 820051 w 1718"/>
                <a:gd name="T51" fmla="*/ 748073 h 2051"/>
                <a:gd name="T52" fmla="*/ 805638 w 1718"/>
                <a:gd name="T53" fmla="*/ 814094 h 2051"/>
                <a:gd name="T54" fmla="*/ 824524 w 1718"/>
                <a:gd name="T55" fmla="*/ 913870 h 2051"/>
                <a:gd name="T56" fmla="*/ 820051 w 1718"/>
                <a:gd name="T57" fmla="*/ 1003718 h 2051"/>
                <a:gd name="T58" fmla="*/ 820051 w 1718"/>
                <a:gd name="T59" fmla="*/ 1003718 h 2051"/>
                <a:gd name="T60" fmla="*/ 796195 w 1718"/>
                <a:gd name="T61" fmla="*/ 998754 h 2051"/>
                <a:gd name="T62" fmla="*/ 668466 w 1718"/>
                <a:gd name="T63" fmla="*/ 998754 h 2051"/>
                <a:gd name="T64" fmla="*/ 644610 w 1718"/>
                <a:gd name="T65" fmla="*/ 975424 h 2051"/>
                <a:gd name="T66" fmla="*/ 601868 w 1718"/>
                <a:gd name="T67" fmla="*/ 989323 h 2051"/>
                <a:gd name="T68" fmla="*/ 535767 w 1718"/>
                <a:gd name="T69" fmla="*/ 951597 h 2051"/>
                <a:gd name="T70" fmla="*/ 506941 w 1718"/>
                <a:gd name="T71" fmla="*/ 923302 h 2051"/>
                <a:gd name="T72" fmla="*/ 440840 w 1718"/>
                <a:gd name="T73" fmla="*/ 946633 h 2051"/>
                <a:gd name="T74" fmla="*/ 331996 w 1718"/>
                <a:gd name="T75" fmla="*/ 975424 h 2051"/>
                <a:gd name="T76" fmla="*/ 284284 w 1718"/>
                <a:gd name="T77" fmla="*/ 975424 h 2051"/>
                <a:gd name="T78" fmla="*/ 218183 w 1718"/>
                <a:gd name="T79" fmla="*/ 994287 h 2051"/>
                <a:gd name="T80" fmla="*/ 127729 w 1718"/>
                <a:gd name="T81" fmla="*/ 1017618 h 2051"/>
                <a:gd name="T82" fmla="*/ 127729 w 1718"/>
                <a:gd name="T83" fmla="*/ 1017618 h 2051"/>
                <a:gd name="T84" fmla="*/ 123256 w 1718"/>
                <a:gd name="T85" fmla="*/ 951597 h 2051"/>
                <a:gd name="T86" fmla="*/ 123256 w 1718"/>
                <a:gd name="T87" fmla="*/ 875648 h 2051"/>
                <a:gd name="T88" fmla="*/ 108843 w 1718"/>
                <a:gd name="T89" fmla="*/ 823526 h 2051"/>
                <a:gd name="T90" fmla="*/ 137669 w 1718"/>
                <a:gd name="T91" fmla="*/ 729210 h 2051"/>
                <a:gd name="T92" fmla="*/ 161028 w 1718"/>
                <a:gd name="T93" fmla="*/ 634398 h 2051"/>
                <a:gd name="T94" fmla="*/ 279811 w 1718"/>
                <a:gd name="T95" fmla="*/ 468600 h 2051"/>
                <a:gd name="T96" fmla="*/ 293727 w 1718"/>
                <a:gd name="T97" fmla="*/ 359889 h 2051"/>
                <a:gd name="T98" fmla="*/ 312613 w 1718"/>
                <a:gd name="T99" fmla="*/ 217919 h 2051"/>
                <a:gd name="T100" fmla="*/ 331996 w 1718"/>
                <a:gd name="T101" fmla="*/ 146934 h 2051"/>
                <a:gd name="T102" fmla="*/ 279811 w 1718"/>
                <a:gd name="T103" fmla="*/ 160833 h 2051"/>
                <a:gd name="T104" fmla="*/ 203770 w 1718"/>
                <a:gd name="T105" fmla="*/ 151402 h 2051"/>
                <a:gd name="T106" fmla="*/ 80514 w 1718"/>
                <a:gd name="T107" fmla="*/ 108711 h 2051"/>
                <a:gd name="T108" fmla="*/ 37772 w 1718"/>
                <a:gd name="T109" fmla="*/ 66517 h 2051"/>
                <a:gd name="T110" fmla="*/ 14413 w 1718"/>
                <a:gd name="T111" fmla="*/ 9432 h 20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18" h="2051">
                  <a:moveTo>
                    <a:pt x="29" y="19"/>
                  </a:moveTo>
                  <a:lnTo>
                    <a:pt x="29" y="19"/>
                  </a:lnTo>
                  <a:cubicBezTo>
                    <a:pt x="105" y="10"/>
                    <a:pt x="267" y="67"/>
                    <a:pt x="324" y="115"/>
                  </a:cubicBezTo>
                  <a:cubicBezTo>
                    <a:pt x="353" y="134"/>
                    <a:pt x="429" y="162"/>
                    <a:pt x="467" y="153"/>
                  </a:cubicBezTo>
                  <a:cubicBezTo>
                    <a:pt x="534" y="134"/>
                    <a:pt x="553" y="115"/>
                    <a:pt x="582" y="48"/>
                  </a:cubicBezTo>
                  <a:cubicBezTo>
                    <a:pt x="610" y="57"/>
                    <a:pt x="639" y="57"/>
                    <a:pt x="668" y="67"/>
                  </a:cubicBezTo>
                  <a:cubicBezTo>
                    <a:pt x="725" y="95"/>
                    <a:pt x="744" y="134"/>
                    <a:pt x="791" y="67"/>
                  </a:cubicBezTo>
                  <a:cubicBezTo>
                    <a:pt x="849" y="0"/>
                    <a:pt x="935" y="57"/>
                    <a:pt x="1001" y="76"/>
                  </a:cubicBezTo>
                  <a:cubicBezTo>
                    <a:pt x="1040" y="95"/>
                    <a:pt x="1087" y="95"/>
                    <a:pt x="1135" y="105"/>
                  </a:cubicBezTo>
                  <a:cubicBezTo>
                    <a:pt x="1202" y="115"/>
                    <a:pt x="1240" y="67"/>
                    <a:pt x="1297" y="57"/>
                  </a:cubicBezTo>
                  <a:cubicBezTo>
                    <a:pt x="1325" y="57"/>
                    <a:pt x="1354" y="57"/>
                    <a:pt x="1383" y="67"/>
                  </a:cubicBezTo>
                  <a:cubicBezTo>
                    <a:pt x="1412" y="76"/>
                    <a:pt x="1421" y="105"/>
                    <a:pt x="1450" y="115"/>
                  </a:cubicBezTo>
                  <a:cubicBezTo>
                    <a:pt x="1478" y="124"/>
                    <a:pt x="1507" y="134"/>
                    <a:pt x="1535" y="143"/>
                  </a:cubicBezTo>
                  <a:cubicBezTo>
                    <a:pt x="1564" y="143"/>
                    <a:pt x="1583" y="162"/>
                    <a:pt x="1612" y="162"/>
                  </a:cubicBezTo>
                  <a:cubicBezTo>
                    <a:pt x="1640" y="162"/>
                    <a:pt x="1679" y="162"/>
                    <a:pt x="1688" y="191"/>
                  </a:cubicBezTo>
                  <a:cubicBezTo>
                    <a:pt x="1717" y="257"/>
                    <a:pt x="1640" y="267"/>
                    <a:pt x="1612" y="286"/>
                  </a:cubicBezTo>
                  <a:cubicBezTo>
                    <a:pt x="1554" y="315"/>
                    <a:pt x="1526" y="372"/>
                    <a:pt x="1516" y="429"/>
                  </a:cubicBezTo>
                  <a:cubicBezTo>
                    <a:pt x="1526" y="448"/>
                    <a:pt x="1545" y="486"/>
                    <a:pt x="1535" y="515"/>
                  </a:cubicBezTo>
                  <a:cubicBezTo>
                    <a:pt x="1507" y="572"/>
                    <a:pt x="1545" y="629"/>
                    <a:pt x="1554" y="687"/>
                  </a:cubicBezTo>
                  <a:cubicBezTo>
                    <a:pt x="1574" y="782"/>
                    <a:pt x="1545" y="887"/>
                    <a:pt x="1488" y="973"/>
                  </a:cubicBezTo>
                  <a:cubicBezTo>
                    <a:pt x="1440" y="1049"/>
                    <a:pt x="1325" y="1106"/>
                    <a:pt x="1450" y="1183"/>
                  </a:cubicBezTo>
                  <a:cubicBezTo>
                    <a:pt x="1478" y="1183"/>
                    <a:pt x="1564" y="1221"/>
                    <a:pt x="1564" y="1240"/>
                  </a:cubicBezTo>
                  <a:cubicBezTo>
                    <a:pt x="1574" y="1278"/>
                    <a:pt x="1574" y="1297"/>
                    <a:pt x="1592" y="1335"/>
                  </a:cubicBezTo>
                  <a:cubicBezTo>
                    <a:pt x="1631" y="1392"/>
                    <a:pt x="1650" y="1440"/>
                    <a:pt x="1650" y="1507"/>
                  </a:cubicBezTo>
                  <a:cubicBezTo>
                    <a:pt x="1650" y="1564"/>
                    <a:pt x="1631" y="1593"/>
                    <a:pt x="1621" y="1640"/>
                  </a:cubicBezTo>
                  <a:cubicBezTo>
                    <a:pt x="1612" y="1717"/>
                    <a:pt x="1669" y="1764"/>
                    <a:pt x="1659" y="1841"/>
                  </a:cubicBezTo>
                  <a:cubicBezTo>
                    <a:pt x="1650" y="1898"/>
                    <a:pt x="1640" y="1965"/>
                    <a:pt x="1650" y="2022"/>
                  </a:cubicBezTo>
                  <a:cubicBezTo>
                    <a:pt x="1631" y="2022"/>
                    <a:pt x="1612" y="2012"/>
                    <a:pt x="1602" y="2012"/>
                  </a:cubicBezTo>
                  <a:cubicBezTo>
                    <a:pt x="1497" y="1993"/>
                    <a:pt x="1450" y="2050"/>
                    <a:pt x="1345" y="2012"/>
                  </a:cubicBezTo>
                  <a:cubicBezTo>
                    <a:pt x="1335" y="2012"/>
                    <a:pt x="1325" y="1974"/>
                    <a:pt x="1297" y="1965"/>
                  </a:cubicBezTo>
                  <a:cubicBezTo>
                    <a:pt x="1268" y="1955"/>
                    <a:pt x="1249" y="1993"/>
                    <a:pt x="1211" y="1993"/>
                  </a:cubicBezTo>
                  <a:cubicBezTo>
                    <a:pt x="1202" y="1993"/>
                    <a:pt x="1078" y="1926"/>
                    <a:pt x="1078" y="1917"/>
                  </a:cubicBezTo>
                  <a:cubicBezTo>
                    <a:pt x="1058" y="1860"/>
                    <a:pt x="1097" y="1860"/>
                    <a:pt x="1020" y="1860"/>
                  </a:cubicBezTo>
                  <a:cubicBezTo>
                    <a:pt x="963" y="1860"/>
                    <a:pt x="935" y="1936"/>
                    <a:pt x="887" y="1907"/>
                  </a:cubicBezTo>
                  <a:cubicBezTo>
                    <a:pt x="791" y="1850"/>
                    <a:pt x="763" y="1946"/>
                    <a:pt x="668" y="1965"/>
                  </a:cubicBezTo>
                  <a:cubicBezTo>
                    <a:pt x="629" y="1974"/>
                    <a:pt x="601" y="1926"/>
                    <a:pt x="572" y="1965"/>
                  </a:cubicBezTo>
                  <a:cubicBezTo>
                    <a:pt x="515" y="2022"/>
                    <a:pt x="524" y="2003"/>
                    <a:pt x="439" y="2003"/>
                  </a:cubicBezTo>
                  <a:cubicBezTo>
                    <a:pt x="372" y="2003"/>
                    <a:pt x="315" y="2031"/>
                    <a:pt x="257" y="2050"/>
                  </a:cubicBezTo>
                  <a:cubicBezTo>
                    <a:pt x="248" y="2012"/>
                    <a:pt x="248" y="1955"/>
                    <a:pt x="248" y="1917"/>
                  </a:cubicBezTo>
                  <a:cubicBezTo>
                    <a:pt x="248" y="1860"/>
                    <a:pt x="267" y="1812"/>
                    <a:pt x="248" y="1764"/>
                  </a:cubicBezTo>
                  <a:cubicBezTo>
                    <a:pt x="229" y="1726"/>
                    <a:pt x="219" y="1698"/>
                    <a:pt x="219" y="1659"/>
                  </a:cubicBezTo>
                  <a:cubicBezTo>
                    <a:pt x="219" y="1574"/>
                    <a:pt x="238" y="1535"/>
                    <a:pt x="277" y="1469"/>
                  </a:cubicBezTo>
                  <a:cubicBezTo>
                    <a:pt x="324" y="1402"/>
                    <a:pt x="315" y="1364"/>
                    <a:pt x="324" y="1278"/>
                  </a:cubicBezTo>
                  <a:cubicBezTo>
                    <a:pt x="343" y="1145"/>
                    <a:pt x="563" y="1125"/>
                    <a:pt x="563" y="944"/>
                  </a:cubicBezTo>
                  <a:cubicBezTo>
                    <a:pt x="563" y="868"/>
                    <a:pt x="591" y="801"/>
                    <a:pt x="591" y="725"/>
                  </a:cubicBezTo>
                  <a:cubicBezTo>
                    <a:pt x="591" y="648"/>
                    <a:pt x="601" y="506"/>
                    <a:pt x="629" y="439"/>
                  </a:cubicBezTo>
                  <a:cubicBezTo>
                    <a:pt x="668" y="362"/>
                    <a:pt x="763" y="353"/>
                    <a:pt x="668" y="296"/>
                  </a:cubicBezTo>
                  <a:cubicBezTo>
                    <a:pt x="601" y="257"/>
                    <a:pt x="629" y="324"/>
                    <a:pt x="563" y="324"/>
                  </a:cubicBezTo>
                  <a:cubicBezTo>
                    <a:pt x="486" y="324"/>
                    <a:pt x="486" y="210"/>
                    <a:pt x="410" y="305"/>
                  </a:cubicBezTo>
                  <a:cubicBezTo>
                    <a:pt x="334" y="391"/>
                    <a:pt x="229" y="239"/>
                    <a:pt x="162" y="219"/>
                  </a:cubicBezTo>
                  <a:cubicBezTo>
                    <a:pt x="105" y="191"/>
                    <a:pt x="133" y="162"/>
                    <a:pt x="76" y="134"/>
                  </a:cubicBezTo>
                  <a:cubicBezTo>
                    <a:pt x="0" y="105"/>
                    <a:pt x="48" y="86"/>
                    <a:pt x="29" y="1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6" name="Freeform 14">
              <a:extLst>
                <a:ext uri="{FF2B5EF4-FFF2-40B4-BE49-F238E27FC236}">
                  <a16:creationId xmlns:a16="http://schemas.microsoft.com/office/drawing/2014/main" id="{E1D84C15-618C-41AC-816F-32BAEBC98A47}"/>
                </a:ext>
              </a:extLst>
            </p:cNvPr>
            <p:cNvSpPr>
              <a:spLocks noChangeArrowheads="1"/>
            </p:cNvSpPr>
            <p:nvPr/>
          </p:nvSpPr>
          <p:spPr bwMode="auto">
            <a:xfrm>
              <a:off x="6191252" y="1978229"/>
              <a:ext cx="478672" cy="591627"/>
            </a:xfrm>
            <a:custGeom>
              <a:avLst/>
              <a:gdLst>
                <a:gd name="T0" fmla="*/ 52127 w 1936"/>
                <a:gd name="T1" fmla="*/ 890430 h 2394"/>
                <a:gd name="T2" fmla="*/ 52127 w 1936"/>
                <a:gd name="T3" fmla="*/ 890430 h 2394"/>
                <a:gd name="T4" fmla="*/ 70992 w 1936"/>
                <a:gd name="T5" fmla="*/ 871558 h 2394"/>
                <a:gd name="T6" fmla="*/ 32766 w 1936"/>
                <a:gd name="T7" fmla="*/ 833319 h 2394"/>
                <a:gd name="T8" fmla="*/ 23333 w 1936"/>
                <a:gd name="T9" fmla="*/ 738962 h 2394"/>
                <a:gd name="T10" fmla="*/ 56595 w 1936"/>
                <a:gd name="T11" fmla="*/ 676885 h 2394"/>
                <a:gd name="T12" fmla="*/ 13901 w 1936"/>
                <a:gd name="T13" fmla="*/ 615802 h 2394"/>
                <a:gd name="T14" fmla="*/ 32766 w 1936"/>
                <a:gd name="T15" fmla="*/ 416660 h 2394"/>
                <a:gd name="T16" fmla="*/ 47163 w 1936"/>
                <a:gd name="T17" fmla="*/ 326772 h 2394"/>
                <a:gd name="T18" fmla="*/ 113190 w 1936"/>
                <a:gd name="T19" fmla="*/ 217517 h 2394"/>
                <a:gd name="T20" fmla="*/ 151417 w 1936"/>
                <a:gd name="T21" fmla="*/ 137066 h 2394"/>
                <a:gd name="T22" fmla="*/ 160353 w 1936"/>
                <a:gd name="T23" fmla="*/ 80452 h 2394"/>
                <a:gd name="T24" fmla="*/ 174253 w 1936"/>
                <a:gd name="T25" fmla="*/ 56614 h 2394"/>
                <a:gd name="T26" fmla="*/ 184182 w 1936"/>
                <a:gd name="T27" fmla="*/ 18871 h 2394"/>
                <a:gd name="T28" fmla="*/ 250210 w 1936"/>
                <a:gd name="T29" fmla="*/ 4470 h 2394"/>
                <a:gd name="T30" fmla="*/ 321202 w 1936"/>
                <a:gd name="T31" fmla="*/ 32777 h 2394"/>
                <a:gd name="T32" fmla="*/ 358932 w 1936"/>
                <a:gd name="T33" fmla="*/ 37743 h 2394"/>
                <a:gd name="T34" fmla="*/ 358932 w 1936"/>
                <a:gd name="T35" fmla="*/ 37743 h 2394"/>
                <a:gd name="T36" fmla="*/ 429924 w 1936"/>
                <a:gd name="T37" fmla="*/ 42709 h 2394"/>
                <a:gd name="T38" fmla="*/ 548575 w 1936"/>
                <a:gd name="T39" fmla="*/ 75982 h 2394"/>
                <a:gd name="T40" fmla="*/ 605171 w 1936"/>
                <a:gd name="T41" fmla="*/ 132596 h 2394"/>
                <a:gd name="T42" fmla="*/ 629000 w 1936"/>
                <a:gd name="T43" fmla="*/ 175305 h 2394"/>
                <a:gd name="T44" fmla="*/ 671695 w 1936"/>
                <a:gd name="T45" fmla="*/ 160903 h 2394"/>
                <a:gd name="T46" fmla="*/ 737722 w 1936"/>
                <a:gd name="T47" fmla="*/ 175305 h 2394"/>
                <a:gd name="T48" fmla="*/ 828076 w 1936"/>
                <a:gd name="T49" fmla="*/ 217517 h 2394"/>
                <a:gd name="T50" fmla="*/ 931834 w 1936"/>
                <a:gd name="T51" fmla="*/ 255756 h 2394"/>
                <a:gd name="T52" fmla="*/ 955663 w 1936"/>
                <a:gd name="T53" fmla="*/ 289030 h 2394"/>
                <a:gd name="T54" fmla="*/ 917933 w 1936"/>
                <a:gd name="T55" fmla="*/ 383386 h 2394"/>
                <a:gd name="T56" fmla="*/ 832544 w 1936"/>
                <a:gd name="T57" fmla="*/ 520949 h 2394"/>
                <a:gd name="T58" fmla="*/ 823111 w 1936"/>
                <a:gd name="T59" fmla="*/ 558691 h 2394"/>
                <a:gd name="T60" fmla="*/ 894103 w 1936"/>
                <a:gd name="T61" fmla="*/ 620271 h 2394"/>
                <a:gd name="T62" fmla="*/ 884671 w 1936"/>
                <a:gd name="T63" fmla="*/ 667946 h 2394"/>
                <a:gd name="T64" fmla="*/ 870274 w 1936"/>
                <a:gd name="T65" fmla="*/ 686818 h 2394"/>
                <a:gd name="T66" fmla="*/ 851409 w 1936"/>
                <a:gd name="T67" fmla="*/ 724560 h 2394"/>
                <a:gd name="T68" fmla="*/ 846941 w 1936"/>
                <a:gd name="T69" fmla="*/ 757834 h 2394"/>
                <a:gd name="T70" fmla="*/ 851409 w 1936"/>
                <a:gd name="T71" fmla="*/ 786141 h 2394"/>
                <a:gd name="T72" fmla="*/ 851409 w 1936"/>
                <a:gd name="T73" fmla="*/ 786141 h 2394"/>
                <a:gd name="T74" fmla="*/ 804246 w 1936"/>
                <a:gd name="T75" fmla="*/ 805012 h 2394"/>
                <a:gd name="T76" fmla="*/ 752119 w 1936"/>
                <a:gd name="T77" fmla="*/ 838285 h 2394"/>
                <a:gd name="T78" fmla="*/ 718857 w 1936"/>
                <a:gd name="T79" fmla="*/ 842755 h 2394"/>
                <a:gd name="T80" fmla="*/ 699992 w 1936"/>
                <a:gd name="T81" fmla="*/ 890430 h 2394"/>
                <a:gd name="T82" fmla="*/ 647865 w 1936"/>
                <a:gd name="T83" fmla="*/ 937608 h 2394"/>
                <a:gd name="T84" fmla="*/ 629000 w 1936"/>
                <a:gd name="T85" fmla="*/ 975351 h 2394"/>
                <a:gd name="T86" fmla="*/ 595738 w 1936"/>
                <a:gd name="T87" fmla="*/ 1075170 h 2394"/>
                <a:gd name="T88" fmla="*/ 510349 w 1936"/>
                <a:gd name="T89" fmla="*/ 1098511 h 2394"/>
                <a:gd name="T90" fmla="*/ 472619 w 1936"/>
                <a:gd name="T91" fmla="*/ 1136750 h 2394"/>
                <a:gd name="T92" fmla="*/ 392194 w 1936"/>
                <a:gd name="T93" fmla="*/ 1136750 h 2394"/>
                <a:gd name="T94" fmla="*/ 349500 w 1936"/>
                <a:gd name="T95" fmla="*/ 1160091 h 2394"/>
                <a:gd name="T96" fmla="*/ 297373 w 1936"/>
                <a:gd name="T97" fmla="*/ 1150656 h 2394"/>
                <a:gd name="T98" fmla="*/ 236309 w 1936"/>
                <a:gd name="T99" fmla="*/ 1160091 h 2394"/>
                <a:gd name="T100" fmla="*/ 184182 w 1936"/>
                <a:gd name="T101" fmla="*/ 1141220 h 2394"/>
                <a:gd name="T102" fmla="*/ 123119 w 1936"/>
                <a:gd name="T103" fmla="*/ 1169527 h 2394"/>
                <a:gd name="T104" fmla="*/ 56595 w 1936"/>
                <a:gd name="T105" fmla="*/ 1188398 h 2394"/>
                <a:gd name="T106" fmla="*/ 56595 w 1936"/>
                <a:gd name="T107" fmla="*/ 1188398 h 2394"/>
                <a:gd name="T108" fmla="*/ 52127 w 1936"/>
                <a:gd name="T109" fmla="*/ 890430 h 23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36" h="2394">
                  <a:moveTo>
                    <a:pt x="105" y="1793"/>
                  </a:moveTo>
                  <a:lnTo>
                    <a:pt x="105" y="1793"/>
                  </a:lnTo>
                  <a:cubicBezTo>
                    <a:pt x="143" y="1755"/>
                    <a:pt x="143" y="1755"/>
                    <a:pt x="143" y="1755"/>
                  </a:cubicBezTo>
                  <a:cubicBezTo>
                    <a:pt x="162" y="1697"/>
                    <a:pt x="105" y="1688"/>
                    <a:pt x="66" y="1678"/>
                  </a:cubicBezTo>
                  <a:cubicBezTo>
                    <a:pt x="0" y="1659"/>
                    <a:pt x="28" y="1526"/>
                    <a:pt x="47" y="1488"/>
                  </a:cubicBezTo>
                  <a:cubicBezTo>
                    <a:pt x="66" y="1450"/>
                    <a:pt x="105" y="1402"/>
                    <a:pt x="114" y="1363"/>
                  </a:cubicBezTo>
                  <a:cubicBezTo>
                    <a:pt x="123" y="1306"/>
                    <a:pt x="57" y="1278"/>
                    <a:pt x="28" y="1240"/>
                  </a:cubicBezTo>
                  <a:cubicBezTo>
                    <a:pt x="19" y="1116"/>
                    <a:pt x="38" y="944"/>
                    <a:pt x="66" y="839"/>
                  </a:cubicBezTo>
                  <a:cubicBezTo>
                    <a:pt x="85" y="782"/>
                    <a:pt x="85" y="715"/>
                    <a:pt x="95" y="658"/>
                  </a:cubicBezTo>
                  <a:cubicBezTo>
                    <a:pt x="123" y="572"/>
                    <a:pt x="190" y="515"/>
                    <a:pt x="228" y="438"/>
                  </a:cubicBezTo>
                  <a:cubicBezTo>
                    <a:pt x="276" y="372"/>
                    <a:pt x="200" y="315"/>
                    <a:pt x="305" y="276"/>
                  </a:cubicBezTo>
                  <a:cubicBezTo>
                    <a:pt x="361" y="257"/>
                    <a:pt x="314" y="200"/>
                    <a:pt x="323" y="162"/>
                  </a:cubicBezTo>
                  <a:cubicBezTo>
                    <a:pt x="332" y="143"/>
                    <a:pt x="351" y="133"/>
                    <a:pt x="351" y="114"/>
                  </a:cubicBezTo>
                  <a:cubicBezTo>
                    <a:pt x="351" y="95"/>
                    <a:pt x="332" y="28"/>
                    <a:pt x="371" y="38"/>
                  </a:cubicBezTo>
                  <a:cubicBezTo>
                    <a:pt x="428" y="48"/>
                    <a:pt x="456" y="19"/>
                    <a:pt x="504" y="9"/>
                  </a:cubicBezTo>
                  <a:cubicBezTo>
                    <a:pt x="571" y="0"/>
                    <a:pt x="599" y="38"/>
                    <a:pt x="647" y="66"/>
                  </a:cubicBezTo>
                  <a:cubicBezTo>
                    <a:pt x="723" y="76"/>
                    <a:pt x="723" y="76"/>
                    <a:pt x="723" y="76"/>
                  </a:cubicBezTo>
                  <a:cubicBezTo>
                    <a:pt x="781" y="105"/>
                    <a:pt x="809" y="86"/>
                    <a:pt x="866" y="86"/>
                  </a:cubicBezTo>
                  <a:cubicBezTo>
                    <a:pt x="905" y="76"/>
                    <a:pt x="1086" y="124"/>
                    <a:pt x="1105" y="153"/>
                  </a:cubicBezTo>
                  <a:cubicBezTo>
                    <a:pt x="1133" y="191"/>
                    <a:pt x="1191" y="229"/>
                    <a:pt x="1219" y="267"/>
                  </a:cubicBezTo>
                  <a:cubicBezTo>
                    <a:pt x="1229" y="286"/>
                    <a:pt x="1238" y="372"/>
                    <a:pt x="1267" y="353"/>
                  </a:cubicBezTo>
                  <a:cubicBezTo>
                    <a:pt x="1286" y="343"/>
                    <a:pt x="1334" y="295"/>
                    <a:pt x="1353" y="324"/>
                  </a:cubicBezTo>
                  <a:cubicBezTo>
                    <a:pt x="1400" y="400"/>
                    <a:pt x="1429" y="324"/>
                    <a:pt x="1486" y="353"/>
                  </a:cubicBezTo>
                  <a:cubicBezTo>
                    <a:pt x="1668" y="438"/>
                    <a:pt x="1668" y="438"/>
                    <a:pt x="1668" y="438"/>
                  </a:cubicBezTo>
                  <a:cubicBezTo>
                    <a:pt x="1791" y="458"/>
                    <a:pt x="1811" y="391"/>
                    <a:pt x="1877" y="515"/>
                  </a:cubicBezTo>
                  <a:cubicBezTo>
                    <a:pt x="1896" y="543"/>
                    <a:pt x="1935" y="553"/>
                    <a:pt x="1925" y="582"/>
                  </a:cubicBezTo>
                  <a:cubicBezTo>
                    <a:pt x="1915" y="629"/>
                    <a:pt x="1877" y="725"/>
                    <a:pt x="1849" y="772"/>
                  </a:cubicBezTo>
                  <a:cubicBezTo>
                    <a:pt x="1801" y="868"/>
                    <a:pt x="1744" y="954"/>
                    <a:pt x="1677" y="1049"/>
                  </a:cubicBezTo>
                  <a:cubicBezTo>
                    <a:pt x="1658" y="1078"/>
                    <a:pt x="1629" y="1096"/>
                    <a:pt x="1658" y="1125"/>
                  </a:cubicBezTo>
                  <a:cubicBezTo>
                    <a:pt x="1696" y="1173"/>
                    <a:pt x="1753" y="1221"/>
                    <a:pt x="1801" y="1249"/>
                  </a:cubicBezTo>
                  <a:cubicBezTo>
                    <a:pt x="1801" y="1287"/>
                    <a:pt x="1801" y="1306"/>
                    <a:pt x="1782" y="1345"/>
                  </a:cubicBezTo>
                  <a:cubicBezTo>
                    <a:pt x="1772" y="1354"/>
                    <a:pt x="1763" y="1354"/>
                    <a:pt x="1753" y="1383"/>
                  </a:cubicBezTo>
                  <a:cubicBezTo>
                    <a:pt x="1753" y="1411"/>
                    <a:pt x="1734" y="1430"/>
                    <a:pt x="1715" y="1459"/>
                  </a:cubicBezTo>
                  <a:cubicBezTo>
                    <a:pt x="1706" y="1478"/>
                    <a:pt x="1696" y="1507"/>
                    <a:pt x="1706" y="1526"/>
                  </a:cubicBezTo>
                  <a:cubicBezTo>
                    <a:pt x="1715" y="1583"/>
                    <a:pt x="1715" y="1583"/>
                    <a:pt x="1715" y="1583"/>
                  </a:cubicBezTo>
                  <a:cubicBezTo>
                    <a:pt x="1686" y="1592"/>
                    <a:pt x="1648" y="1612"/>
                    <a:pt x="1620" y="1621"/>
                  </a:cubicBezTo>
                  <a:cubicBezTo>
                    <a:pt x="1582" y="1640"/>
                    <a:pt x="1553" y="1678"/>
                    <a:pt x="1515" y="1688"/>
                  </a:cubicBezTo>
                  <a:cubicBezTo>
                    <a:pt x="1496" y="1697"/>
                    <a:pt x="1477" y="1688"/>
                    <a:pt x="1448" y="1697"/>
                  </a:cubicBezTo>
                  <a:cubicBezTo>
                    <a:pt x="1400" y="1726"/>
                    <a:pt x="1419" y="1745"/>
                    <a:pt x="1410" y="1793"/>
                  </a:cubicBezTo>
                  <a:cubicBezTo>
                    <a:pt x="1391" y="1859"/>
                    <a:pt x="1343" y="1859"/>
                    <a:pt x="1305" y="1888"/>
                  </a:cubicBezTo>
                  <a:cubicBezTo>
                    <a:pt x="1277" y="1907"/>
                    <a:pt x="1277" y="1936"/>
                    <a:pt x="1267" y="1964"/>
                  </a:cubicBezTo>
                  <a:cubicBezTo>
                    <a:pt x="1238" y="2041"/>
                    <a:pt x="1257" y="2088"/>
                    <a:pt x="1200" y="2165"/>
                  </a:cubicBezTo>
                  <a:cubicBezTo>
                    <a:pt x="1162" y="2203"/>
                    <a:pt x="1086" y="2203"/>
                    <a:pt x="1028" y="2212"/>
                  </a:cubicBezTo>
                  <a:cubicBezTo>
                    <a:pt x="1010" y="2212"/>
                    <a:pt x="1010" y="2279"/>
                    <a:pt x="952" y="2289"/>
                  </a:cubicBezTo>
                  <a:cubicBezTo>
                    <a:pt x="905" y="2298"/>
                    <a:pt x="838" y="2270"/>
                    <a:pt x="790" y="2289"/>
                  </a:cubicBezTo>
                  <a:cubicBezTo>
                    <a:pt x="761" y="2308"/>
                    <a:pt x="743" y="2336"/>
                    <a:pt x="704" y="2336"/>
                  </a:cubicBezTo>
                  <a:cubicBezTo>
                    <a:pt x="666" y="2336"/>
                    <a:pt x="638" y="2327"/>
                    <a:pt x="599" y="2317"/>
                  </a:cubicBezTo>
                  <a:cubicBezTo>
                    <a:pt x="552" y="2308"/>
                    <a:pt x="514" y="2336"/>
                    <a:pt x="476" y="2336"/>
                  </a:cubicBezTo>
                  <a:cubicBezTo>
                    <a:pt x="437" y="2336"/>
                    <a:pt x="399" y="2298"/>
                    <a:pt x="371" y="2298"/>
                  </a:cubicBezTo>
                  <a:cubicBezTo>
                    <a:pt x="314" y="2298"/>
                    <a:pt x="286" y="2365"/>
                    <a:pt x="248" y="2355"/>
                  </a:cubicBezTo>
                  <a:cubicBezTo>
                    <a:pt x="210" y="2336"/>
                    <a:pt x="143" y="2365"/>
                    <a:pt x="114" y="2393"/>
                  </a:cubicBezTo>
                  <a:cubicBezTo>
                    <a:pt x="105" y="1793"/>
                    <a:pt x="105" y="1793"/>
                    <a:pt x="105" y="179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7" name="Freeform 15">
              <a:extLst>
                <a:ext uri="{FF2B5EF4-FFF2-40B4-BE49-F238E27FC236}">
                  <a16:creationId xmlns:a16="http://schemas.microsoft.com/office/drawing/2014/main" id="{0D2DF57B-38E9-473D-ABFA-99D4784C2BD8}"/>
                </a:ext>
              </a:extLst>
            </p:cNvPr>
            <p:cNvSpPr>
              <a:spLocks noChangeArrowheads="1"/>
            </p:cNvSpPr>
            <p:nvPr/>
          </p:nvSpPr>
          <p:spPr bwMode="auto">
            <a:xfrm>
              <a:off x="6369767" y="1812353"/>
              <a:ext cx="605845" cy="627962"/>
            </a:xfrm>
            <a:custGeom>
              <a:avLst/>
              <a:gdLst>
                <a:gd name="T0" fmla="*/ 544 w 2452"/>
                <a:gd name="T1" fmla="*/ 334 h 2538"/>
                <a:gd name="T2" fmla="*/ 945 w 2452"/>
                <a:gd name="T3" fmla="*/ 325 h 2538"/>
                <a:gd name="T4" fmla="*/ 1288 w 2452"/>
                <a:gd name="T5" fmla="*/ 477 h 2538"/>
                <a:gd name="T6" fmla="*/ 1564 w 2452"/>
                <a:gd name="T7" fmla="*/ 220 h 2538"/>
                <a:gd name="T8" fmla="*/ 1574 w 2452"/>
                <a:gd name="T9" fmla="*/ 153 h 2538"/>
                <a:gd name="T10" fmla="*/ 1641 w 2452"/>
                <a:gd name="T11" fmla="*/ 0 h 2538"/>
                <a:gd name="T12" fmla="*/ 1812 w 2452"/>
                <a:gd name="T13" fmla="*/ 229 h 2538"/>
                <a:gd name="T14" fmla="*/ 2098 w 2452"/>
                <a:gd name="T15" fmla="*/ 391 h 2538"/>
                <a:gd name="T16" fmla="*/ 2337 w 2452"/>
                <a:gd name="T17" fmla="*/ 248 h 2538"/>
                <a:gd name="T18" fmla="*/ 2432 w 2452"/>
                <a:gd name="T19" fmla="*/ 372 h 2538"/>
                <a:gd name="T20" fmla="*/ 2394 w 2452"/>
                <a:gd name="T21" fmla="*/ 668 h 2538"/>
                <a:gd name="T22" fmla="*/ 2403 w 2452"/>
                <a:gd name="T23" fmla="*/ 773 h 2538"/>
                <a:gd name="T24" fmla="*/ 2299 w 2452"/>
                <a:gd name="T25" fmla="*/ 935 h 2538"/>
                <a:gd name="T26" fmla="*/ 2184 w 2452"/>
                <a:gd name="T27" fmla="*/ 1040 h 2538"/>
                <a:gd name="T28" fmla="*/ 2041 w 2452"/>
                <a:gd name="T29" fmla="*/ 1173 h 2538"/>
                <a:gd name="T30" fmla="*/ 1889 w 2452"/>
                <a:gd name="T31" fmla="*/ 1431 h 2538"/>
                <a:gd name="T32" fmla="*/ 1908 w 2452"/>
                <a:gd name="T33" fmla="*/ 1831 h 2538"/>
                <a:gd name="T34" fmla="*/ 2003 w 2452"/>
                <a:gd name="T35" fmla="*/ 2118 h 2538"/>
                <a:gd name="T36" fmla="*/ 2013 w 2452"/>
                <a:gd name="T37" fmla="*/ 2260 h 2538"/>
                <a:gd name="T38" fmla="*/ 1927 w 2452"/>
                <a:gd name="T39" fmla="*/ 2451 h 2538"/>
                <a:gd name="T40" fmla="*/ 1869 w 2452"/>
                <a:gd name="T41" fmla="*/ 2537 h 2538"/>
                <a:gd name="T42" fmla="*/ 1755 w 2452"/>
                <a:gd name="T43" fmla="*/ 2537 h 2538"/>
                <a:gd name="T44" fmla="*/ 1641 w 2452"/>
                <a:gd name="T45" fmla="*/ 2461 h 2538"/>
                <a:gd name="T46" fmla="*/ 1459 w 2452"/>
                <a:gd name="T47" fmla="*/ 2403 h 2538"/>
                <a:gd name="T48" fmla="*/ 1240 w 2452"/>
                <a:gd name="T49" fmla="*/ 2394 h 2538"/>
                <a:gd name="T50" fmla="*/ 1049 w 2452"/>
                <a:gd name="T51" fmla="*/ 2318 h 2538"/>
                <a:gd name="T52" fmla="*/ 992 w 2452"/>
                <a:gd name="T53" fmla="*/ 2251 h 2538"/>
                <a:gd name="T54" fmla="*/ 992 w 2452"/>
                <a:gd name="T55" fmla="*/ 2127 h 2538"/>
                <a:gd name="T56" fmla="*/ 1059 w 2452"/>
                <a:gd name="T57" fmla="*/ 2013 h 2538"/>
                <a:gd name="T58" fmla="*/ 935 w 2452"/>
                <a:gd name="T59" fmla="*/ 1793 h 2538"/>
                <a:gd name="T60" fmla="*/ 1126 w 2452"/>
                <a:gd name="T61" fmla="*/ 1440 h 2538"/>
                <a:gd name="T62" fmla="*/ 1154 w 2452"/>
                <a:gd name="T63" fmla="*/ 1183 h 2538"/>
                <a:gd name="T64" fmla="*/ 763 w 2452"/>
                <a:gd name="T65" fmla="*/ 1021 h 2538"/>
                <a:gd name="T66" fmla="*/ 544 w 2452"/>
                <a:gd name="T67" fmla="*/ 1021 h 2538"/>
                <a:gd name="T68" fmla="*/ 382 w 2452"/>
                <a:gd name="T69" fmla="*/ 821 h 2538"/>
                <a:gd name="T70" fmla="*/ 0 w 2452"/>
                <a:gd name="T71" fmla="*/ 744 h 2538"/>
                <a:gd name="T72" fmla="*/ 77 w 2452"/>
                <a:gd name="T73" fmla="*/ 630 h 2538"/>
                <a:gd name="T74" fmla="*/ 96 w 2452"/>
                <a:gd name="T75" fmla="*/ 554 h 2538"/>
                <a:gd name="T76" fmla="*/ 287 w 2452"/>
                <a:gd name="T77" fmla="*/ 449 h 2538"/>
                <a:gd name="T78" fmla="*/ 458 w 2452"/>
                <a:gd name="T79" fmla="*/ 391 h 2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52" h="2538">
                  <a:moveTo>
                    <a:pt x="544" y="334"/>
                  </a:moveTo>
                  <a:lnTo>
                    <a:pt x="544" y="334"/>
                  </a:lnTo>
                  <a:cubicBezTo>
                    <a:pt x="601" y="353"/>
                    <a:pt x="620" y="305"/>
                    <a:pt x="677" y="363"/>
                  </a:cubicBezTo>
                  <a:cubicBezTo>
                    <a:pt x="754" y="439"/>
                    <a:pt x="868" y="267"/>
                    <a:pt x="945" y="325"/>
                  </a:cubicBezTo>
                  <a:cubicBezTo>
                    <a:pt x="1002" y="372"/>
                    <a:pt x="992" y="439"/>
                    <a:pt x="1078" y="477"/>
                  </a:cubicBezTo>
                  <a:cubicBezTo>
                    <a:pt x="1126" y="496"/>
                    <a:pt x="1230" y="467"/>
                    <a:pt x="1288" y="477"/>
                  </a:cubicBezTo>
                  <a:cubicBezTo>
                    <a:pt x="1364" y="496"/>
                    <a:pt x="1479" y="572"/>
                    <a:pt x="1497" y="449"/>
                  </a:cubicBezTo>
                  <a:cubicBezTo>
                    <a:pt x="1517" y="363"/>
                    <a:pt x="1564" y="325"/>
                    <a:pt x="1564" y="220"/>
                  </a:cubicBezTo>
                  <a:cubicBezTo>
                    <a:pt x="1574" y="153"/>
                    <a:pt x="1574" y="153"/>
                    <a:pt x="1574" y="153"/>
                  </a:cubicBezTo>
                  <a:lnTo>
                    <a:pt x="1574" y="153"/>
                  </a:lnTo>
                  <a:cubicBezTo>
                    <a:pt x="1584" y="124"/>
                    <a:pt x="1584" y="86"/>
                    <a:pt x="1602" y="58"/>
                  </a:cubicBezTo>
                  <a:cubicBezTo>
                    <a:pt x="1612" y="38"/>
                    <a:pt x="1641" y="19"/>
                    <a:pt x="1641" y="0"/>
                  </a:cubicBezTo>
                  <a:cubicBezTo>
                    <a:pt x="1650" y="0"/>
                    <a:pt x="1707" y="67"/>
                    <a:pt x="1726" y="86"/>
                  </a:cubicBezTo>
                  <a:cubicBezTo>
                    <a:pt x="1803" y="124"/>
                    <a:pt x="1812" y="143"/>
                    <a:pt x="1812" y="229"/>
                  </a:cubicBezTo>
                  <a:cubicBezTo>
                    <a:pt x="1812" y="258"/>
                    <a:pt x="1831" y="363"/>
                    <a:pt x="1860" y="363"/>
                  </a:cubicBezTo>
                  <a:cubicBezTo>
                    <a:pt x="1965" y="353"/>
                    <a:pt x="1993" y="467"/>
                    <a:pt x="2098" y="391"/>
                  </a:cubicBezTo>
                  <a:cubicBezTo>
                    <a:pt x="2175" y="344"/>
                    <a:pt x="2260" y="286"/>
                    <a:pt x="2337" y="248"/>
                  </a:cubicBezTo>
                  <a:lnTo>
                    <a:pt x="2337" y="248"/>
                  </a:lnTo>
                  <a:cubicBezTo>
                    <a:pt x="2346" y="305"/>
                    <a:pt x="2308" y="353"/>
                    <a:pt x="2318" y="420"/>
                  </a:cubicBezTo>
                  <a:cubicBezTo>
                    <a:pt x="2327" y="467"/>
                    <a:pt x="2394" y="372"/>
                    <a:pt x="2432" y="372"/>
                  </a:cubicBezTo>
                  <a:cubicBezTo>
                    <a:pt x="2451" y="458"/>
                    <a:pt x="2403" y="534"/>
                    <a:pt x="2394" y="611"/>
                  </a:cubicBezTo>
                  <a:cubicBezTo>
                    <a:pt x="2394" y="630"/>
                    <a:pt x="2394" y="649"/>
                    <a:pt x="2394" y="668"/>
                  </a:cubicBezTo>
                  <a:cubicBezTo>
                    <a:pt x="2394" y="696"/>
                    <a:pt x="2403" y="744"/>
                    <a:pt x="2403" y="773"/>
                  </a:cubicBezTo>
                  <a:lnTo>
                    <a:pt x="2403" y="773"/>
                  </a:lnTo>
                  <a:cubicBezTo>
                    <a:pt x="2346" y="839"/>
                    <a:pt x="2346" y="839"/>
                    <a:pt x="2346" y="839"/>
                  </a:cubicBezTo>
                  <a:cubicBezTo>
                    <a:pt x="2327" y="868"/>
                    <a:pt x="2318" y="906"/>
                    <a:pt x="2299" y="935"/>
                  </a:cubicBezTo>
                  <a:cubicBezTo>
                    <a:pt x="2270" y="963"/>
                    <a:pt x="2241" y="963"/>
                    <a:pt x="2222" y="992"/>
                  </a:cubicBezTo>
                  <a:cubicBezTo>
                    <a:pt x="2213" y="1011"/>
                    <a:pt x="2203" y="1030"/>
                    <a:pt x="2184" y="1040"/>
                  </a:cubicBezTo>
                  <a:cubicBezTo>
                    <a:pt x="2156" y="1059"/>
                    <a:pt x="2136" y="1078"/>
                    <a:pt x="2108" y="1088"/>
                  </a:cubicBezTo>
                  <a:cubicBezTo>
                    <a:pt x="2060" y="1106"/>
                    <a:pt x="2060" y="1145"/>
                    <a:pt x="2041" y="1173"/>
                  </a:cubicBezTo>
                  <a:cubicBezTo>
                    <a:pt x="2003" y="1221"/>
                    <a:pt x="1993" y="1278"/>
                    <a:pt x="1965" y="1316"/>
                  </a:cubicBezTo>
                  <a:cubicBezTo>
                    <a:pt x="1946" y="1355"/>
                    <a:pt x="1908" y="1393"/>
                    <a:pt x="1889" y="1431"/>
                  </a:cubicBezTo>
                  <a:cubicBezTo>
                    <a:pt x="1851" y="1507"/>
                    <a:pt x="1889" y="1602"/>
                    <a:pt x="1898" y="1679"/>
                  </a:cubicBezTo>
                  <a:cubicBezTo>
                    <a:pt x="1908" y="1736"/>
                    <a:pt x="1879" y="1784"/>
                    <a:pt x="1908" y="1831"/>
                  </a:cubicBezTo>
                  <a:cubicBezTo>
                    <a:pt x="1936" y="1898"/>
                    <a:pt x="1955" y="1946"/>
                    <a:pt x="1965" y="2022"/>
                  </a:cubicBezTo>
                  <a:cubicBezTo>
                    <a:pt x="1974" y="2051"/>
                    <a:pt x="1993" y="2079"/>
                    <a:pt x="2003" y="2118"/>
                  </a:cubicBezTo>
                  <a:cubicBezTo>
                    <a:pt x="2013" y="2260"/>
                    <a:pt x="2013" y="2260"/>
                    <a:pt x="2013" y="2260"/>
                  </a:cubicBezTo>
                  <a:lnTo>
                    <a:pt x="2013" y="2260"/>
                  </a:lnTo>
                  <a:cubicBezTo>
                    <a:pt x="1974" y="2280"/>
                    <a:pt x="1936" y="2298"/>
                    <a:pt x="1927" y="2346"/>
                  </a:cubicBezTo>
                  <a:cubicBezTo>
                    <a:pt x="1917" y="2375"/>
                    <a:pt x="1927" y="2413"/>
                    <a:pt x="1927" y="2451"/>
                  </a:cubicBezTo>
                  <a:cubicBezTo>
                    <a:pt x="1927" y="2470"/>
                    <a:pt x="1917" y="2489"/>
                    <a:pt x="1908" y="2508"/>
                  </a:cubicBezTo>
                  <a:cubicBezTo>
                    <a:pt x="1898" y="2518"/>
                    <a:pt x="1889" y="2527"/>
                    <a:pt x="1869" y="2537"/>
                  </a:cubicBezTo>
                  <a:cubicBezTo>
                    <a:pt x="1755" y="2537"/>
                    <a:pt x="1755" y="2537"/>
                    <a:pt x="1755" y="2537"/>
                  </a:cubicBezTo>
                  <a:lnTo>
                    <a:pt x="1755" y="2537"/>
                  </a:lnTo>
                  <a:cubicBezTo>
                    <a:pt x="1736" y="2527"/>
                    <a:pt x="1698" y="2527"/>
                    <a:pt x="1679" y="2518"/>
                  </a:cubicBezTo>
                  <a:cubicBezTo>
                    <a:pt x="1660" y="2499"/>
                    <a:pt x="1660" y="2480"/>
                    <a:pt x="1641" y="2461"/>
                  </a:cubicBezTo>
                  <a:cubicBezTo>
                    <a:pt x="1631" y="2451"/>
                    <a:pt x="1612" y="2442"/>
                    <a:pt x="1593" y="2432"/>
                  </a:cubicBezTo>
                  <a:cubicBezTo>
                    <a:pt x="1545" y="2403"/>
                    <a:pt x="1507" y="2403"/>
                    <a:pt x="1459" y="2403"/>
                  </a:cubicBezTo>
                  <a:cubicBezTo>
                    <a:pt x="1412" y="2403"/>
                    <a:pt x="1355" y="2432"/>
                    <a:pt x="1307" y="2413"/>
                  </a:cubicBezTo>
                  <a:cubicBezTo>
                    <a:pt x="1288" y="2403"/>
                    <a:pt x="1269" y="2394"/>
                    <a:pt x="1240" y="2394"/>
                  </a:cubicBezTo>
                  <a:cubicBezTo>
                    <a:pt x="1192" y="2403"/>
                    <a:pt x="1192" y="2442"/>
                    <a:pt x="1135" y="2403"/>
                  </a:cubicBezTo>
                  <a:cubicBezTo>
                    <a:pt x="1078" y="2375"/>
                    <a:pt x="1049" y="2385"/>
                    <a:pt x="1049" y="2318"/>
                  </a:cubicBezTo>
                  <a:cubicBezTo>
                    <a:pt x="1049" y="2280"/>
                    <a:pt x="1021" y="2270"/>
                    <a:pt x="992" y="2251"/>
                  </a:cubicBezTo>
                  <a:lnTo>
                    <a:pt x="992" y="2251"/>
                  </a:lnTo>
                  <a:cubicBezTo>
                    <a:pt x="983" y="2194"/>
                    <a:pt x="983" y="2194"/>
                    <a:pt x="983" y="2194"/>
                  </a:cubicBezTo>
                  <a:cubicBezTo>
                    <a:pt x="973" y="2175"/>
                    <a:pt x="983" y="2146"/>
                    <a:pt x="992" y="2127"/>
                  </a:cubicBezTo>
                  <a:cubicBezTo>
                    <a:pt x="1011" y="2098"/>
                    <a:pt x="1030" y="2079"/>
                    <a:pt x="1030" y="2051"/>
                  </a:cubicBezTo>
                  <a:cubicBezTo>
                    <a:pt x="1040" y="2022"/>
                    <a:pt x="1049" y="2022"/>
                    <a:pt x="1059" y="2013"/>
                  </a:cubicBezTo>
                  <a:cubicBezTo>
                    <a:pt x="1078" y="1974"/>
                    <a:pt x="1078" y="1955"/>
                    <a:pt x="1078" y="1917"/>
                  </a:cubicBezTo>
                  <a:cubicBezTo>
                    <a:pt x="1030" y="1889"/>
                    <a:pt x="973" y="1841"/>
                    <a:pt x="935" y="1793"/>
                  </a:cubicBezTo>
                  <a:cubicBezTo>
                    <a:pt x="906" y="1764"/>
                    <a:pt x="935" y="1746"/>
                    <a:pt x="954" y="1717"/>
                  </a:cubicBezTo>
                  <a:cubicBezTo>
                    <a:pt x="1021" y="1622"/>
                    <a:pt x="1078" y="1536"/>
                    <a:pt x="1126" y="1440"/>
                  </a:cubicBezTo>
                  <a:cubicBezTo>
                    <a:pt x="1154" y="1393"/>
                    <a:pt x="1192" y="1297"/>
                    <a:pt x="1202" y="1250"/>
                  </a:cubicBezTo>
                  <a:cubicBezTo>
                    <a:pt x="1212" y="1221"/>
                    <a:pt x="1173" y="1211"/>
                    <a:pt x="1154" y="1183"/>
                  </a:cubicBezTo>
                  <a:cubicBezTo>
                    <a:pt x="1088" y="1059"/>
                    <a:pt x="1068" y="1126"/>
                    <a:pt x="945" y="1106"/>
                  </a:cubicBezTo>
                  <a:cubicBezTo>
                    <a:pt x="763" y="1021"/>
                    <a:pt x="763" y="1021"/>
                    <a:pt x="763" y="1021"/>
                  </a:cubicBezTo>
                  <a:cubicBezTo>
                    <a:pt x="706" y="992"/>
                    <a:pt x="677" y="1068"/>
                    <a:pt x="630" y="992"/>
                  </a:cubicBezTo>
                  <a:cubicBezTo>
                    <a:pt x="611" y="963"/>
                    <a:pt x="563" y="1011"/>
                    <a:pt x="544" y="1021"/>
                  </a:cubicBezTo>
                  <a:cubicBezTo>
                    <a:pt x="515" y="1040"/>
                    <a:pt x="506" y="954"/>
                    <a:pt x="496" y="935"/>
                  </a:cubicBezTo>
                  <a:cubicBezTo>
                    <a:pt x="468" y="897"/>
                    <a:pt x="410" y="859"/>
                    <a:pt x="382" y="821"/>
                  </a:cubicBezTo>
                  <a:cubicBezTo>
                    <a:pt x="363" y="792"/>
                    <a:pt x="182" y="744"/>
                    <a:pt x="143" y="754"/>
                  </a:cubicBezTo>
                  <a:cubicBezTo>
                    <a:pt x="86" y="754"/>
                    <a:pt x="58" y="773"/>
                    <a:pt x="0" y="744"/>
                  </a:cubicBezTo>
                  <a:lnTo>
                    <a:pt x="0" y="744"/>
                  </a:lnTo>
                  <a:cubicBezTo>
                    <a:pt x="77" y="630"/>
                    <a:pt x="77" y="630"/>
                    <a:pt x="77" y="630"/>
                  </a:cubicBezTo>
                  <a:cubicBezTo>
                    <a:pt x="96" y="554"/>
                    <a:pt x="96" y="554"/>
                    <a:pt x="96" y="554"/>
                  </a:cubicBezTo>
                  <a:lnTo>
                    <a:pt x="96" y="554"/>
                  </a:lnTo>
                  <a:cubicBezTo>
                    <a:pt x="124" y="544"/>
                    <a:pt x="143" y="515"/>
                    <a:pt x="182" y="506"/>
                  </a:cubicBezTo>
                  <a:cubicBezTo>
                    <a:pt x="220" y="487"/>
                    <a:pt x="248" y="467"/>
                    <a:pt x="287" y="449"/>
                  </a:cubicBezTo>
                  <a:cubicBezTo>
                    <a:pt x="315" y="439"/>
                    <a:pt x="325" y="439"/>
                    <a:pt x="353" y="439"/>
                  </a:cubicBezTo>
                  <a:cubicBezTo>
                    <a:pt x="401" y="439"/>
                    <a:pt x="429" y="420"/>
                    <a:pt x="458" y="391"/>
                  </a:cubicBezTo>
                  <a:cubicBezTo>
                    <a:pt x="487" y="372"/>
                    <a:pt x="525" y="344"/>
                    <a:pt x="544" y="334"/>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148" name="Freeform 16">
              <a:extLst>
                <a:ext uri="{FF2B5EF4-FFF2-40B4-BE49-F238E27FC236}">
                  <a16:creationId xmlns:a16="http://schemas.microsoft.com/office/drawing/2014/main" id="{B352E0F2-C528-493D-8607-8706E8E315A7}"/>
                </a:ext>
              </a:extLst>
            </p:cNvPr>
            <p:cNvSpPr>
              <a:spLocks noChangeArrowheads="1"/>
            </p:cNvSpPr>
            <p:nvPr/>
          </p:nvSpPr>
          <p:spPr bwMode="auto">
            <a:xfrm>
              <a:off x="7478770" y="2234943"/>
              <a:ext cx="528436" cy="832542"/>
            </a:xfrm>
            <a:custGeom>
              <a:avLst/>
              <a:gdLst>
                <a:gd name="T0" fmla="*/ 200 w 2137"/>
                <a:gd name="T1" fmla="*/ 983 h 3368"/>
                <a:gd name="T2" fmla="*/ 343 w 2137"/>
                <a:gd name="T3" fmla="*/ 906 h 3368"/>
                <a:gd name="T4" fmla="*/ 677 w 2137"/>
                <a:gd name="T5" fmla="*/ 868 h 3368"/>
                <a:gd name="T6" fmla="*/ 801 w 2137"/>
                <a:gd name="T7" fmla="*/ 992 h 3368"/>
                <a:gd name="T8" fmla="*/ 887 w 2137"/>
                <a:gd name="T9" fmla="*/ 849 h 3368"/>
                <a:gd name="T10" fmla="*/ 944 w 2137"/>
                <a:gd name="T11" fmla="*/ 649 h 3368"/>
                <a:gd name="T12" fmla="*/ 1001 w 2137"/>
                <a:gd name="T13" fmla="*/ 353 h 3368"/>
                <a:gd name="T14" fmla="*/ 1049 w 2137"/>
                <a:gd name="T15" fmla="*/ 143 h 3368"/>
                <a:gd name="T16" fmla="*/ 1125 w 2137"/>
                <a:gd name="T17" fmla="*/ 0 h 3368"/>
                <a:gd name="T18" fmla="*/ 1717 w 2137"/>
                <a:gd name="T19" fmla="*/ 172 h 3368"/>
                <a:gd name="T20" fmla="*/ 1631 w 2137"/>
                <a:gd name="T21" fmla="*/ 277 h 3368"/>
                <a:gd name="T22" fmla="*/ 1926 w 2137"/>
                <a:gd name="T23" fmla="*/ 630 h 3368"/>
                <a:gd name="T24" fmla="*/ 2089 w 2137"/>
                <a:gd name="T25" fmla="*/ 963 h 3368"/>
                <a:gd name="T26" fmla="*/ 1850 w 2137"/>
                <a:gd name="T27" fmla="*/ 1307 h 3368"/>
                <a:gd name="T28" fmla="*/ 1964 w 2137"/>
                <a:gd name="T29" fmla="*/ 1374 h 3368"/>
                <a:gd name="T30" fmla="*/ 1917 w 2137"/>
                <a:gd name="T31" fmla="*/ 1555 h 3368"/>
                <a:gd name="T32" fmla="*/ 2041 w 2137"/>
                <a:gd name="T33" fmla="*/ 1955 h 3368"/>
                <a:gd name="T34" fmla="*/ 1993 w 2137"/>
                <a:gd name="T35" fmla="*/ 2127 h 3368"/>
                <a:gd name="T36" fmla="*/ 1955 w 2137"/>
                <a:gd name="T37" fmla="*/ 2242 h 3368"/>
                <a:gd name="T38" fmla="*/ 1907 w 2137"/>
                <a:gd name="T39" fmla="*/ 2480 h 3368"/>
                <a:gd name="T40" fmla="*/ 1831 w 2137"/>
                <a:gd name="T41" fmla="*/ 2861 h 3368"/>
                <a:gd name="T42" fmla="*/ 1783 w 2137"/>
                <a:gd name="T43" fmla="*/ 2938 h 3368"/>
                <a:gd name="T44" fmla="*/ 1697 w 2137"/>
                <a:gd name="T45" fmla="*/ 3004 h 3368"/>
                <a:gd name="T46" fmla="*/ 1516 w 2137"/>
                <a:gd name="T47" fmla="*/ 3090 h 3368"/>
                <a:gd name="T48" fmla="*/ 1383 w 2137"/>
                <a:gd name="T49" fmla="*/ 3119 h 3368"/>
                <a:gd name="T50" fmla="*/ 1335 w 2137"/>
                <a:gd name="T51" fmla="*/ 3138 h 3368"/>
                <a:gd name="T52" fmla="*/ 1144 w 2137"/>
                <a:gd name="T53" fmla="*/ 3338 h 3368"/>
                <a:gd name="T54" fmla="*/ 820 w 2137"/>
                <a:gd name="T55" fmla="*/ 3004 h 3368"/>
                <a:gd name="T56" fmla="*/ 753 w 2137"/>
                <a:gd name="T57" fmla="*/ 2995 h 3368"/>
                <a:gd name="T58" fmla="*/ 782 w 2137"/>
                <a:gd name="T59" fmla="*/ 2756 h 3368"/>
                <a:gd name="T60" fmla="*/ 782 w 2137"/>
                <a:gd name="T61" fmla="*/ 2585 h 3368"/>
                <a:gd name="T62" fmla="*/ 734 w 2137"/>
                <a:gd name="T63" fmla="*/ 2404 h 3368"/>
                <a:gd name="T64" fmla="*/ 505 w 2137"/>
                <a:gd name="T65" fmla="*/ 2032 h 3368"/>
                <a:gd name="T66" fmla="*/ 544 w 2137"/>
                <a:gd name="T67" fmla="*/ 1726 h 3368"/>
                <a:gd name="T68" fmla="*/ 410 w 2137"/>
                <a:gd name="T69" fmla="*/ 1507 h 3368"/>
                <a:gd name="T70" fmla="*/ 29 w 2137"/>
                <a:gd name="T71" fmla="*/ 1459 h 3368"/>
                <a:gd name="T72" fmla="*/ 67 w 2137"/>
                <a:gd name="T73" fmla="*/ 1374 h 3368"/>
                <a:gd name="T74" fmla="*/ 9 w 2137"/>
                <a:gd name="T75" fmla="*/ 1212 h 3368"/>
                <a:gd name="T76" fmla="*/ 76 w 2137"/>
                <a:gd name="T77" fmla="*/ 1002 h 3368"/>
                <a:gd name="T78" fmla="*/ 200 w 2137"/>
                <a:gd name="T79" fmla="*/ 983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37" h="3368">
                  <a:moveTo>
                    <a:pt x="200" y="983"/>
                  </a:moveTo>
                  <a:lnTo>
                    <a:pt x="200" y="983"/>
                  </a:lnTo>
                  <a:cubicBezTo>
                    <a:pt x="248" y="1021"/>
                    <a:pt x="296" y="1126"/>
                    <a:pt x="305" y="983"/>
                  </a:cubicBezTo>
                  <a:cubicBezTo>
                    <a:pt x="305" y="954"/>
                    <a:pt x="334" y="935"/>
                    <a:pt x="343" y="906"/>
                  </a:cubicBezTo>
                  <a:cubicBezTo>
                    <a:pt x="353" y="840"/>
                    <a:pt x="334" y="811"/>
                    <a:pt x="381" y="763"/>
                  </a:cubicBezTo>
                  <a:cubicBezTo>
                    <a:pt x="400" y="744"/>
                    <a:pt x="648" y="849"/>
                    <a:pt x="677" y="868"/>
                  </a:cubicBezTo>
                  <a:cubicBezTo>
                    <a:pt x="715" y="878"/>
                    <a:pt x="734" y="906"/>
                    <a:pt x="772" y="925"/>
                  </a:cubicBezTo>
                  <a:cubicBezTo>
                    <a:pt x="801" y="935"/>
                    <a:pt x="792" y="963"/>
                    <a:pt x="801" y="992"/>
                  </a:cubicBezTo>
                  <a:cubicBezTo>
                    <a:pt x="820" y="1049"/>
                    <a:pt x="849" y="935"/>
                    <a:pt x="858" y="935"/>
                  </a:cubicBezTo>
                  <a:cubicBezTo>
                    <a:pt x="877" y="916"/>
                    <a:pt x="906" y="878"/>
                    <a:pt x="887" y="849"/>
                  </a:cubicBezTo>
                  <a:cubicBezTo>
                    <a:pt x="858" y="820"/>
                    <a:pt x="849" y="801"/>
                    <a:pt x="858" y="763"/>
                  </a:cubicBezTo>
                  <a:cubicBezTo>
                    <a:pt x="858" y="668"/>
                    <a:pt x="887" y="706"/>
                    <a:pt x="944" y="649"/>
                  </a:cubicBezTo>
                  <a:cubicBezTo>
                    <a:pt x="973" y="620"/>
                    <a:pt x="963" y="506"/>
                    <a:pt x="973" y="468"/>
                  </a:cubicBezTo>
                  <a:cubicBezTo>
                    <a:pt x="1011" y="429"/>
                    <a:pt x="1011" y="401"/>
                    <a:pt x="1001" y="353"/>
                  </a:cubicBezTo>
                  <a:cubicBezTo>
                    <a:pt x="1001" y="324"/>
                    <a:pt x="1030" y="296"/>
                    <a:pt x="1039" y="267"/>
                  </a:cubicBezTo>
                  <a:cubicBezTo>
                    <a:pt x="1049" y="229"/>
                    <a:pt x="1049" y="191"/>
                    <a:pt x="1049" y="143"/>
                  </a:cubicBezTo>
                  <a:cubicBezTo>
                    <a:pt x="1049" y="105"/>
                    <a:pt x="1097" y="29"/>
                    <a:pt x="1125" y="0"/>
                  </a:cubicBezTo>
                  <a:lnTo>
                    <a:pt x="1125" y="0"/>
                  </a:lnTo>
                  <a:cubicBezTo>
                    <a:pt x="1163" y="39"/>
                    <a:pt x="1221" y="67"/>
                    <a:pt x="1278" y="77"/>
                  </a:cubicBezTo>
                  <a:cubicBezTo>
                    <a:pt x="1421" y="105"/>
                    <a:pt x="1573" y="162"/>
                    <a:pt x="1717" y="172"/>
                  </a:cubicBezTo>
                  <a:cubicBezTo>
                    <a:pt x="1745" y="172"/>
                    <a:pt x="1812" y="191"/>
                    <a:pt x="1812" y="201"/>
                  </a:cubicBezTo>
                  <a:cubicBezTo>
                    <a:pt x="1793" y="239"/>
                    <a:pt x="1659" y="210"/>
                    <a:pt x="1631" y="277"/>
                  </a:cubicBezTo>
                  <a:cubicBezTo>
                    <a:pt x="1612" y="306"/>
                    <a:pt x="1755" y="611"/>
                    <a:pt x="1783" y="630"/>
                  </a:cubicBezTo>
                  <a:cubicBezTo>
                    <a:pt x="1831" y="678"/>
                    <a:pt x="1860" y="582"/>
                    <a:pt x="1926" y="630"/>
                  </a:cubicBezTo>
                  <a:cubicBezTo>
                    <a:pt x="2012" y="687"/>
                    <a:pt x="2098" y="706"/>
                    <a:pt x="2117" y="811"/>
                  </a:cubicBezTo>
                  <a:cubicBezTo>
                    <a:pt x="2136" y="859"/>
                    <a:pt x="2117" y="925"/>
                    <a:pt x="2089" y="963"/>
                  </a:cubicBezTo>
                  <a:cubicBezTo>
                    <a:pt x="2041" y="1040"/>
                    <a:pt x="2079" y="1087"/>
                    <a:pt x="2079" y="1173"/>
                  </a:cubicBezTo>
                  <a:cubicBezTo>
                    <a:pt x="2069" y="1269"/>
                    <a:pt x="1888" y="1221"/>
                    <a:pt x="1850" y="1307"/>
                  </a:cubicBezTo>
                  <a:cubicBezTo>
                    <a:pt x="1840" y="1326"/>
                    <a:pt x="1840" y="1336"/>
                    <a:pt x="1850" y="1345"/>
                  </a:cubicBezTo>
                  <a:cubicBezTo>
                    <a:pt x="1869" y="1374"/>
                    <a:pt x="1926" y="1374"/>
                    <a:pt x="1964" y="1374"/>
                  </a:cubicBezTo>
                  <a:cubicBezTo>
                    <a:pt x="2012" y="1374"/>
                    <a:pt x="2050" y="1364"/>
                    <a:pt x="2089" y="1402"/>
                  </a:cubicBezTo>
                  <a:cubicBezTo>
                    <a:pt x="2079" y="1440"/>
                    <a:pt x="1955" y="1536"/>
                    <a:pt x="1917" y="1555"/>
                  </a:cubicBezTo>
                  <a:cubicBezTo>
                    <a:pt x="1802" y="1621"/>
                    <a:pt x="1869" y="1765"/>
                    <a:pt x="1936" y="1841"/>
                  </a:cubicBezTo>
                  <a:cubicBezTo>
                    <a:pt x="1974" y="1870"/>
                    <a:pt x="2002" y="1917"/>
                    <a:pt x="2041" y="1955"/>
                  </a:cubicBezTo>
                  <a:cubicBezTo>
                    <a:pt x="2079" y="1993"/>
                    <a:pt x="2107" y="2032"/>
                    <a:pt x="2022" y="2041"/>
                  </a:cubicBezTo>
                  <a:cubicBezTo>
                    <a:pt x="1945" y="2079"/>
                    <a:pt x="1964" y="2060"/>
                    <a:pt x="1993" y="2127"/>
                  </a:cubicBezTo>
                  <a:cubicBezTo>
                    <a:pt x="2012" y="2184"/>
                    <a:pt x="1964" y="2165"/>
                    <a:pt x="1964" y="2194"/>
                  </a:cubicBezTo>
                  <a:cubicBezTo>
                    <a:pt x="1974" y="2213"/>
                    <a:pt x="2002" y="2242"/>
                    <a:pt x="1955" y="2242"/>
                  </a:cubicBezTo>
                  <a:cubicBezTo>
                    <a:pt x="1860" y="2260"/>
                    <a:pt x="1936" y="2327"/>
                    <a:pt x="1945" y="2365"/>
                  </a:cubicBezTo>
                  <a:cubicBezTo>
                    <a:pt x="1945" y="2394"/>
                    <a:pt x="1907" y="2442"/>
                    <a:pt x="1907" y="2480"/>
                  </a:cubicBezTo>
                  <a:cubicBezTo>
                    <a:pt x="1917" y="2546"/>
                    <a:pt x="1955" y="2613"/>
                    <a:pt x="1955" y="2690"/>
                  </a:cubicBezTo>
                  <a:cubicBezTo>
                    <a:pt x="1955" y="2756"/>
                    <a:pt x="1879" y="2814"/>
                    <a:pt x="1831" y="2861"/>
                  </a:cubicBezTo>
                  <a:cubicBezTo>
                    <a:pt x="1831" y="2880"/>
                    <a:pt x="1822" y="2890"/>
                    <a:pt x="1812" y="2909"/>
                  </a:cubicBezTo>
                  <a:cubicBezTo>
                    <a:pt x="1802" y="2918"/>
                    <a:pt x="1783" y="2938"/>
                    <a:pt x="1783" y="2938"/>
                  </a:cubicBezTo>
                  <a:cubicBezTo>
                    <a:pt x="1735" y="2966"/>
                    <a:pt x="1735" y="2966"/>
                    <a:pt x="1735" y="2966"/>
                  </a:cubicBezTo>
                  <a:cubicBezTo>
                    <a:pt x="1717" y="2985"/>
                    <a:pt x="1707" y="2976"/>
                    <a:pt x="1697" y="3004"/>
                  </a:cubicBezTo>
                  <a:cubicBezTo>
                    <a:pt x="1688" y="3043"/>
                    <a:pt x="1650" y="3043"/>
                    <a:pt x="1612" y="3023"/>
                  </a:cubicBezTo>
                  <a:cubicBezTo>
                    <a:pt x="1573" y="2995"/>
                    <a:pt x="1555" y="3071"/>
                    <a:pt x="1516" y="3090"/>
                  </a:cubicBezTo>
                  <a:cubicBezTo>
                    <a:pt x="1497" y="3090"/>
                    <a:pt x="1459" y="3081"/>
                    <a:pt x="1450" y="3090"/>
                  </a:cubicBezTo>
                  <a:cubicBezTo>
                    <a:pt x="1430" y="3109"/>
                    <a:pt x="1402" y="3109"/>
                    <a:pt x="1383" y="3119"/>
                  </a:cubicBezTo>
                  <a:lnTo>
                    <a:pt x="1383" y="3119"/>
                  </a:lnTo>
                  <a:cubicBezTo>
                    <a:pt x="1335" y="3138"/>
                    <a:pt x="1335" y="3138"/>
                    <a:pt x="1335" y="3138"/>
                  </a:cubicBezTo>
                  <a:cubicBezTo>
                    <a:pt x="1316" y="3147"/>
                    <a:pt x="1316" y="3252"/>
                    <a:pt x="1297" y="3281"/>
                  </a:cubicBezTo>
                  <a:cubicBezTo>
                    <a:pt x="1268" y="3338"/>
                    <a:pt x="1192" y="3367"/>
                    <a:pt x="1144" y="3338"/>
                  </a:cubicBezTo>
                  <a:cubicBezTo>
                    <a:pt x="1078" y="3300"/>
                    <a:pt x="1011" y="3147"/>
                    <a:pt x="1030" y="3081"/>
                  </a:cubicBezTo>
                  <a:cubicBezTo>
                    <a:pt x="1039" y="3004"/>
                    <a:pt x="858" y="3014"/>
                    <a:pt x="820" y="3004"/>
                  </a:cubicBezTo>
                  <a:cubicBezTo>
                    <a:pt x="753" y="2995"/>
                    <a:pt x="753" y="2995"/>
                    <a:pt x="753" y="2995"/>
                  </a:cubicBezTo>
                  <a:lnTo>
                    <a:pt x="753" y="2995"/>
                  </a:lnTo>
                  <a:cubicBezTo>
                    <a:pt x="753" y="2957"/>
                    <a:pt x="782" y="2890"/>
                    <a:pt x="792" y="2852"/>
                  </a:cubicBezTo>
                  <a:cubicBezTo>
                    <a:pt x="792" y="2823"/>
                    <a:pt x="792" y="2785"/>
                    <a:pt x="782" y="2756"/>
                  </a:cubicBezTo>
                  <a:cubicBezTo>
                    <a:pt x="782" y="2718"/>
                    <a:pt x="753" y="2699"/>
                    <a:pt x="753" y="2671"/>
                  </a:cubicBezTo>
                  <a:cubicBezTo>
                    <a:pt x="763" y="2632"/>
                    <a:pt x="753" y="2613"/>
                    <a:pt x="782" y="2585"/>
                  </a:cubicBezTo>
                  <a:cubicBezTo>
                    <a:pt x="801" y="2575"/>
                    <a:pt x="839" y="2556"/>
                    <a:pt x="839" y="2537"/>
                  </a:cubicBezTo>
                  <a:cubicBezTo>
                    <a:pt x="839" y="2480"/>
                    <a:pt x="772" y="2442"/>
                    <a:pt x="734" y="2404"/>
                  </a:cubicBezTo>
                  <a:cubicBezTo>
                    <a:pt x="658" y="2299"/>
                    <a:pt x="763" y="2165"/>
                    <a:pt x="601" y="2098"/>
                  </a:cubicBezTo>
                  <a:cubicBezTo>
                    <a:pt x="563" y="2079"/>
                    <a:pt x="544" y="2051"/>
                    <a:pt x="505" y="2032"/>
                  </a:cubicBezTo>
                  <a:cubicBezTo>
                    <a:pt x="467" y="1984"/>
                    <a:pt x="467" y="1917"/>
                    <a:pt x="505" y="1870"/>
                  </a:cubicBezTo>
                  <a:cubicBezTo>
                    <a:pt x="534" y="1822"/>
                    <a:pt x="515" y="1765"/>
                    <a:pt x="544" y="1726"/>
                  </a:cubicBezTo>
                  <a:cubicBezTo>
                    <a:pt x="563" y="1698"/>
                    <a:pt x="582" y="1660"/>
                    <a:pt x="553" y="1621"/>
                  </a:cubicBezTo>
                  <a:cubicBezTo>
                    <a:pt x="525" y="1583"/>
                    <a:pt x="458" y="1545"/>
                    <a:pt x="410" y="1507"/>
                  </a:cubicBezTo>
                  <a:cubicBezTo>
                    <a:pt x="362" y="1459"/>
                    <a:pt x="229" y="1526"/>
                    <a:pt x="153" y="1507"/>
                  </a:cubicBezTo>
                  <a:cubicBezTo>
                    <a:pt x="114" y="1498"/>
                    <a:pt x="86" y="1459"/>
                    <a:pt x="29" y="1459"/>
                  </a:cubicBezTo>
                  <a:lnTo>
                    <a:pt x="29" y="1459"/>
                  </a:lnTo>
                  <a:cubicBezTo>
                    <a:pt x="57" y="1431"/>
                    <a:pt x="38" y="1402"/>
                    <a:pt x="67" y="1374"/>
                  </a:cubicBezTo>
                  <a:cubicBezTo>
                    <a:pt x="105" y="1336"/>
                    <a:pt x="38" y="1316"/>
                    <a:pt x="19" y="1269"/>
                  </a:cubicBezTo>
                  <a:cubicBezTo>
                    <a:pt x="9" y="1250"/>
                    <a:pt x="9" y="1231"/>
                    <a:pt x="9" y="1212"/>
                  </a:cubicBezTo>
                  <a:cubicBezTo>
                    <a:pt x="19" y="1164"/>
                    <a:pt x="29" y="1154"/>
                    <a:pt x="9" y="1097"/>
                  </a:cubicBezTo>
                  <a:cubicBezTo>
                    <a:pt x="0" y="1059"/>
                    <a:pt x="19" y="973"/>
                    <a:pt x="76" y="1002"/>
                  </a:cubicBezTo>
                  <a:cubicBezTo>
                    <a:pt x="95" y="1011"/>
                    <a:pt x="105" y="1030"/>
                    <a:pt x="124" y="1021"/>
                  </a:cubicBezTo>
                  <a:cubicBezTo>
                    <a:pt x="143" y="1021"/>
                    <a:pt x="191" y="992"/>
                    <a:pt x="200" y="98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149" name="Freeform 17">
              <a:extLst>
                <a:ext uri="{FF2B5EF4-FFF2-40B4-BE49-F238E27FC236}">
                  <a16:creationId xmlns:a16="http://schemas.microsoft.com/office/drawing/2014/main" id="{72419ECA-1AF9-4840-8F2E-1E551AD14B0F}"/>
                </a:ext>
              </a:extLst>
            </p:cNvPr>
            <p:cNvSpPr>
              <a:spLocks noChangeArrowheads="1"/>
            </p:cNvSpPr>
            <p:nvPr/>
          </p:nvSpPr>
          <p:spPr bwMode="auto">
            <a:xfrm>
              <a:off x="7312104" y="2131468"/>
              <a:ext cx="349131" cy="464454"/>
            </a:xfrm>
            <a:custGeom>
              <a:avLst/>
              <a:gdLst>
                <a:gd name="T0" fmla="*/ 298198 w 1412"/>
                <a:gd name="T1" fmla="*/ 23331 h 1879"/>
                <a:gd name="T2" fmla="*/ 298198 w 1412"/>
                <a:gd name="T3" fmla="*/ 23331 h 1879"/>
                <a:gd name="T4" fmla="*/ 401898 w 1412"/>
                <a:gd name="T5" fmla="*/ 9431 h 1879"/>
                <a:gd name="T6" fmla="*/ 468384 w 1412"/>
                <a:gd name="T7" fmla="*/ 33258 h 1879"/>
                <a:gd name="T8" fmla="*/ 492201 w 1412"/>
                <a:gd name="T9" fmla="*/ 75452 h 1879"/>
                <a:gd name="T10" fmla="*/ 548764 w 1412"/>
                <a:gd name="T11" fmla="*/ 108710 h 1879"/>
                <a:gd name="T12" fmla="*/ 619716 w 1412"/>
                <a:gd name="T13" fmla="*/ 127573 h 1879"/>
                <a:gd name="T14" fmla="*/ 662387 w 1412"/>
                <a:gd name="T15" fmla="*/ 141969 h 1879"/>
                <a:gd name="T16" fmla="*/ 662387 w 1412"/>
                <a:gd name="T17" fmla="*/ 141969 h 1879"/>
                <a:gd name="T18" fmla="*/ 681241 w 1412"/>
                <a:gd name="T19" fmla="*/ 175227 h 1879"/>
                <a:gd name="T20" fmla="*/ 662387 w 1412"/>
                <a:gd name="T21" fmla="*/ 207989 h 1879"/>
                <a:gd name="T22" fmla="*/ 610289 w 1412"/>
                <a:gd name="T23" fmla="*/ 198558 h 1879"/>
                <a:gd name="T24" fmla="*/ 496666 w 1412"/>
                <a:gd name="T25" fmla="*/ 222384 h 1879"/>
                <a:gd name="T26" fmla="*/ 444568 w 1412"/>
                <a:gd name="T27" fmla="*/ 298333 h 1879"/>
                <a:gd name="T28" fmla="*/ 411821 w 1412"/>
                <a:gd name="T29" fmla="*/ 368821 h 1879"/>
                <a:gd name="T30" fmla="*/ 388005 w 1412"/>
                <a:gd name="T31" fmla="*/ 463632 h 1879"/>
                <a:gd name="T32" fmla="*/ 378578 w 1412"/>
                <a:gd name="T33" fmla="*/ 567875 h 1879"/>
                <a:gd name="T34" fmla="*/ 383043 w 1412"/>
                <a:gd name="T35" fmla="*/ 605600 h 1879"/>
                <a:gd name="T36" fmla="*/ 401898 w 1412"/>
                <a:gd name="T37" fmla="*/ 653254 h 1879"/>
                <a:gd name="T38" fmla="*/ 440103 w 1412"/>
                <a:gd name="T39" fmla="*/ 681549 h 1879"/>
                <a:gd name="T40" fmla="*/ 435141 w 1412"/>
                <a:gd name="T41" fmla="*/ 695944 h 1879"/>
                <a:gd name="T42" fmla="*/ 435141 w 1412"/>
                <a:gd name="T43" fmla="*/ 695944 h 1879"/>
                <a:gd name="T44" fmla="*/ 397432 w 1412"/>
                <a:gd name="T45" fmla="*/ 714807 h 1879"/>
                <a:gd name="T46" fmla="*/ 373616 w 1412"/>
                <a:gd name="T47" fmla="*/ 705376 h 1879"/>
                <a:gd name="T48" fmla="*/ 340373 w 1412"/>
                <a:gd name="T49" fmla="*/ 752533 h 1879"/>
                <a:gd name="T50" fmla="*/ 340373 w 1412"/>
                <a:gd name="T51" fmla="*/ 809618 h 1879"/>
                <a:gd name="T52" fmla="*/ 345334 w 1412"/>
                <a:gd name="T53" fmla="*/ 837913 h 1879"/>
                <a:gd name="T54" fmla="*/ 369150 w 1412"/>
                <a:gd name="T55" fmla="*/ 890034 h 1879"/>
                <a:gd name="T56" fmla="*/ 350296 w 1412"/>
                <a:gd name="T57" fmla="*/ 932228 h 1879"/>
                <a:gd name="T58" fmla="*/ 350296 w 1412"/>
                <a:gd name="T59" fmla="*/ 932228 h 1879"/>
                <a:gd name="T60" fmla="*/ 302664 w 1412"/>
                <a:gd name="T61" fmla="*/ 885070 h 1879"/>
                <a:gd name="T62" fmla="*/ 212857 w 1412"/>
                <a:gd name="T63" fmla="*/ 832949 h 1879"/>
                <a:gd name="T64" fmla="*/ 160759 w 1412"/>
                <a:gd name="T65" fmla="*/ 776360 h 1879"/>
                <a:gd name="T66" fmla="*/ 123050 w 1412"/>
                <a:gd name="T67" fmla="*/ 738138 h 1879"/>
                <a:gd name="T68" fmla="*/ 108661 w 1412"/>
                <a:gd name="T69" fmla="*/ 686016 h 1879"/>
                <a:gd name="T70" fmla="*/ 108661 w 1412"/>
                <a:gd name="T71" fmla="*/ 686016 h 1879"/>
                <a:gd name="T72" fmla="*/ 146866 w 1412"/>
                <a:gd name="T73" fmla="*/ 601133 h 1879"/>
                <a:gd name="T74" fmla="*/ 123050 w 1412"/>
                <a:gd name="T75" fmla="*/ 525185 h 1879"/>
                <a:gd name="T76" fmla="*/ 104196 w 1412"/>
                <a:gd name="T77" fmla="*/ 459164 h 1879"/>
                <a:gd name="T78" fmla="*/ 14389 w 1412"/>
                <a:gd name="T79" fmla="*/ 478027 h 1879"/>
                <a:gd name="T80" fmla="*/ 33243 w 1412"/>
                <a:gd name="T81" fmla="*/ 440301 h 1879"/>
                <a:gd name="T82" fmla="*/ 28282 w 1412"/>
                <a:gd name="T83" fmla="*/ 368821 h 1879"/>
                <a:gd name="T84" fmla="*/ 85341 w 1412"/>
                <a:gd name="T85" fmla="*/ 317196 h 1879"/>
                <a:gd name="T86" fmla="*/ 104196 w 1412"/>
                <a:gd name="T87" fmla="*/ 241247 h 1879"/>
                <a:gd name="T88" fmla="*/ 155797 w 1412"/>
                <a:gd name="T89" fmla="*/ 198558 h 1879"/>
                <a:gd name="T90" fmla="*/ 227246 w 1412"/>
                <a:gd name="T91" fmla="*/ 118142 h 1879"/>
                <a:gd name="T92" fmla="*/ 283809 w 1412"/>
                <a:gd name="T93" fmla="*/ 56589 h 1879"/>
                <a:gd name="T94" fmla="*/ 298198 w 1412"/>
                <a:gd name="T95" fmla="*/ 23331 h 18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12" h="1879">
                  <a:moveTo>
                    <a:pt x="601" y="47"/>
                  </a:moveTo>
                  <a:lnTo>
                    <a:pt x="601" y="47"/>
                  </a:lnTo>
                  <a:cubicBezTo>
                    <a:pt x="677" y="9"/>
                    <a:pt x="725" y="0"/>
                    <a:pt x="810" y="19"/>
                  </a:cubicBezTo>
                  <a:cubicBezTo>
                    <a:pt x="849" y="28"/>
                    <a:pt x="915" y="47"/>
                    <a:pt x="944" y="67"/>
                  </a:cubicBezTo>
                  <a:cubicBezTo>
                    <a:pt x="963" y="76"/>
                    <a:pt x="982" y="133"/>
                    <a:pt x="992" y="152"/>
                  </a:cubicBezTo>
                  <a:cubicBezTo>
                    <a:pt x="1020" y="200"/>
                    <a:pt x="1039" y="267"/>
                    <a:pt x="1106" y="219"/>
                  </a:cubicBezTo>
                  <a:cubicBezTo>
                    <a:pt x="1163" y="181"/>
                    <a:pt x="1202" y="257"/>
                    <a:pt x="1249" y="257"/>
                  </a:cubicBezTo>
                  <a:cubicBezTo>
                    <a:pt x="1335" y="286"/>
                    <a:pt x="1335" y="286"/>
                    <a:pt x="1335" y="286"/>
                  </a:cubicBezTo>
                  <a:cubicBezTo>
                    <a:pt x="1373" y="353"/>
                    <a:pt x="1373" y="353"/>
                    <a:pt x="1373" y="353"/>
                  </a:cubicBezTo>
                  <a:cubicBezTo>
                    <a:pt x="1392" y="419"/>
                    <a:pt x="1411" y="419"/>
                    <a:pt x="1335" y="419"/>
                  </a:cubicBezTo>
                  <a:cubicBezTo>
                    <a:pt x="1297" y="410"/>
                    <a:pt x="1268" y="419"/>
                    <a:pt x="1230" y="400"/>
                  </a:cubicBezTo>
                  <a:cubicBezTo>
                    <a:pt x="1144" y="353"/>
                    <a:pt x="1068" y="381"/>
                    <a:pt x="1001" y="448"/>
                  </a:cubicBezTo>
                  <a:cubicBezTo>
                    <a:pt x="944" y="496"/>
                    <a:pt x="915" y="524"/>
                    <a:pt x="896" y="601"/>
                  </a:cubicBezTo>
                  <a:cubicBezTo>
                    <a:pt x="887" y="658"/>
                    <a:pt x="858" y="696"/>
                    <a:pt x="830" y="743"/>
                  </a:cubicBezTo>
                  <a:cubicBezTo>
                    <a:pt x="791" y="801"/>
                    <a:pt x="801" y="868"/>
                    <a:pt x="782" y="934"/>
                  </a:cubicBezTo>
                  <a:cubicBezTo>
                    <a:pt x="753" y="1001"/>
                    <a:pt x="734" y="1087"/>
                    <a:pt x="763" y="1144"/>
                  </a:cubicBezTo>
                  <a:cubicBezTo>
                    <a:pt x="782" y="1173"/>
                    <a:pt x="772" y="1192"/>
                    <a:pt x="772" y="1220"/>
                  </a:cubicBezTo>
                  <a:cubicBezTo>
                    <a:pt x="772" y="1249"/>
                    <a:pt x="782" y="1306"/>
                    <a:pt x="810" y="1316"/>
                  </a:cubicBezTo>
                  <a:cubicBezTo>
                    <a:pt x="849" y="1335"/>
                    <a:pt x="877" y="1335"/>
                    <a:pt x="887" y="1373"/>
                  </a:cubicBezTo>
                  <a:cubicBezTo>
                    <a:pt x="877" y="1402"/>
                    <a:pt x="877" y="1402"/>
                    <a:pt x="877" y="1402"/>
                  </a:cubicBezTo>
                  <a:cubicBezTo>
                    <a:pt x="868" y="1411"/>
                    <a:pt x="820" y="1440"/>
                    <a:pt x="801" y="1440"/>
                  </a:cubicBezTo>
                  <a:cubicBezTo>
                    <a:pt x="782" y="1449"/>
                    <a:pt x="772" y="1430"/>
                    <a:pt x="753" y="1421"/>
                  </a:cubicBezTo>
                  <a:cubicBezTo>
                    <a:pt x="696" y="1392"/>
                    <a:pt x="677" y="1478"/>
                    <a:pt x="686" y="1516"/>
                  </a:cubicBezTo>
                  <a:cubicBezTo>
                    <a:pt x="706" y="1573"/>
                    <a:pt x="696" y="1583"/>
                    <a:pt x="686" y="1631"/>
                  </a:cubicBezTo>
                  <a:cubicBezTo>
                    <a:pt x="686" y="1650"/>
                    <a:pt x="686" y="1669"/>
                    <a:pt x="696" y="1688"/>
                  </a:cubicBezTo>
                  <a:cubicBezTo>
                    <a:pt x="715" y="1735"/>
                    <a:pt x="782" y="1755"/>
                    <a:pt x="744" y="1793"/>
                  </a:cubicBezTo>
                  <a:cubicBezTo>
                    <a:pt x="715" y="1821"/>
                    <a:pt x="734" y="1850"/>
                    <a:pt x="706" y="1878"/>
                  </a:cubicBezTo>
                  <a:cubicBezTo>
                    <a:pt x="648" y="1878"/>
                    <a:pt x="658" y="1802"/>
                    <a:pt x="610" y="1783"/>
                  </a:cubicBezTo>
                  <a:cubicBezTo>
                    <a:pt x="534" y="1745"/>
                    <a:pt x="477" y="1773"/>
                    <a:pt x="429" y="1678"/>
                  </a:cubicBezTo>
                  <a:cubicBezTo>
                    <a:pt x="401" y="1621"/>
                    <a:pt x="372" y="1602"/>
                    <a:pt x="324" y="1564"/>
                  </a:cubicBezTo>
                  <a:cubicBezTo>
                    <a:pt x="296" y="1545"/>
                    <a:pt x="267" y="1516"/>
                    <a:pt x="248" y="1487"/>
                  </a:cubicBezTo>
                  <a:cubicBezTo>
                    <a:pt x="219" y="1382"/>
                    <a:pt x="219" y="1382"/>
                    <a:pt x="219" y="1382"/>
                  </a:cubicBezTo>
                  <a:cubicBezTo>
                    <a:pt x="257" y="1364"/>
                    <a:pt x="372" y="1249"/>
                    <a:pt x="296" y="1211"/>
                  </a:cubicBezTo>
                  <a:cubicBezTo>
                    <a:pt x="229" y="1173"/>
                    <a:pt x="248" y="1115"/>
                    <a:pt x="248" y="1058"/>
                  </a:cubicBezTo>
                  <a:cubicBezTo>
                    <a:pt x="248" y="1030"/>
                    <a:pt x="248" y="934"/>
                    <a:pt x="210" y="925"/>
                  </a:cubicBezTo>
                  <a:cubicBezTo>
                    <a:pt x="172" y="906"/>
                    <a:pt x="76" y="1030"/>
                    <a:pt x="29" y="963"/>
                  </a:cubicBezTo>
                  <a:cubicBezTo>
                    <a:pt x="0" y="925"/>
                    <a:pt x="57" y="915"/>
                    <a:pt x="67" y="887"/>
                  </a:cubicBezTo>
                  <a:cubicBezTo>
                    <a:pt x="76" y="848"/>
                    <a:pt x="47" y="791"/>
                    <a:pt x="57" y="743"/>
                  </a:cubicBezTo>
                  <a:cubicBezTo>
                    <a:pt x="67" y="610"/>
                    <a:pt x="95" y="696"/>
                    <a:pt x="172" y="639"/>
                  </a:cubicBezTo>
                  <a:cubicBezTo>
                    <a:pt x="210" y="601"/>
                    <a:pt x="191" y="543"/>
                    <a:pt x="210" y="486"/>
                  </a:cubicBezTo>
                  <a:cubicBezTo>
                    <a:pt x="229" y="438"/>
                    <a:pt x="267" y="419"/>
                    <a:pt x="314" y="400"/>
                  </a:cubicBezTo>
                  <a:cubicBezTo>
                    <a:pt x="391" y="372"/>
                    <a:pt x="381" y="276"/>
                    <a:pt x="458" y="238"/>
                  </a:cubicBezTo>
                  <a:cubicBezTo>
                    <a:pt x="505" y="200"/>
                    <a:pt x="563" y="190"/>
                    <a:pt x="572" y="114"/>
                  </a:cubicBezTo>
                  <a:cubicBezTo>
                    <a:pt x="601" y="47"/>
                    <a:pt x="601" y="47"/>
                    <a:pt x="601" y="47"/>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0" name="Freeform 18">
              <a:extLst>
                <a:ext uri="{FF2B5EF4-FFF2-40B4-BE49-F238E27FC236}">
                  <a16:creationId xmlns:a16="http://schemas.microsoft.com/office/drawing/2014/main" id="{C17AB446-2373-483B-B9B4-5AFB2B8EEDA7}"/>
                </a:ext>
              </a:extLst>
            </p:cNvPr>
            <p:cNvSpPr>
              <a:spLocks noChangeArrowheads="1"/>
            </p:cNvSpPr>
            <p:nvPr/>
          </p:nvSpPr>
          <p:spPr bwMode="auto">
            <a:xfrm>
              <a:off x="7257602" y="2472699"/>
              <a:ext cx="429699" cy="537124"/>
            </a:xfrm>
            <a:custGeom>
              <a:avLst/>
              <a:gdLst>
                <a:gd name="T0" fmla="*/ 104287 w 1737"/>
                <a:gd name="T1" fmla="*/ 137408 h 2176"/>
                <a:gd name="T2" fmla="*/ 104287 w 1737"/>
                <a:gd name="T3" fmla="*/ 137408 h 2176"/>
                <a:gd name="T4" fmla="*/ 132594 w 1737"/>
                <a:gd name="T5" fmla="*/ 90282 h 2176"/>
                <a:gd name="T6" fmla="*/ 170832 w 1737"/>
                <a:gd name="T7" fmla="*/ 52086 h 2176"/>
                <a:gd name="T8" fmla="*/ 194669 w 1737"/>
                <a:gd name="T9" fmla="*/ 28771 h 2176"/>
                <a:gd name="T10" fmla="*/ 218010 w 1737"/>
                <a:gd name="T11" fmla="*/ 0 h 2176"/>
                <a:gd name="T12" fmla="*/ 218010 w 1737"/>
                <a:gd name="T13" fmla="*/ 0 h 2176"/>
                <a:gd name="T14" fmla="*/ 232411 w 1737"/>
                <a:gd name="T15" fmla="*/ 52086 h 2176"/>
                <a:gd name="T16" fmla="*/ 270153 w 1737"/>
                <a:gd name="T17" fmla="*/ 90282 h 2176"/>
                <a:gd name="T18" fmla="*/ 322297 w 1737"/>
                <a:gd name="T19" fmla="*/ 146833 h 2176"/>
                <a:gd name="T20" fmla="*/ 412182 w 1737"/>
                <a:gd name="T21" fmla="*/ 198919 h 2176"/>
                <a:gd name="T22" fmla="*/ 459856 w 1737"/>
                <a:gd name="T23" fmla="*/ 246044 h 2176"/>
                <a:gd name="T24" fmla="*/ 459856 w 1737"/>
                <a:gd name="T25" fmla="*/ 246044 h 2176"/>
                <a:gd name="T26" fmla="*/ 521435 w 1737"/>
                <a:gd name="T27" fmla="*/ 269855 h 2176"/>
                <a:gd name="T28" fmla="*/ 649063 w 1737"/>
                <a:gd name="T29" fmla="*/ 269855 h 2176"/>
                <a:gd name="T30" fmla="*/ 720077 w 1737"/>
                <a:gd name="T31" fmla="*/ 326405 h 2176"/>
                <a:gd name="T32" fmla="*/ 715608 w 1737"/>
                <a:gd name="T33" fmla="*/ 378491 h 2176"/>
                <a:gd name="T34" fmla="*/ 696240 w 1737"/>
                <a:gd name="T35" fmla="*/ 449924 h 2176"/>
                <a:gd name="T36" fmla="*/ 696240 w 1737"/>
                <a:gd name="T37" fmla="*/ 530285 h 2176"/>
                <a:gd name="T38" fmla="*/ 743914 w 1737"/>
                <a:gd name="T39" fmla="*/ 563025 h 2176"/>
                <a:gd name="T40" fmla="*/ 809963 w 1737"/>
                <a:gd name="T41" fmla="*/ 714818 h 2176"/>
                <a:gd name="T42" fmla="*/ 862106 w 1737"/>
                <a:gd name="T43" fmla="*/ 780794 h 2176"/>
                <a:gd name="T44" fmla="*/ 833800 w 1737"/>
                <a:gd name="T45" fmla="*/ 804604 h 2176"/>
                <a:gd name="T46" fmla="*/ 819398 w 1737"/>
                <a:gd name="T47" fmla="*/ 847265 h 2176"/>
                <a:gd name="T48" fmla="*/ 833800 w 1737"/>
                <a:gd name="T49" fmla="*/ 889430 h 2176"/>
                <a:gd name="T50" fmla="*/ 838766 w 1737"/>
                <a:gd name="T51" fmla="*/ 937052 h 2176"/>
                <a:gd name="T52" fmla="*/ 819398 w 1737"/>
                <a:gd name="T53" fmla="*/ 1007988 h 2176"/>
                <a:gd name="T54" fmla="*/ 819398 w 1737"/>
                <a:gd name="T55" fmla="*/ 1007988 h 2176"/>
                <a:gd name="T56" fmla="*/ 776690 w 1737"/>
                <a:gd name="T57" fmla="*/ 998563 h 2176"/>
                <a:gd name="T58" fmla="*/ 725043 w 1737"/>
                <a:gd name="T59" fmla="*/ 998563 h 2176"/>
                <a:gd name="T60" fmla="*/ 682335 w 1737"/>
                <a:gd name="T61" fmla="*/ 1017413 h 2176"/>
                <a:gd name="T62" fmla="*/ 568613 w 1737"/>
                <a:gd name="T63" fmla="*/ 1050649 h 2176"/>
                <a:gd name="T64" fmla="*/ 473761 w 1737"/>
                <a:gd name="T65" fmla="*/ 1050649 h 2176"/>
                <a:gd name="T66" fmla="*/ 336698 w 1737"/>
                <a:gd name="T67" fmla="*/ 1021877 h 2176"/>
                <a:gd name="T68" fmla="*/ 284555 w 1737"/>
                <a:gd name="T69" fmla="*/ 1036263 h 2176"/>
                <a:gd name="T70" fmla="*/ 256248 w 1737"/>
                <a:gd name="T71" fmla="*/ 1050649 h 2176"/>
                <a:gd name="T72" fmla="*/ 199139 w 1737"/>
                <a:gd name="T73" fmla="*/ 1064538 h 2176"/>
                <a:gd name="T74" fmla="*/ 161397 w 1737"/>
                <a:gd name="T75" fmla="*/ 1069499 h 2176"/>
                <a:gd name="T76" fmla="*/ 161397 w 1737"/>
                <a:gd name="T77" fmla="*/ 1069499 h 2176"/>
                <a:gd name="T78" fmla="*/ 165866 w 1737"/>
                <a:gd name="T79" fmla="*/ 979713 h 2176"/>
                <a:gd name="T80" fmla="*/ 146995 w 1737"/>
                <a:gd name="T81" fmla="*/ 880005 h 2176"/>
                <a:gd name="T82" fmla="*/ 161397 w 1737"/>
                <a:gd name="T83" fmla="*/ 814030 h 2176"/>
                <a:gd name="T84" fmla="*/ 132594 w 1737"/>
                <a:gd name="T85" fmla="*/ 728708 h 2176"/>
                <a:gd name="T86" fmla="*/ 118689 w 1737"/>
                <a:gd name="T87" fmla="*/ 681582 h 2176"/>
                <a:gd name="T88" fmla="*/ 62076 w 1737"/>
                <a:gd name="T89" fmla="*/ 653307 h 2176"/>
                <a:gd name="T90" fmla="*/ 80947 w 1737"/>
                <a:gd name="T91" fmla="*/ 549135 h 2176"/>
                <a:gd name="T92" fmla="*/ 113723 w 1737"/>
                <a:gd name="T93" fmla="*/ 407263 h 2176"/>
                <a:gd name="T94" fmla="*/ 104287 w 1737"/>
                <a:gd name="T95" fmla="*/ 321941 h 2176"/>
                <a:gd name="T96" fmla="*/ 94852 w 1737"/>
                <a:gd name="T97" fmla="*/ 279280 h 2176"/>
                <a:gd name="T98" fmla="*/ 142526 w 1737"/>
                <a:gd name="T99" fmla="*/ 208344 h 2176"/>
                <a:gd name="T100" fmla="*/ 180268 w 1737"/>
                <a:gd name="T101" fmla="*/ 161219 h 2176"/>
                <a:gd name="T102" fmla="*/ 142526 w 1737"/>
                <a:gd name="T103" fmla="*/ 146833 h 2176"/>
                <a:gd name="T104" fmla="*/ 104287 w 1737"/>
                <a:gd name="T105" fmla="*/ 137408 h 21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37" h="2176">
                  <a:moveTo>
                    <a:pt x="210" y="277"/>
                  </a:moveTo>
                  <a:lnTo>
                    <a:pt x="210" y="277"/>
                  </a:lnTo>
                  <a:cubicBezTo>
                    <a:pt x="239" y="249"/>
                    <a:pt x="249" y="220"/>
                    <a:pt x="267" y="182"/>
                  </a:cubicBezTo>
                  <a:cubicBezTo>
                    <a:pt x="296" y="153"/>
                    <a:pt x="315" y="124"/>
                    <a:pt x="344" y="105"/>
                  </a:cubicBezTo>
                  <a:cubicBezTo>
                    <a:pt x="354" y="86"/>
                    <a:pt x="372" y="67"/>
                    <a:pt x="392" y="58"/>
                  </a:cubicBezTo>
                  <a:cubicBezTo>
                    <a:pt x="411" y="39"/>
                    <a:pt x="420" y="20"/>
                    <a:pt x="439" y="0"/>
                  </a:cubicBezTo>
                  <a:cubicBezTo>
                    <a:pt x="468" y="105"/>
                    <a:pt x="468" y="105"/>
                    <a:pt x="468" y="105"/>
                  </a:cubicBezTo>
                  <a:cubicBezTo>
                    <a:pt x="487" y="134"/>
                    <a:pt x="516" y="163"/>
                    <a:pt x="544" y="182"/>
                  </a:cubicBezTo>
                  <a:cubicBezTo>
                    <a:pt x="592" y="220"/>
                    <a:pt x="621" y="239"/>
                    <a:pt x="649" y="296"/>
                  </a:cubicBezTo>
                  <a:cubicBezTo>
                    <a:pt x="697" y="391"/>
                    <a:pt x="754" y="363"/>
                    <a:pt x="830" y="401"/>
                  </a:cubicBezTo>
                  <a:cubicBezTo>
                    <a:pt x="878" y="420"/>
                    <a:pt x="868" y="496"/>
                    <a:pt x="926" y="496"/>
                  </a:cubicBezTo>
                  <a:cubicBezTo>
                    <a:pt x="983" y="496"/>
                    <a:pt x="1011" y="535"/>
                    <a:pt x="1050" y="544"/>
                  </a:cubicBezTo>
                  <a:cubicBezTo>
                    <a:pt x="1126" y="563"/>
                    <a:pt x="1259" y="496"/>
                    <a:pt x="1307" y="544"/>
                  </a:cubicBezTo>
                  <a:cubicBezTo>
                    <a:pt x="1355" y="582"/>
                    <a:pt x="1422" y="620"/>
                    <a:pt x="1450" y="658"/>
                  </a:cubicBezTo>
                  <a:cubicBezTo>
                    <a:pt x="1479" y="697"/>
                    <a:pt x="1460" y="735"/>
                    <a:pt x="1441" y="763"/>
                  </a:cubicBezTo>
                  <a:cubicBezTo>
                    <a:pt x="1412" y="802"/>
                    <a:pt x="1431" y="859"/>
                    <a:pt x="1402" y="907"/>
                  </a:cubicBezTo>
                  <a:cubicBezTo>
                    <a:pt x="1364" y="954"/>
                    <a:pt x="1364" y="1021"/>
                    <a:pt x="1402" y="1069"/>
                  </a:cubicBezTo>
                  <a:cubicBezTo>
                    <a:pt x="1441" y="1088"/>
                    <a:pt x="1460" y="1116"/>
                    <a:pt x="1498" y="1135"/>
                  </a:cubicBezTo>
                  <a:cubicBezTo>
                    <a:pt x="1660" y="1202"/>
                    <a:pt x="1555" y="1336"/>
                    <a:pt x="1631" y="1441"/>
                  </a:cubicBezTo>
                  <a:cubicBezTo>
                    <a:pt x="1669" y="1479"/>
                    <a:pt x="1736" y="1517"/>
                    <a:pt x="1736" y="1574"/>
                  </a:cubicBezTo>
                  <a:cubicBezTo>
                    <a:pt x="1736" y="1593"/>
                    <a:pt x="1698" y="1612"/>
                    <a:pt x="1679" y="1622"/>
                  </a:cubicBezTo>
                  <a:cubicBezTo>
                    <a:pt x="1650" y="1650"/>
                    <a:pt x="1660" y="1669"/>
                    <a:pt x="1650" y="1708"/>
                  </a:cubicBezTo>
                  <a:cubicBezTo>
                    <a:pt x="1650" y="1736"/>
                    <a:pt x="1679" y="1755"/>
                    <a:pt x="1679" y="1793"/>
                  </a:cubicBezTo>
                  <a:cubicBezTo>
                    <a:pt x="1689" y="1822"/>
                    <a:pt x="1689" y="1860"/>
                    <a:pt x="1689" y="1889"/>
                  </a:cubicBezTo>
                  <a:cubicBezTo>
                    <a:pt x="1679" y="1927"/>
                    <a:pt x="1650" y="1994"/>
                    <a:pt x="1650" y="2032"/>
                  </a:cubicBezTo>
                  <a:cubicBezTo>
                    <a:pt x="1564" y="2013"/>
                    <a:pt x="1564" y="2013"/>
                    <a:pt x="1564" y="2013"/>
                  </a:cubicBezTo>
                  <a:cubicBezTo>
                    <a:pt x="1488" y="2051"/>
                    <a:pt x="1517" y="2041"/>
                    <a:pt x="1460" y="2013"/>
                  </a:cubicBezTo>
                  <a:cubicBezTo>
                    <a:pt x="1422" y="2003"/>
                    <a:pt x="1412" y="2070"/>
                    <a:pt x="1374" y="2051"/>
                  </a:cubicBezTo>
                  <a:cubicBezTo>
                    <a:pt x="1259" y="2003"/>
                    <a:pt x="1269" y="2175"/>
                    <a:pt x="1145" y="2118"/>
                  </a:cubicBezTo>
                  <a:cubicBezTo>
                    <a:pt x="1069" y="2089"/>
                    <a:pt x="1040" y="2137"/>
                    <a:pt x="954" y="2118"/>
                  </a:cubicBezTo>
                  <a:cubicBezTo>
                    <a:pt x="678" y="2060"/>
                    <a:pt x="678" y="2060"/>
                    <a:pt x="678" y="2060"/>
                  </a:cubicBezTo>
                  <a:cubicBezTo>
                    <a:pt x="592" y="2041"/>
                    <a:pt x="639" y="2080"/>
                    <a:pt x="573" y="2089"/>
                  </a:cubicBezTo>
                  <a:cubicBezTo>
                    <a:pt x="544" y="2099"/>
                    <a:pt x="544" y="2127"/>
                    <a:pt x="516" y="2118"/>
                  </a:cubicBezTo>
                  <a:cubicBezTo>
                    <a:pt x="430" y="2099"/>
                    <a:pt x="468" y="2060"/>
                    <a:pt x="401" y="2146"/>
                  </a:cubicBezTo>
                  <a:cubicBezTo>
                    <a:pt x="382" y="2165"/>
                    <a:pt x="354" y="2165"/>
                    <a:pt x="325" y="2156"/>
                  </a:cubicBezTo>
                  <a:cubicBezTo>
                    <a:pt x="315" y="2099"/>
                    <a:pt x="325" y="2032"/>
                    <a:pt x="334" y="1975"/>
                  </a:cubicBezTo>
                  <a:cubicBezTo>
                    <a:pt x="344" y="1898"/>
                    <a:pt x="287" y="1851"/>
                    <a:pt x="296" y="1774"/>
                  </a:cubicBezTo>
                  <a:cubicBezTo>
                    <a:pt x="306" y="1727"/>
                    <a:pt x="325" y="1698"/>
                    <a:pt x="325" y="1641"/>
                  </a:cubicBezTo>
                  <a:cubicBezTo>
                    <a:pt x="325" y="1574"/>
                    <a:pt x="306" y="1526"/>
                    <a:pt x="267" y="1469"/>
                  </a:cubicBezTo>
                  <a:cubicBezTo>
                    <a:pt x="249" y="1431"/>
                    <a:pt x="249" y="1412"/>
                    <a:pt x="239" y="1374"/>
                  </a:cubicBezTo>
                  <a:cubicBezTo>
                    <a:pt x="239" y="1355"/>
                    <a:pt x="153" y="1317"/>
                    <a:pt x="125" y="1317"/>
                  </a:cubicBezTo>
                  <a:cubicBezTo>
                    <a:pt x="0" y="1240"/>
                    <a:pt x="115" y="1183"/>
                    <a:pt x="163" y="1107"/>
                  </a:cubicBezTo>
                  <a:cubicBezTo>
                    <a:pt x="220" y="1021"/>
                    <a:pt x="249" y="916"/>
                    <a:pt x="229" y="821"/>
                  </a:cubicBezTo>
                  <a:cubicBezTo>
                    <a:pt x="220" y="763"/>
                    <a:pt x="182" y="706"/>
                    <a:pt x="210" y="649"/>
                  </a:cubicBezTo>
                  <a:cubicBezTo>
                    <a:pt x="220" y="620"/>
                    <a:pt x="201" y="582"/>
                    <a:pt x="191" y="563"/>
                  </a:cubicBezTo>
                  <a:cubicBezTo>
                    <a:pt x="201" y="506"/>
                    <a:pt x="229" y="449"/>
                    <a:pt x="287" y="420"/>
                  </a:cubicBezTo>
                  <a:cubicBezTo>
                    <a:pt x="315" y="401"/>
                    <a:pt x="392" y="391"/>
                    <a:pt x="363" y="325"/>
                  </a:cubicBezTo>
                  <a:cubicBezTo>
                    <a:pt x="354" y="296"/>
                    <a:pt x="315" y="296"/>
                    <a:pt x="287" y="296"/>
                  </a:cubicBezTo>
                  <a:cubicBezTo>
                    <a:pt x="258" y="296"/>
                    <a:pt x="239" y="277"/>
                    <a:pt x="210" y="277"/>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1" name="Freeform 19">
              <a:extLst>
                <a:ext uri="{FF2B5EF4-FFF2-40B4-BE49-F238E27FC236}">
                  <a16:creationId xmlns:a16="http://schemas.microsoft.com/office/drawing/2014/main" id="{A5C36559-9C4A-4B03-9D32-3E6DE83F7CB0}"/>
                </a:ext>
              </a:extLst>
            </p:cNvPr>
            <p:cNvSpPr>
              <a:spLocks noChangeArrowheads="1"/>
            </p:cNvSpPr>
            <p:nvPr/>
          </p:nvSpPr>
          <p:spPr bwMode="auto">
            <a:xfrm>
              <a:off x="7492988" y="2156744"/>
              <a:ext cx="263823" cy="356240"/>
            </a:xfrm>
            <a:custGeom>
              <a:avLst/>
              <a:gdLst>
                <a:gd name="T0" fmla="*/ 297871 w 1069"/>
                <a:gd name="T1" fmla="*/ 89930 h 1441"/>
                <a:gd name="T2" fmla="*/ 297871 w 1069"/>
                <a:gd name="T3" fmla="*/ 89930 h 1441"/>
                <a:gd name="T4" fmla="*/ 344955 w 1069"/>
                <a:gd name="T5" fmla="*/ 89930 h 1441"/>
                <a:gd name="T6" fmla="*/ 406412 w 1069"/>
                <a:gd name="T7" fmla="*/ 42232 h 1441"/>
                <a:gd name="T8" fmla="*/ 467870 w 1069"/>
                <a:gd name="T9" fmla="*/ 0 h 1441"/>
                <a:gd name="T10" fmla="*/ 467870 w 1069"/>
                <a:gd name="T11" fmla="*/ 0 h 1441"/>
                <a:gd name="T12" fmla="*/ 506033 w 1069"/>
                <a:gd name="T13" fmla="*/ 99371 h 1441"/>
                <a:gd name="T14" fmla="*/ 529327 w 1069"/>
                <a:gd name="T15" fmla="*/ 156012 h 1441"/>
                <a:gd name="T16" fmla="*/ 529327 w 1069"/>
                <a:gd name="T17" fmla="*/ 156012 h 1441"/>
                <a:gd name="T18" fmla="*/ 491660 w 1069"/>
                <a:gd name="T19" fmla="*/ 227062 h 1441"/>
                <a:gd name="T20" fmla="*/ 486704 w 1069"/>
                <a:gd name="T21" fmla="*/ 288672 h 1441"/>
                <a:gd name="T22" fmla="*/ 467870 w 1069"/>
                <a:gd name="T23" fmla="*/ 331401 h 1441"/>
                <a:gd name="T24" fmla="*/ 453992 w 1069"/>
                <a:gd name="T25" fmla="*/ 388539 h 1441"/>
                <a:gd name="T26" fmla="*/ 439619 w 1069"/>
                <a:gd name="T27" fmla="*/ 478469 h 1441"/>
                <a:gd name="T28" fmla="*/ 396996 w 1069"/>
                <a:gd name="T29" fmla="*/ 535111 h 1441"/>
                <a:gd name="T30" fmla="*/ 411369 w 1069"/>
                <a:gd name="T31" fmla="*/ 577840 h 1441"/>
                <a:gd name="T32" fmla="*/ 396996 w 1069"/>
                <a:gd name="T33" fmla="*/ 620569 h 1441"/>
                <a:gd name="T34" fmla="*/ 368745 w 1069"/>
                <a:gd name="T35" fmla="*/ 648890 h 1441"/>
                <a:gd name="T36" fmla="*/ 354372 w 1069"/>
                <a:gd name="T37" fmla="*/ 615601 h 1441"/>
                <a:gd name="T38" fmla="*/ 307287 w 1069"/>
                <a:gd name="T39" fmla="*/ 587280 h 1441"/>
                <a:gd name="T40" fmla="*/ 160582 w 1069"/>
                <a:gd name="T41" fmla="*/ 535111 h 1441"/>
                <a:gd name="T42" fmla="*/ 141749 w 1069"/>
                <a:gd name="T43" fmla="*/ 606161 h 1441"/>
                <a:gd name="T44" fmla="*/ 122915 w 1069"/>
                <a:gd name="T45" fmla="*/ 644418 h 1441"/>
                <a:gd name="T46" fmla="*/ 70874 w 1069"/>
                <a:gd name="T47" fmla="*/ 644418 h 1441"/>
                <a:gd name="T48" fmla="*/ 70874 w 1069"/>
                <a:gd name="T49" fmla="*/ 644418 h 1441"/>
                <a:gd name="T50" fmla="*/ 75831 w 1069"/>
                <a:gd name="T51" fmla="*/ 630009 h 1441"/>
                <a:gd name="T52" fmla="*/ 37667 w 1069"/>
                <a:gd name="T53" fmla="*/ 601689 h 1441"/>
                <a:gd name="T54" fmla="*/ 18834 w 1069"/>
                <a:gd name="T55" fmla="*/ 553991 h 1441"/>
                <a:gd name="T56" fmla="*/ 14373 w 1069"/>
                <a:gd name="T57" fmla="*/ 516230 h 1441"/>
                <a:gd name="T58" fmla="*/ 23790 w 1069"/>
                <a:gd name="T59" fmla="*/ 411891 h 1441"/>
                <a:gd name="T60" fmla="*/ 47580 w 1069"/>
                <a:gd name="T61" fmla="*/ 316992 h 1441"/>
                <a:gd name="T62" fmla="*/ 80291 w 1069"/>
                <a:gd name="T63" fmla="*/ 246439 h 1441"/>
                <a:gd name="T64" fmla="*/ 132332 w 1069"/>
                <a:gd name="T65" fmla="*/ 170421 h 1441"/>
                <a:gd name="T66" fmla="*/ 245830 w 1069"/>
                <a:gd name="T67" fmla="*/ 146572 h 1441"/>
                <a:gd name="T68" fmla="*/ 297871 w 1069"/>
                <a:gd name="T69" fmla="*/ 156012 h 1441"/>
                <a:gd name="T70" fmla="*/ 316704 w 1069"/>
                <a:gd name="T71" fmla="*/ 123220 h 1441"/>
                <a:gd name="T72" fmla="*/ 297871 w 1069"/>
                <a:gd name="T73" fmla="*/ 89930 h 14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69" h="1441">
                  <a:moveTo>
                    <a:pt x="601" y="181"/>
                  </a:moveTo>
                  <a:lnTo>
                    <a:pt x="601" y="181"/>
                  </a:lnTo>
                  <a:cubicBezTo>
                    <a:pt x="630" y="181"/>
                    <a:pt x="668" y="181"/>
                    <a:pt x="696" y="181"/>
                  </a:cubicBezTo>
                  <a:cubicBezTo>
                    <a:pt x="744" y="171"/>
                    <a:pt x="782" y="124"/>
                    <a:pt x="820" y="85"/>
                  </a:cubicBezTo>
                  <a:cubicBezTo>
                    <a:pt x="859" y="66"/>
                    <a:pt x="906" y="28"/>
                    <a:pt x="944" y="0"/>
                  </a:cubicBezTo>
                  <a:cubicBezTo>
                    <a:pt x="992" y="57"/>
                    <a:pt x="1021" y="124"/>
                    <a:pt x="1021" y="200"/>
                  </a:cubicBezTo>
                  <a:cubicBezTo>
                    <a:pt x="1021" y="248"/>
                    <a:pt x="1040" y="286"/>
                    <a:pt x="1068" y="314"/>
                  </a:cubicBezTo>
                  <a:cubicBezTo>
                    <a:pt x="1040" y="343"/>
                    <a:pt x="992" y="419"/>
                    <a:pt x="992" y="457"/>
                  </a:cubicBezTo>
                  <a:cubicBezTo>
                    <a:pt x="992" y="505"/>
                    <a:pt x="992" y="543"/>
                    <a:pt x="982" y="581"/>
                  </a:cubicBezTo>
                  <a:cubicBezTo>
                    <a:pt x="973" y="610"/>
                    <a:pt x="944" y="638"/>
                    <a:pt x="944" y="667"/>
                  </a:cubicBezTo>
                  <a:cubicBezTo>
                    <a:pt x="954" y="715"/>
                    <a:pt x="954" y="743"/>
                    <a:pt x="916" y="782"/>
                  </a:cubicBezTo>
                  <a:cubicBezTo>
                    <a:pt x="906" y="820"/>
                    <a:pt x="916" y="934"/>
                    <a:pt x="887" y="963"/>
                  </a:cubicBezTo>
                  <a:cubicBezTo>
                    <a:pt x="830" y="1020"/>
                    <a:pt x="801" y="982"/>
                    <a:pt x="801" y="1077"/>
                  </a:cubicBezTo>
                  <a:cubicBezTo>
                    <a:pt x="792" y="1115"/>
                    <a:pt x="801" y="1134"/>
                    <a:pt x="830" y="1163"/>
                  </a:cubicBezTo>
                  <a:cubicBezTo>
                    <a:pt x="849" y="1192"/>
                    <a:pt x="820" y="1230"/>
                    <a:pt x="801" y="1249"/>
                  </a:cubicBezTo>
                  <a:cubicBezTo>
                    <a:pt x="792" y="1249"/>
                    <a:pt x="763" y="1363"/>
                    <a:pt x="744" y="1306"/>
                  </a:cubicBezTo>
                  <a:cubicBezTo>
                    <a:pt x="735" y="1277"/>
                    <a:pt x="744" y="1249"/>
                    <a:pt x="715" y="1239"/>
                  </a:cubicBezTo>
                  <a:cubicBezTo>
                    <a:pt x="677" y="1220"/>
                    <a:pt x="658" y="1192"/>
                    <a:pt x="620" y="1182"/>
                  </a:cubicBezTo>
                  <a:cubicBezTo>
                    <a:pt x="591" y="1163"/>
                    <a:pt x="343" y="1058"/>
                    <a:pt x="324" y="1077"/>
                  </a:cubicBezTo>
                  <a:cubicBezTo>
                    <a:pt x="277" y="1125"/>
                    <a:pt x="296" y="1154"/>
                    <a:pt x="286" y="1220"/>
                  </a:cubicBezTo>
                  <a:cubicBezTo>
                    <a:pt x="277" y="1249"/>
                    <a:pt x="248" y="1268"/>
                    <a:pt x="248" y="1297"/>
                  </a:cubicBezTo>
                  <a:cubicBezTo>
                    <a:pt x="239" y="1440"/>
                    <a:pt x="191" y="1335"/>
                    <a:pt x="143" y="1297"/>
                  </a:cubicBezTo>
                  <a:cubicBezTo>
                    <a:pt x="153" y="1268"/>
                    <a:pt x="153" y="1268"/>
                    <a:pt x="153" y="1268"/>
                  </a:cubicBezTo>
                  <a:cubicBezTo>
                    <a:pt x="143" y="1230"/>
                    <a:pt x="115" y="1230"/>
                    <a:pt x="76" y="1211"/>
                  </a:cubicBezTo>
                  <a:cubicBezTo>
                    <a:pt x="48" y="1201"/>
                    <a:pt x="38" y="1144"/>
                    <a:pt x="38" y="1115"/>
                  </a:cubicBezTo>
                  <a:cubicBezTo>
                    <a:pt x="38" y="1087"/>
                    <a:pt x="48" y="1068"/>
                    <a:pt x="29" y="1039"/>
                  </a:cubicBezTo>
                  <a:cubicBezTo>
                    <a:pt x="0" y="982"/>
                    <a:pt x="19" y="896"/>
                    <a:pt x="48" y="829"/>
                  </a:cubicBezTo>
                  <a:cubicBezTo>
                    <a:pt x="67" y="763"/>
                    <a:pt x="57" y="696"/>
                    <a:pt x="96" y="638"/>
                  </a:cubicBezTo>
                  <a:cubicBezTo>
                    <a:pt x="124" y="591"/>
                    <a:pt x="153" y="553"/>
                    <a:pt x="162" y="496"/>
                  </a:cubicBezTo>
                  <a:cubicBezTo>
                    <a:pt x="181" y="419"/>
                    <a:pt x="210" y="391"/>
                    <a:pt x="267" y="343"/>
                  </a:cubicBezTo>
                  <a:cubicBezTo>
                    <a:pt x="334" y="276"/>
                    <a:pt x="410" y="248"/>
                    <a:pt x="496" y="295"/>
                  </a:cubicBezTo>
                  <a:cubicBezTo>
                    <a:pt x="534" y="314"/>
                    <a:pt x="563" y="305"/>
                    <a:pt x="601" y="314"/>
                  </a:cubicBezTo>
                  <a:cubicBezTo>
                    <a:pt x="677" y="314"/>
                    <a:pt x="658" y="314"/>
                    <a:pt x="639" y="248"/>
                  </a:cubicBezTo>
                  <a:cubicBezTo>
                    <a:pt x="601" y="181"/>
                    <a:pt x="601" y="181"/>
                    <a:pt x="601" y="181"/>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2" name="Freeform 20">
              <a:extLst>
                <a:ext uri="{FF2B5EF4-FFF2-40B4-BE49-F238E27FC236}">
                  <a16:creationId xmlns:a16="http://schemas.microsoft.com/office/drawing/2014/main" id="{A1AE5AA8-AA16-44B0-9E9C-B40D8C8A0809}"/>
                </a:ext>
              </a:extLst>
            </p:cNvPr>
            <p:cNvSpPr>
              <a:spLocks noChangeArrowheads="1"/>
            </p:cNvSpPr>
            <p:nvPr/>
          </p:nvSpPr>
          <p:spPr bwMode="auto">
            <a:xfrm>
              <a:off x="5883986" y="2697028"/>
              <a:ext cx="358609" cy="358609"/>
            </a:xfrm>
            <a:custGeom>
              <a:avLst/>
              <a:gdLst>
                <a:gd name="T0" fmla="*/ 691007 w 1451"/>
                <a:gd name="T1" fmla="*/ 0 h 1450"/>
                <a:gd name="T2" fmla="*/ 691007 w 1451"/>
                <a:gd name="T3" fmla="*/ 0 h 1450"/>
                <a:gd name="T4" fmla="*/ 719799 w 1451"/>
                <a:gd name="T5" fmla="*/ 137114 h 1450"/>
                <a:gd name="T6" fmla="*/ 643847 w 1451"/>
                <a:gd name="T7" fmla="*/ 222561 h 1450"/>
                <a:gd name="T8" fmla="*/ 567896 w 1451"/>
                <a:gd name="T9" fmla="*/ 269756 h 1450"/>
                <a:gd name="T10" fmla="*/ 530169 w 1451"/>
                <a:gd name="T11" fmla="*/ 355204 h 1450"/>
                <a:gd name="T12" fmla="*/ 520737 w 1451"/>
                <a:gd name="T13" fmla="*/ 459530 h 1450"/>
                <a:gd name="T14" fmla="*/ 549033 w 1451"/>
                <a:gd name="T15" fmla="*/ 492318 h 1450"/>
                <a:gd name="T16" fmla="*/ 549033 w 1451"/>
                <a:gd name="T17" fmla="*/ 492318 h 1450"/>
                <a:gd name="T18" fmla="*/ 444786 w 1451"/>
                <a:gd name="T19" fmla="*/ 601611 h 1450"/>
                <a:gd name="T20" fmla="*/ 402591 w 1451"/>
                <a:gd name="T21" fmla="*/ 563359 h 1450"/>
                <a:gd name="T22" fmla="*/ 402591 w 1451"/>
                <a:gd name="T23" fmla="*/ 568327 h 1450"/>
                <a:gd name="T24" fmla="*/ 326640 w 1451"/>
                <a:gd name="T25" fmla="*/ 658245 h 1450"/>
                <a:gd name="T26" fmla="*/ 302812 w 1451"/>
                <a:gd name="T27" fmla="*/ 677123 h 1450"/>
                <a:gd name="T28" fmla="*/ 278984 w 1451"/>
                <a:gd name="T29" fmla="*/ 719847 h 1450"/>
                <a:gd name="T30" fmla="*/ 278984 w 1451"/>
                <a:gd name="T31" fmla="*/ 719847 h 1450"/>
                <a:gd name="T32" fmla="*/ 260120 w 1451"/>
                <a:gd name="T33" fmla="*/ 677123 h 1450"/>
                <a:gd name="T34" fmla="*/ 212961 w 1451"/>
                <a:gd name="T35" fmla="*/ 705440 h 1450"/>
                <a:gd name="T36" fmla="*/ 212961 w 1451"/>
                <a:gd name="T37" fmla="*/ 705440 h 1450"/>
                <a:gd name="T38" fmla="*/ 208493 w 1451"/>
                <a:gd name="T39" fmla="*/ 639367 h 1450"/>
                <a:gd name="T40" fmla="*/ 160838 w 1451"/>
                <a:gd name="T41" fmla="*/ 596644 h 1450"/>
                <a:gd name="T42" fmla="*/ 156370 w 1451"/>
                <a:gd name="T43" fmla="*/ 553920 h 1450"/>
                <a:gd name="T44" fmla="*/ 141974 w 1451"/>
                <a:gd name="T45" fmla="*/ 525603 h 1450"/>
                <a:gd name="T46" fmla="*/ 160838 w 1451"/>
                <a:gd name="T47" fmla="*/ 435684 h 1450"/>
                <a:gd name="T48" fmla="*/ 104247 w 1451"/>
                <a:gd name="T49" fmla="*/ 421277 h 1450"/>
                <a:gd name="T50" fmla="*/ 85383 w 1451"/>
                <a:gd name="T51" fmla="*/ 416806 h 1450"/>
                <a:gd name="T52" fmla="*/ 23828 w 1451"/>
                <a:gd name="T53" fmla="*/ 430716 h 1450"/>
                <a:gd name="T54" fmla="*/ 4468 w 1451"/>
                <a:gd name="T55" fmla="*/ 374082 h 1450"/>
                <a:gd name="T56" fmla="*/ 18864 w 1451"/>
                <a:gd name="T57" fmla="*/ 335829 h 1450"/>
                <a:gd name="T58" fmla="*/ 18864 w 1451"/>
                <a:gd name="T59" fmla="*/ 335829 h 1450"/>
                <a:gd name="T60" fmla="*/ 85383 w 1451"/>
                <a:gd name="T61" fmla="*/ 288634 h 1450"/>
                <a:gd name="T62" fmla="*/ 123110 w 1451"/>
                <a:gd name="T63" fmla="*/ 250878 h 1450"/>
                <a:gd name="T64" fmla="*/ 203529 w 1451"/>
                <a:gd name="T65" fmla="*/ 222561 h 1450"/>
                <a:gd name="T66" fmla="*/ 231825 w 1451"/>
                <a:gd name="T67" fmla="*/ 241439 h 1450"/>
                <a:gd name="T68" fmla="*/ 274516 w 1451"/>
                <a:gd name="T69" fmla="*/ 255350 h 1450"/>
                <a:gd name="T70" fmla="*/ 331107 w 1451"/>
                <a:gd name="T71" fmla="*/ 241439 h 1450"/>
                <a:gd name="T72" fmla="*/ 388195 w 1451"/>
                <a:gd name="T73" fmla="*/ 250878 h 1450"/>
                <a:gd name="T74" fmla="*/ 421454 w 1451"/>
                <a:gd name="T75" fmla="*/ 151521 h 1450"/>
                <a:gd name="T76" fmla="*/ 582292 w 1451"/>
                <a:gd name="T77" fmla="*/ 99358 h 1450"/>
                <a:gd name="T78" fmla="*/ 601156 w 1451"/>
                <a:gd name="T79" fmla="*/ 71041 h 1450"/>
                <a:gd name="T80" fmla="*/ 638883 w 1451"/>
                <a:gd name="T81" fmla="*/ 32788 h 1450"/>
                <a:gd name="T82" fmla="*/ 691007 w 1451"/>
                <a:gd name="T83" fmla="*/ 0 h 14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51" h="1450">
                  <a:moveTo>
                    <a:pt x="1392" y="0"/>
                  </a:moveTo>
                  <a:lnTo>
                    <a:pt x="1392" y="0"/>
                  </a:lnTo>
                  <a:cubicBezTo>
                    <a:pt x="1440" y="85"/>
                    <a:pt x="1450" y="190"/>
                    <a:pt x="1450" y="276"/>
                  </a:cubicBezTo>
                  <a:cubicBezTo>
                    <a:pt x="1450" y="362"/>
                    <a:pt x="1354" y="400"/>
                    <a:pt x="1297" y="448"/>
                  </a:cubicBezTo>
                  <a:cubicBezTo>
                    <a:pt x="1240" y="495"/>
                    <a:pt x="1240" y="543"/>
                    <a:pt x="1144" y="543"/>
                  </a:cubicBezTo>
                  <a:cubicBezTo>
                    <a:pt x="973" y="543"/>
                    <a:pt x="1058" y="591"/>
                    <a:pt x="1068" y="715"/>
                  </a:cubicBezTo>
                  <a:cubicBezTo>
                    <a:pt x="1068" y="810"/>
                    <a:pt x="1011" y="839"/>
                    <a:pt x="1049" y="925"/>
                  </a:cubicBezTo>
                  <a:cubicBezTo>
                    <a:pt x="1106" y="991"/>
                    <a:pt x="1106" y="991"/>
                    <a:pt x="1106" y="991"/>
                  </a:cubicBezTo>
                  <a:cubicBezTo>
                    <a:pt x="1049" y="1058"/>
                    <a:pt x="1049" y="1325"/>
                    <a:pt x="896" y="1211"/>
                  </a:cubicBezTo>
                  <a:cubicBezTo>
                    <a:pt x="877" y="1192"/>
                    <a:pt x="829" y="1134"/>
                    <a:pt x="811" y="1134"/>
                  </a:cubicBezTo>
                  <a:cubicBezTo>
                    <a:pt x="811" y="1144"/>
                    <a:pt x="811" y="1134"/>
                    <a:pt x="811" y="1144"/>
                  </a:cubicBezTo>
                  <a:cubicBezTo>
                    <a:pt x="801" y="1201"/>
                    <a:pt x="744" y="1382"/>
                    <a:pt x="658" y="1325"/>
                  </a:cubicBezTo>
                  <a:cubicBezTo>
                    <a:pt x="610" y="1297"/>
                    <a:pt x="610" y="1325"/>
                    <a:pt x="610" y="1363"/>
                  </a:cubicBezTo>
                  <a:cubicBezTo>
                    <a:pt x="610" y="1411"/>
                    <a:pt x="610" y="1439"/>
                    <a:pt x="562" y="1449"/>
                  </a:cubicBezTo>
                  <a:cubicBezTo>
                    <a:pt x="524" y="1363"/>
                    <a:pt x="524" y="1363"/>
                    <a:pt x="524" y="1363"/>
                  </a:cubicBezTo>
                  <a:cubicBezTo>
                    <a:pt x="429" y="1420"/>
                    <a:pt x="429" y="1420"/>
                    <a:pt x="429" y="1420"/>
                  </a:cubicBezTo>
                  <a:cubicBezTo>
                    <a:pt x="410" y="1373"/>
                    <a:pt x="429" y="1335"/>
                    <a:pt x="420" y="1287"/>
                  </a:cubicBezTo>
                  <a:cubicBezTo>
                    <a:pt x="410" y="1230"/>
                    <a:pt x="305" y="1277"/>
                    <a:pt x="324" y="1201"/>
                  </a:cubicBezTo>
                  <a:cubicBezTo>
                    <a:pt x="334" y="1153"/>
                    <a:pt x="353" y="1163"/>
                    <a:pt x="315" y="1115"/>
                  </a:cubicBezTo>
                  <a:cubicBezTo>
                    <a:pt x="295" y="1096"/>
                    <a:pt x="286" y="1087"/>
                    <a:pt x="286" y="1058"/>
                  </a:cubicBezTo>
                  <a:cubicBezTo>
                    <a:pt x="286" y="991"/>
                    <a:pt x="295" y="944"/>
                    <a:pt x="324" y="877"/>
                  </a:cubicBezTo>
                  <a:cubicBezTo>
                    <a:pt x="353" y="820"/>
                    <a:pt x="238" y="848"/>
                    <a:pt x="210" y="848"/>
                  </a:cubicBezTo>
                  <a:cubicBezTo>
                    <a:pt x="191" y="848"/>
                    <a:pt x="181" y="839"/>
                    <a:pt x="172" y="839"/>
                  </a:cubicBezTo>
                  <a:cubicBezTo>
                    <a:pt x="133" y="839"/>
                    <a:pt x="86" y="877"/>
                    <a:pt x="48" y="867"/>
                  </a:cubicBezTo>
                  <a:cubicBezTo>
                    <a:pt x="0" y="848"/>
                    <a:pt x="0" y="801"/>
                    <a:pt x="9" y="753"/>
                  </a:cubicBezTo>
                  <a:cubicBezTo>
                    <a:pt x="9" y="724"/>
                    <a:pt x="38" y="705"/>
                    <a:pt x="38" y="676"/>
                  </a:cubicBezTo>
                  <a:cubicBezTo>
                    <a:pt x="86" y="667"/>
                    <a:pt x="133" y="619"/>
                    <a:pt x="172" y="581"/>
                  </a:cubicBezTo>
                  <a:cubicBezTo>
                    <a:pt x="191" y="553"/>
                    <a:pt x="238" y="543"/>
                    <a:pt x="248" y="505"/>
                  </a:cubicBezTo>
                  <a:cubicBezTo>
                    <a:pt x="267" y="429"/>
                    <a:pt x="362" y="448"/>
                    <a:pt x="410" y="448"/>
                  </a:cubicBezTo>
                  <a:cubicBezTo>
                    <a:pt x="439" y="438"/>
                    <a:pt x="448" y="467"/>
                    <a:pt x="467" y="486"/>
                  </a:cubicBezTo>
                  <a:cubicBezTo>
                    <a:pt x="486" y="505"/>
                    <a:pt x="524" y="505"/>
                    <a:pt x="553" y="514"/>
                  </a:cubicBezTo>
                  <a:cubicBezTo>
                    <a:pt x="629" y="534"/>
                    <a:pt x="610" y="514"/>
                    <a:pt x="667" y="486"/>
                  </a:cubicBezTo>
                  <a:cubicBezTo>
                    <a:pt x="715" y="467"/>
                    <a:pt x="744" y="524"/>
                    <a:pt x="782" y="505"/>
                  </a:cubicBezTo>
                  <a:cubicBezTo>
                    <a:pt x="849" y="486"/>
                    <a:pt x="829" y="362"/>
                    <a:pt x="849" y="305"/>
                  </a:cubicBezTo>
                  <a:cubicBezTo>
                    <a:pt x="868" y="181"/>
                    <a:pt x="1106" y="343"/>
                    <a:pt x="1173" y="200"/>
                  </a:cubicBezTo>
                  <a:cubicBezTo>
                    <a:pt x="1182" y="171"/>
                    <a:pt x="1173" y="152"/>
                    <a:pt x="1211" y="143"/>
                  </a:cubicBezTo>
                  <a:cubicBezTo>
                    <a:pt x="1278" y="133"/>
                    <a:pt x="1249" y="105"/>
                    <a:pt x="1287" y="66"/>
                  </a:cubicBezTo>
                  <a:cubicBezTo>
                    <a:pt x="1316" y="38"/>
                    <a:pt x="1354" y="18"/>
                    <a:pt x="1392"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3" name="Freeform 21">
              <a:extLst>
                <a:ext uri="{FF2B5EF4-FFF2-40B4-BE49-F238E27FC236}">
                  <a16:creationId xmlns:a16="http://schemas.microsoft.com/office/drawing/2014/main" id="{2D12FCBD-6094-47FB-A944-BB1B27B7C848}"/>
                </a:ext>
              </a:extLst>
            </p:cNvPr>
            <p:cNvSpPr>
              <a:spLocks noChangeArrowheads="1"/>
            </p:cNvSpPr>
            <p:nvPr/>
          </p:nvSpPr>
          <p:spPr bwMode="auto">
            <a:xfrm>
              <a:off x="5816845" y="2421357"/>
              <a:ext cx="412322" cy="443917"/>
            </a:xfrm>
            <a:custGeom>
              <a:avLst/>
              <a:gdLst>
                <a:gd name="T0" fmla="*/ 805914 w 1670"/>
                <a:gd name="T1" fmla="*/ 0 h 1793"/>
                <a:gd name="T2" fmla="*/ 805914 w 1670"/>
                <a:gd name="T3" fmla="*/ 0 h 1793"/>
                <a:gd name="T4" fmla="*/ 810385 w 1670"/>
                <a:gd name="T5" fmla="*/ 298201 h 1793"/>
                <a:gd name="T6" fmla="*/ 810385 w 1670"/>
                <a:gd name="T7" fmla="*/ 298201 h 1793"/>
                <a:gd name="T8" fmla="*/ 829266 w 1670"/>
                <a:gd name="T9" fmla="*/ 554653 h 1793"/>
                <a:gd name="T10" fmla="*/ 829266 w 1670"/>
                <a:gd name="T11" fmla="*/ 554653 h 1793"/>
                <a:gd name="T12" fmla="*/ 777095 w 1670"/>
                <a:gd name="T13" fmla="*/ 587455 h 1793"/>
                <a:gd name="T14" fmla="*/ 739334 w 1670"/>
                <a:gd name="T15" fmla="*/ 625724 h 1793"/>
                <a:gd name="T16" fmla="*/ 720453 w 1670"/>
                <a:gd name="T17" fmla="*/ 654053 h 1793"/>
                <a:gd name="T18" fmla="*/ 559469 w 1670"/>
                <a:gd name="T19" fmla="*/ 706239 h 1793"/>
                <a:gd name="T20" fmla="*/ 526179 w 1670"/>
                <a:gd name="T21" fmla="*/ 805639 h 1793"/>
                <a:gd name="T22" fmla="*/ 469040 w 1670"/>
                <a:gd name="T23" fmla="*/ 796196 h 1793"/>
                <a:gd name="T24" fmla="*/ 412397 w 1670"/>
                <a:gd name="T25" fmla="*/ 810112 h 1793"/>
                <a:gd name="T26" fmla="*/ 369667 w 1670"/>
                <a:gd name="T27" fmla="*/ 796196 h 1793"/>
                <a:gd name="T28" fmla="*/ 341346 w 1670"/>
                <a:gd name="T29" fmla="*/ 777310 h 1793"/>
                <a:gd name="T30" fmla="*/ 260854 w 1670"/>
                <a:gd name="T31" fmla="*/ 805639 h 1793"/>
                <a:gd name="T32" fmla="*/ 223092 w 1670"/>
                <a:gd name="T33" fmla="*/ 843411 h 1793"/>
                <a:gd name="T34" fmla="*/ 156512 w 1670"/>
                <a:gd name="T35" fmla="*/ 890626 h 1793"/>
                <a:gd name="T36" fmla="*/ 156512 w 1670"/>
                <a:gd name="T37" fmla="*/ 890626 h 1793"/>
                <a:gd name="T38" fmla="*/ 66580 w 1670"/>
                <a:gd name="T39" fmla="*/ 886153 h 1793"/>
                <a:gd name="T40" fmla="*/ 66580 w 1670"/>
                <a:gd name="T41" fmla="*/ 886153 h 1793"/>
                <a:gd name="T42" fmla="*/ 52171 w 1670"/>
                <a:gd name="T43" fmla="*/ 833968 h 1793"/>
                <a:gd name="T44" fmla="*/ 47699 w 1670"/>
                <a:gd name="T45" fmla="*/ 824525 h 1793"/>
                <a:gd name="T46" fmla="*/ 47699 w 1670"/>
                <a:gd name="T47" fmla="*/ 824525 h 1793"/>
                <a:gd name="T48" fmla="*/ 38259 w 1670"/>
                <a:gd name="T49" fmla="*/ 758424 h 1793"/>
                <a:gd name="T50" fmla="*/ 9440 w 1670"/>
                <a:gd name="T51" fmla="*/ 687353 h 1793"/>
                <a:gd name="T52" fmla="*/ 14409 w 1670"/>
                <a:gd name="T53" fmla="*/ 639640 h 1793"/>
                <a:gd name="T54" fmla="*/ 14409 w 1670"/>
                <a:gd name="T55" fmla="*/ 611311 h 1793"/>
                <a:gd name="T56" fmla="*/ 9440 w 1670"/>
                <a:gd name="T57" fmla="*/ 549683 h 1793"/>
                <a:gd name="T58" fmla="*/ 9440 w 1670"/>
                <a:gd name="T59" fmla="*/ 549683 h 1793"/>
                <a:gd name="T60" fmla="*/ 18881 w 1670"/>
                <a:gd name="T61" fmla="*/ 516384 h 1793"/>
                <a:gd name="T62" fmla="*/ 71052 w 1670"/>
                <a:gd name="T63" fmla="*/ 488055 h 1793"/>
                <a:gd name="T64" fmla="*/ 104341 w 1670"/>
                <a:gd name="T65" fmla="*/ 421954 h 1793"/>
                <a:gd name="T66" fmla="*/ 142103 w 1670"/>
                <a:gd name="T67" fmla="*/ 388655 h 1793"/>
                <a:gd name="T68" fmla="*/ 161481 w 1670"/>
                <a:gd name="T69" fmla="*/ 322057 h 1793"/>
                <a:gd name="T70" fmla="*/ 223092 w 1670"/>
                <a:gd name="T71" fmla="*/ 217686 h 1793"/>
                <a:gd name="T72" fmla="*/ 284206 w 1670"/>
                <a:gd name="T73" fmla="*/ 189357 h 1793"/>
                <a:gd name="T74" fmla="*/ 289175 w 1670"/>
                <a:gd name="T75" fmla="*/ 127729 h 1793"/>
                <a:gd name="T76" fmla="*/ 331905 w 1670"/>
                <a:gd name="T77" fmla="*/ 99400 h 1793"/>
                <a:gd name="T78" fmla="*/ 331905 w 1670"/>
                <a:gd name="T79" fmla="*/ 99400 h 1793"/>
                <a:gd name="T80" fmla="*/ 365195 w 1670"/>
                <a:gd name="T81" fmla="*/ 127729 h 1793"/>
                <a:gd name="T82" fmla="*/ 416869 w 1670"/>
                <a:gd name="T83" fmla="*/ 179914 h 1793"/>
                <a:gd name="T84" fmla="*/ 431278 w 1670"/>
                <a:gd name="T85" fmla="*/ 222656 h 1793"/>
                <a:gd name="T86" fmla="*/ 459599 w 1670"/>
                <a:gd name="T87" fmla="*/ 237070 h 1793"/>
                <a:gd name="T88" fmla="*/ 474008 w 1670"/>
                <a:gd name="T89" fmla="*/ 298201 h 1793"/>
                <a:gd name="T90" fmla="*/ 601702 w 1670"/>
                <a:gd name="T91" fmla="*/ 298201 h 1793"/>
                <a:gd name="T92" fmla="*/ 696603 w 1670"/>
                <a:gd name="T93" fmla="*/ 284285 h 1793"/>
                <a:gd name="T94" fmla="*/ 739334 w 1670"/>
                <a:gd name="T95" fmla="*/ 170471 h 1793"/>
                <a:gd name="T96" fmla="*/ 758215 w 1670"/>
                <a:gd name="T97" fmla="*/ 113813 h 1793"/>
                <a:gd name="T98" fmla="*/ 777095 w 1670"/>
                <a:gd name="T99" fmla="*/ 37772 h 1793"/>
                <a:gd name="T100" fmla="*/ 805914 w 1670"/>
                <a:gd name="T101" fmla="*/ 0 h 17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0" h="1793">
                  <a:moveTo>
                    <a:pt x="1622" y="0"/>
                  </a:moveTo>
                  <a:lnTo>
                    <a:pt x="1622" y="0"/>
                  </a:lnTo>
                  <a:cubicBezTo>
                    <a:pt x="1631" y="600"/>
                    <a:pt x="1631" y="600"/>
                    <a:pt x="1631" y="600"/>
                  </a:cubicBezTo>
                  <a:cubicBezTo>
                    <a:pt x="1669" y="1116"/>
                    <a:pt x="1669" y="1116"/>
                    <a:pt x="1669" y="1116"/>
                  </a:cubicBezTo>
                  <a:cubicBezTo>
                    <a:pt x="1631" y="1134"/>
                    <a:pt x="1593" y="1154"/>
                    <a:pt x="1564" y="1182"/>
                  </a:cubicBezTo>
                  <a:cubicBezTo>
                    <a:pt x="1526" y="1221"/>
                    <a:pt x="1555" y="1249"/>
                    <a:pt x="1488" y="1259"/>
                  </a:cubicBezTo>
                  <a:cubicBezTo>
                    <a:pt x="1450" y="1268"/>
                    <a:pt x="1459" y="1287"/>
                    <a:pt x="1450" y="1316"/>
                  </a:cubicBezTo>
                  <a:cubicBezTo>
                    <a:pt x="1383" y="1459"/>
                    <a:pt x="1145" y="1297"/>
                    <a:pt x="1126" y="1421"/>
                  </a:cubicBezTo>
                  <a:cubicBezTo>
                    <a:pt x="1106" y="1478"/>
                    <a:pt x="1126" y="1602"/>
                    <a:pt x="1059" y="1621"/>
                  </a:cubicBezTo>
                  <a:cubicBezTo>
                    <a:pt x="1021" y="1640"/>
                    <a:pt x="992" y="1583"/>
                    <a:pt x="944" y="1602"/>
                  </a:cubicBezTo>
                  <a:cubicBezTo>
                    <a:pt x="887" y="1630"/>
                    <a:pt x="906" y="1650"/>
                    <a:pt x="830" y="1630"/>
                  </a:cubicBezTo>
                  <a:cubicBezTo>
                    <a:pt x="801" y="1621"/>
                    <a:pt x="763" y="1621"/>
                    <a:pt x="744" y="1602"/>
                  </a:cubicBezTo>
                  <a:cubicBezTo>
                    <a:pt x="725" y="1583"/>
                    <a:pt x="716" y="1554"/>
                    <a:pt x="687" y="1564"/>
                  </a:cubicBezTo>
                  <a:cubicBezTo>
                    <a:pt x="639" y="1564"/>
                    <a:pt x="544" y="1545"/>
                    <a:pt x="525" y="1621"/>
                  </a:cubicBezTo>
                  <a:cubicBezTo>
                    <a:pt x="515" y="1659"/>
                    <a:pt x="468" y="1669"/>
                    <a:pt x="449" y="1697"/>
                  </a:cubicBezTo>
                  <a:cubicBezTo>
                    <a:pt x="410" y="1735"/>
                    <a:pt x="363" y="1783"/>
                    <a:pt x="315" y="1792"/>
                  </a:cubicBezTo>
                  <a:cubicBezTo>
                    <a:pt x="134" y="1783"/>
                    <a:pt x="134" y="1783"/>
                    <a:pt x="134" y="1783"/>
                  </a:cubicBezTo>
                  <a:cubicBezTo>
                    <a:pt x="105" y="1678"/>
                    <a:pt x="105" y="1678"/>
                    <a:pt x="105" y="1678"/>
                  </a:cubicBezTo>
                  <a:cubicBezTo>
                    <a:pt x="96" y="1659"/>
                    <a:pt x="96" y="1659"/>
                    <a:pt x="96" y="1659"/>
                  </a:cubicBezTo>
                  <a:cubicBezTo>
                    <a:pt x="77" y="1526"/>
                    <a:pt x="77" y="1526"/>
                    <a:pt x="77" y="1526"/>
                  </a:cubicBezTo>
                  <a:cubicBezTo>
                    <a:pt x="67" y="1468"/>
                    <a:pt x="38" y="1430"/>
                    <a:pt x="19" y="1383"/>
                  </a:cubicBezTo>
                  <a:cubicBezTo>
                    <a:pt x="0" y="1344"/>
                    <a:pt x="29" y="1325"/>
                    <a:pt x="29" y="1287"/>
                  </a:cubicBezTo>
                  <a:cubicBezTo>
                    <a:pt x="38" y="1268"/>
                    <a:pt x="29" y="1249"/>
                    <a:pt x="29" y="1230"/>
                  </a:cubicBezTo>
                  <a:cubicBezTo>
                    <a:pt x="38" y="1173"/>
                    <a:pt x="77" y="1154"/>
                    <a:pt x="19" y="1106"/>
                  </a:cubicBezTo>
                  <a:cubicBezTo>
                    <a:pt x="38" y="1087"/>
                    <a:pt x="29" y="1058"/>
                    <a:pt x="38" y="1039"/>
                  </a:cubicBezTo>
                  <a:cubicBezTo>
                    <a:pt x="67" y="1020"/>
                    <a:pt x="115" y="1011"/>
                    <a:pt x="143" y="982"/>
                  </a:cubicBezTo>
                  <a:cubicBezTo>
                    <a:pt x="172" y="934"/>
                    <a:pt x="181" y="896"/>
                    <a:pt x="210" y="849"/>
                  </a:cubicBezTo>
                  <a:cubicBezTo>
                    <a:pt x="220" y="820"/>
                    <a:pt x="267" y="810"/>
                    <a:pt x="286" y="782"/>
                  </a:cubicBezTo>
                  <a:cubicBezTo>
                    <a:pt x="334" y="734"/>
                    <a:pt x="286" y="705"/>
                    <a:pt x="325" y="648"/>
                  </a:cubicBezTo>
                  <a:cubicBezTo>
                    <a:pt x="382" y="562"/>
                    <a:pt x="325" y="477"/>
                    <a:pt x="449" y="438"/>
                  </a:cubicBezTo>
                  <a:cubicBezTo>
                    <a:pt x="496" y="419"/>
                    <a:pt x="544" y="438"/>
                    <a:pt x="572" y="381"/>
                  </a:cubicBezTo>
                  <a:cubicBezTo>
                    <a:pt x="592" y="333"/>
                    <a:pt x="544" y="295"/>
                    <a:pt x="582" y="257"/>
                  </a:cubicBezTo>
                  <a:cubicBezTo>
                    <a:pt x="668" y="200"/>
                    <a:pt x="668" y="200"/>
                    <a:pt x="668" y="200"/>
                  </a:cubicBezTo>
                  <a:cubicBezTo>
                    <a:pt x="706" y="200"/>
                    <a:pt x="725" y="229"/>
                    <a:pt x="735" y="257"/>
                  </a:cubicBezTo>
                  <a:cubicBezTo>
                    <a:pt x="763" y="324"/>
                    <a:pt x="820" y="276"/>
                    <a:pt x="839" y="362"/>
                  </a:cubicBezTo>
                  <a:cubicBezTo>
                    <a:pt x="849" y="391"/>
                    <a:pt x="849" y="429"/>
                    <a:pt x="868" y="448"/>
                  </a:cubicBezTo>
                  <a:cubicBezTo>
                    <a:pt x="878" y="458"/>
                    <a:pt x="906" y="458"/>
                    <a:pt x="925" y="477"/>
                  </a:cubicBezTo>
                  <a:cubicBezTo>
                    <a:pt x="944" y="524"/>
                    <a:pt x="944" y="562"/>
                    <a:pt x="954" y="600"/>
                  </a:cubicBezTo>
                  <a:cubicBezTo>
                    <a:pt x="983" y="677"/>
                    <a:pt x="1154" y="591"/>
                    <a:pt x="1211" y="600"/>
                  </a:cubicBezTo>
                  <a:cubicBezTo>
                    <a:pt x="1307" y="610"/>
                    <a:pt x="1316" y="639"/>
                    <a:pt x="1402" y="572"/>
                  </a:cubicBezTo>
                  <a:cubicBezTo>
                    <a:pt x="1507" y="486"/>
                    <a:pt x="1507" y="477"/>
                    <a:pt x="1488" y="343"/>
                  </a:cubicBezTo>
                  <a:cubicBezTo>
                    <a:pt x="1478" y="286"/>
                    <a:pt x="1497" y="276"/>
                    <a:pt x="1526" y="229"/>
                  </a:cubicBezTo>
                  <a:cubicBezTo>
                    <a:pt x="1545" y="181"/>
                    <a:pt x="1545" y="124"/>
                    <a:pt x="1564" y="76"/>
                  </a:cubicBezTo>
                  <a:cubicBezTo>
                    <a:pt x="1622" y="0"/>
                    <a:pt x="1622" y="0"/>
                    <a:pt x="1622"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4" name="Freeform 22">
              <a:extLst>
                <a:ext uri="{FF2B5EF4-FFF2-40B4-BE49-F238E27FC236}">
                  <a16:creationId xmlns:a16="http://schemas.microsoft.com/office/drawing/2014/main" id="{AD29A008-AAAF-4AB0-86EA-635C17D082CA}"/>
                </a:ext>
              </a:extLst>
            </p:cNvPr>
            <p:cNvSpPr>
              <a:spLocks noChangeArrowheads="1"/>
            </p:cNvSpPr>
            <p:nvPr/>
          </p:nvSpPr>
          <p:spPr bwMode="auto">
            <a:xfrm>
              <a:off x="6115423" y="2950582"/>
              <a:ext cx="405213" cy="370457"/>
            </a:xfrm>
            <a:custGeom>
              <a:avLst/>
              <a:gdLst>
                <a:gd name="T0" fmla="*/ 813943 w 1641"/>
                <a:gd name="T1" fmla="*/ 284254 h 1498"/>
                <a:gd name="T2" fmla="*/ 813943 w 1641"/>
                <a:gd name="T3" fmla="*/ 284254 h 1498"/>
                <a:gd name="T4" fmla="*/ 785653 w 1641"/>
                <a:gd name="T5" fmla="*/ 326494 h 1498"/>
                <a:gd name="T6" fmla="*/ 775727 w 1641"/>
                <a:gd name="T7" fmla="*/ 364759 h 1498"/>
                <a:gd name="T8" fmla="*/ 676466 w 1641"/>
                <a:gd name="T9" fmla="*/ 388116 h 1498"/>
                <a:gd name="T10" fmla="*/ 681429 w 1641"/>
                <a:gd name="T11" fmla="*/ 440295 h 1498"/>
                <a:gd name="T12" fmla="*/ 643213 w 1641"/>
                <a:gd name="T13" fmla="*/ 483033 h 1498"/>
                <a:gd name="T14" fmla="*/ 676466 w 1641"/>
                <a:gd name="T15" fmla="*/ 572980 h 1498"/>
                <a:gd name="T16" fmla="*/ 681429 w 1641"/>
                <a:gd name="T17" fmla="*/ 686781 h 1498"/>
                <a:gd name="T18" fmla="*/ 657606 w 1641"/>
                <a:gd name="T19" fmla="*/ 743930 h 1498"/>
                <a:gd name="T20" fmla="*/ 657606 w 1641"/>
                <a:gd name="T21" fmla="*/ 743930 h 1498"/>
                <a:gd name="T22" fmla="*/ 553382 w 1641"/>
                <a:gd name="T23" fmla="*/ 653486 h 1498"/>
                <a:gd name="T24" fmla="*/ 444691 w 1641"/>
                <a:gd name="T25" fmla="*/ 625160 h 1498"/>
                <a:gd name="T26" fmla="*/ 368756 w 1641"/>
                <a:gd name="T27" fmla="*/ 611245 h 1498"/>
                <a:gd name="T28" fmla="*/ 340466 w 1641"/>
                <a:gd name="T29" fmla="*/ 587392 h 1498"/>
                <a:gd name="T30" fmla="*/ 307710 w 1641"/>
                <a:gd name="T31" fmla="*/ 582919 h 1498"/>
                <a:gd name="T32" fmla="*/ 288850 w 1641"/>
                <a:gd name="T33" fmla="*/ 563538 h 1498"/>
                <a:gd name="T34" fmla="*/ 227308 w 1641"/>
                <a:gd name="T35" fmla="*/ 544654 h 1498"/>
                <a:gd name="T36" fmla="*/ 170729 w 1641"/>
                <a:gd name="T37" fmla="*/ 516328 h 1498"/>
                <a:gd name="T38" fmla="*/ 132514 w 1641"/>
                <a:gd name="T39" fmla="*/ 511359 h 1498"/>
                <a:gd name="T40" fmla="*/ 85365 w 1641"/>
                <a:gd name="T41" fmla="*/ 506886 h 1498"/>
                <a:gd name="T42" fmla="*/ 61542 w 1641"/>
                <a:gd name="T43" fmla="*/ 506886 h 1498"/>
                <a:gd name="T44" fmla="*/ 28786 w 1641"/>
                <a:gd name="T45" fmla="*/ 525770 h 1498"/>
                <a:gd name="T46" fmla="*/ 14393 w 1641"/>
                <a:gd name="T47" fmla="*/ 520801 h 1498"/>
                <a:gd name="T48" fmla="*/ 9926 w 1641"/>
                <a:gd name="T49" fmla="*/ 511359 h 1498"/>
                <a:gd name="T50" fmla="*/ 9926 w 1641"/>
                <a:gd name="T51" fmla="*/ 497444 h 1498"/>
                <a:gd name="T52" fmla="*/ 14393 w 1641"/>
                <a:gd name="T53" fmla="*/ 483033 h 1498"/>
                <a:gd name="T54" fmla="*/ 14393 w 1641"/>
                <a:gd name="T55" fmla="*/ 454707 h 1498"/>
                <a:gd name="T56" fmla="*/ 0 w 1641"/>
                <a:gd name="T57" fmla="*/ 426381 h 1498"/>
                <a:gd name="T58" fmla="*/ 0 w 1641"/>
                <a:gd name="T59" fmla="*/ 426381 h 1498"/>
                <a:gd name="T60" fmla="*/ 4963 w 1641"/>
                <a:gd name="T61" fmla="*/ 407497 h 1498"/>
                <a:gd name="T62" fmla="*/ 75935 w 1641"/>
                <a:gd name="T63" fmla="*/ 355317 h 1498"/>
                <a:gd name="T64" fmla="*/ 137477 w 1641"/>
                <a:gd name="T65" fmla="*/ 350348 h 1498"/>
                <a:gd name="T66" fmla="*/ 132514 w 1641"/>
                <a:gd name="T67" fmla="*/ 269842 h 1498"/>
                <a:gd name="T68" fmla="*/ 199019 w 1641"/>
                <a:gd name="T69" fmla="*/ 203251 h 1498"/>
                <a:gd name="T70" fmla="*/ 236738 w 1641"/>
                <a:gd name="T71" fmla="*/ 184864 h 1498"/>
                <a:gd name="T72" fmla="*/ 298280 w 1641"/>
                <a:gd name="T73" fmla="*/ 122746 h 1498"/>
                <a:gd name="T74" fmla="*/ 246168 w 1641"/>
                <a:gd name="T75" fmla="*/ 66094 h 1498"/>
                <a:gd name="T76" fmla="*/ 246168 w 1641"/>
                <a:gd name="T77" fmla="*/ 66094 h 1498"/>
                <a:gd name="T78" fmla="*/ 312177 w 1641"/>
                <a:gd name="T79" fmla="*/ 23357 h 1498"/>
                <a:gd name="T80" fmla="*/ 406971 w 1641"/>
                <a:gd name="T81" fmla="*/ 32799 h 1498"/>
                <a:gd name="T82" fmla="*/ 496803 w 1641"/>
                <a:gd name="T83" fmla="*/ 122746 h 1498"/>
                <a:gd name="T84" fmla="*/ 558345 w 1641"/>
                <a:gd name="T85" fmla="*/ 94420 h 1498"/>
                <a:gd name="T86" fmla="*/ 619887 w 1641"/>
                <a:gd name="T87" fmla="*/ 113304 h 1498"/>
                <a:gd name="T88" fmla="*/ 653139 w 1641"/>
                <a:gd name="T89" fmla="*/ 132685 h 1498"/>
                <a:gd name="T90" fmla="*/ 667036 w 1641"/>
                <a:gd name="T91" fmla="*/ 156041 h 1498"/>
                <a:gd name="T92" fmla="*/ 752401 w 1641"/>
                <a:gd name="T93" fmla="*/ 227105 h 1498"/>
                <a:gd name="T94" fmla="*/ 790120 w 1641"/>
                <a:gd name="T95" fmla="*/ 250958 h 1498"/>
                <a:gd name="T96" fmla="*/ 813943 w 1641"/>
                <a:gd name="T97" fmla="*/ 284254 h 14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41" h="1498">
                  <a:moveTo>
                    <a:pt x="1640" y="572"/>
                  </a:moveTo>
                  <a:lnTo>
                    <a:pt x="1640" y="572"/>
                  </a:lnTo>
                  <a:cubicBezTo>
                    <a:pt x="1630" y="591"/>
                    <a:pt x="1583" y="648"/>
                    <a:pt x="1583" y="657"/>
                  </a:cubicBezTo>
                  <a:cubicBezTo>
                    <a:pt x="1583" y="696"/>
                    <a:pt x="1602" y="724"/>
                    <a:pt x="1563" y="734"/>
                  </a:cubicBezTo>
                  <a:cubicBezTo>
                    <a:pt x="1506" y="753"/>
                    <a:pt x="1411" y="753"/>
                    <a:pt x="1363" y="781"/>
                  </a:cubicBezTo>
                  <a:cubicBezTo>
                    <a:pt x="1296" y="810"/>
                    <a:pt x="1401" y="839"/>
                    <a:pt x="1373" y="886"/>
                  </a:cubicBezTo>
                  <a:cubicBezTo>
                    <a:pt x="1344" y="915"/>
                    <a:pt x="1316" y="924"/>
                    <a:pt x="1296" y="972"/>
                  </a:cubicBezTo>
                  <a:cubicBezTo>
                    <a:pt x="1277" y="1029"/>
                    <a:pt x="1344" y="1106"/>
                    <a:pt x="1363" y="1153"/>
                  </a:cubicBezTo>
                  <a:cubicBezTo>
                    <a:pt x="1382" y="1230"/>
                    <a:pt x="1373" y="1306"/>
                    <a:pt x="1373" y="1382"/>
                  </a:cubicBezTo>
                  <a:cubicBezTo>
                    <a:pt x="1325" y="1497"/>
                    <a:pt x="1325" y="1497"/>
                    <a:pt x="1325" y="1497"/>
                  </a:cubicBezTo>
                  <a:cubicBezTo>
                    <a:pt x="1249" y="1449"/>
                    <a:pt x="1163" y="1392"/>
                    <a:pt x="1115" y="1315"/>
                  </a:cubicBezTo>
                  <a:cubicBezTo>
                    <a:pt x="1058" y="1220"/>
                    <a:pt x="1001" y="1210"/>
                    <a:pt x="896" y="1258"/>
                  </a:cubicBezTo>
                  <a:cubicBezTo>
                    <a:pt x="848" y="1277"/>
                    <a:pt x="782" y="1287"/>
                    <a:pt x="743" y="1230"/>
                  </a:cubicBezTo>
                  <a:cubicBezTo>
                    <a:pt x="724" y="1220"/>
                    <a:pt x="705" y="1192"/>
                    <a:pt x="686" y="1182"/>
                  </a:cubicBezTo>
                  <a:cubicBezTo>
                    <a:pt x="677" y="1163"/>
                    <a:pt x="638" y="1182"/>
                    <a:pt x="620" y="1173"/>
                  </a:cubicBezTo>
                  <a:cubicBezTo>
                    <a:pt x="611" y="1163"/>
                    <a:pt x="601" y="1144"/>
                    <a:pt x="582" y="1134"/>
                  </a:cubicBezTo>
                  <a:cubicBezTo>
                    <a:pt x="544" y="1115"/>
                    <a:pt x="496" y="1106"/>
                    <a:pt x="458" y="1096"/>
                  </a:cubicBezTo>
                  <a:cubicBezTo>
                    <a:pt x="411" y="1087"/>
                    <a:pt x="391" y="1039"/>
                    <a:pt x="344" y="1039"/>
                  </a:cubicBezTo>
                  <a:cubicBezTo>
                    <a:pt x="315" y="1039"/>
                    <a:pt x="296" y="1029"/>
                    <a:pt x="267" y="1029"/>
                  </a:cubicBezTo>
                  <a:cubicBezTo>
                    <a:pt x="229" y="1029"/>
                    <a:pt x="201" y="1048"/>
                    <a:pt x="172" y="1020"/>
                  </a:cubicBezTo>
                  <a:cubicBezTo>
                    <a:pt x="162" y="1001"/>
                    <a:pt x="144" y="1020"/>
                    <a:pt x="124" y="1020"/>
                  </a:cubicBezTo>
                  <a:cubicBezTo>
                    <a:pt x="105" y="1029"/>
                    <a:pt x="77" y="1039"/>
                    <a:pt x="58" y="1058"/>
                  </a:cubicBezTo>
                  <a:cubicBezTo>
                    <a:pt x="48" y="1058"/>
                    <a:pt x="10" y="1077"/>
                    <a:pt x="29" y="1048"/>
                  </a:cubicBezTo>
                  <a:cubicBezTo>
                    <a:pt x="29" y="1039"/>
                    <a:pt x="20" y="1039"/>
                    <a:pt x="20" y="1029"/>
                  </a:cubicBezTo>
                  <a:cubicBezTo>
                    <a:pt x="10" y="1020"/>
                    <a:pt x="10" y="1010"/>
                    <a:pt x="20" y="1001"/>
                  </a:cubicBezTo>
                  <a:cubicBezTo>
                    <a:pt x="39" y="991"/>
                    <a:pt x="48" y="982"/>
                    <a:pt x="29" y="972"/>
                  </a:cubicBezTo>
                  <a:cubicBezTo>
                    <a:pt x="20" y="963"/>
                    <a:pt x="29" y="924"/>
                    <a:pt x="29" y="915"/>
                  </a:cubicBezTo>
                  <a:cubicBezTo>
                    <a:pt x="29" y="886"/>
                    <a:pt x="10" y="886"/>
                    <a:pt x="0" y="858"/>
                  </a:cubicBezTo>
                  <a:cubicBezTo>
                    <a:pt x="10" y="820"/>
                    <a:pt x="10" y="820"/>
                    <a:pt x="10" y="820"/>
                  </a:cubicBezTo>
                  <a:cubicBezTo>
                    <a:pt x="86" y="801"/>
                    <a:pt x="96" y="734"/>
                    <a:pt x="153" y="715"/>
                  </a:cubicBezTo>
                  <a:cubicBezTo>
                    <a:pt x="191" y="705"/>
                    <a:pt x="239" y="715"/>
                    <a:pt x="277" y="705"/>
                  </a:cubicBezTo>
                  <a:cubicBezTo>
                    <a:pt x="344" y="696"/>
                    <a:pt x="220" y="581"/>
                    <a:pt x="267" y="543"/>
                  </a:cubicBezTo>
                  <a:cubicBezTo>
                    <a:pt x="306" y="505"/>
                    <a:pt x="391" y="476"/>
                    <a:pt x="401" y="409"/>
                  </a:cubicBezTo>
                  <a:cubicBezTo>
                    <a:pt x="420" y="324"/>
                    <a:pt x="411" y="352"/>
                    <a:pt x="477" y="372"/>
                  </a:cubicBezTo>
                  <a:cubicBezTo>
                    <a:pt x="601" y="390"/>
                    <a:pt x="611" y="333"/>
                    <a:pt x="601" y="247"/>
                  </a:cubicBezTo>
                  <a:cubicBezTo>
                    <a:pt x="601" y="162"/>
                    <a:pt x="506" y="181"/>
                    <a:pt x="496" y="133"/>
                  </a:cubicBezTo>
                  <a:cubicBezTo>
                    <a:pt x="563" y="76"/>
                    <a:pt x="516" y="0"/>
                    <a:pt x="629" y="47"/>
                  </a:cubicBezTo>
                  <a:cubicBezTo>
                    <a:pt x="695" y="76"/>
                    <a:pt x="753" y="38"/>
                    <a:pt x="820" y="66"/>
                  </a:cubicBezTo>
                  <a:cubicBezTo>
                    <a:pt x="915" y="95"/>
                    <a:pt x="924" y="228"/>
                    <a:pt x="1001" y="247"/>
                  </a:cubicBezTo>
                  <a:cubicBezTo>
                    <a:pt x="1039" y="247"/>
                    <a:pt x="1087" y="200"/>
                    <a:pt x="1125" y="190"/>
                  </a:cubicBezTo>
                  <a:cubicBezTo>
                    <a:pt x="1182" y="190"/>
                    <a:pt x="1201" y="219"/>
                    <a:pt x="1249" y="228"/>
                  </a:cubicBezTo>
                  <a:cubicBezTo>
                    <a:pt x="1277" y="247"/>
                    <a:pt x="1296" y="247"/>
                    <a:pt x="1316" y="267"/>
                  </a:cubicBezTo>
                  <a:cubicBezTo>
                    <a:pt x="1325" y="285"/>
                    <a:pt x="1334" y="295"/>
                    <a:pt x="1344" y="314"/>
                  </a:cubicBezTo>
                  <a:cubicBezTo>
                    <a:pt x="1373" y="381"/>
                    <a:pt x="1449" y="419"/>
                    <a:pt x="1516" y="457"/>
                  </a:cubicBezTo>
                  <a:cubicBezTo>
                    <a:pt x="1535" y="467"/>
                    <a:pt x="1573" y="486"/>
                    <a:pt x="1592" y="505"/>
                  </a:cubicBezTo>
                  <a:cubicBezTo>
                    <a:pt x="1611" y="524"/>
                    <a:pt x="1620" y="562"/>
                    <a:pt x="1640" y="572"/>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5" name="Freeform 23">
              <a:extLst>
                <a:ext uri="{FF2B5EF4-FFF2-40B4-BE49-F238E27FC236}">
                  <a16:creationId xmlns:a16="http://schemas.microsoft.com/office/drawing/2014/main" id="{07A9093C-3820-46C0-9736-11E50DA539F6}"/>
                </a:ext>
              </a:extLst>
            </p:cNvPr>
            <p:cNvSpPr>
              <a:spLocks noChangeArrowheads="1"/>
            </p:cNvSpPr>
            <p:nvPr/>
          </p:nvSpPr>
          <p:spPr bwMode="auto">
            <a:xfrm>
              <a:off x="6124901" y="2369224"/>
              <a:ext cx="798578" cy="733016"/>
            </a:xfrm>
            <a:custGeom>
              <a:avLst/>
              <a:gdLst>
                <a:gd name="T0" fmla="*/ 1982 w 3232"/>
                <a:gd name="T1" fmla="*/ 0 h 2967"/>
                <a:gd name="T2" fmla="*/ 2125 w 3232"/>
                <a:gd name="T3" fmla="*/ 152 h 2967"/>
                <a:gd name="T4" fmla="*/ 2297 w 3232"/>
                <a:gd name="T5" fmla="*/ 162 h 2967"/>
                <a:gd name="T6" fmla="*/ 2583 w 3232"/>
                <a:gd name="T7" fmla="*/ 181 h 2967"/>
                <a:gd name="T8" fmla="*/ 2669 w 3232"/>
                <a:gd name="T9" fmla="*/ 267 h 2967"/>
                <a:gd name="T10" fmla="*/ 2745 w 3232"/>
                <a:gd name="T11" fmla="*/ 286 h 2967"/>
                <a:gd name="T12" fmla="*/ 2869 w 3232"/>
                <a:gd name="T13" fmla="*/ 505 h 2967"/>
                <a:gd name="T14" fmla="*/ 3108 w 3232"/>
                <a:gd name="T15" fmla="*/ 591 h 2967"/>
                <a:gd name="T16" fmla="*/ 3050 w 3232"/>
                <a:gd name="T17" fmla="*/ 830 h 2967"/>
                <a:gd name="T18" fmla="*/ 3050 w 3232"/>
                <a:gd name="T19" fmla="*/ 1077 h 2967"/>
                <a:gd name="T20" fmla="*/ 2812 w 3232"/>
                <a:gd name="T21" fmla="*/ 1182 h 2967"/>
                <a:gd name="T22" fmla="*/ 2669 w 3232"/>
                <a:gd name="T23" fmla="*/ 1421 h 2967"/>
                <a:gd name="T24" fmla="*/ 2497 w 3232"/>
                <a:gd name="T25" fmla="*/ 1469 h 2967"/>
                <a:gd name="T26" fmla="*/ 2345 w 3232"/>
                <a:gd name="T27" fmla="*/ 1716 h 2967"/>
                <a:gd name="T28" fmla="*/ 2182 w 3232"/>
                <a:gd name="T29" fmla="*/ 1774 h 2967"/>
                <a:gd name="T30" fmla="*/ 2240 w 3232"/>
                <a:gd name="T31" fmla="*/ 2146 h 2967"/>
                <a:gd name="T32" fmla="*/ 2459 w 3232"/>
                <a:gd name="T33" fmla="*/ 2279 h 2967"/>
                <a:gd name="T34" fmla="*/ 2392 w 3232"/>
                <a:gd name="T35" fmla="*/ 2451 h 2967"/>
                <a:gd name="T36" fmla="*/ 2526 w 3232"/>
                <a:gd name="T37" fmla="*/ 2623 h 2967"/>
                <a:gd name="T38" fmla="*/ 2154 w 3232"/>
                <a:gd name="T39" fmla="*/ 2908 h 2967"/>
                <a:gd name="T40" fmla="*/ 2078 w 3232"/>
                <a:gd name="T41" fmla="*/ 2908 h 2967"/>
                <a:gd name="T42" fmla="*/ 1858 w 3232"/>
                <a:gd name="T43" fmla="*/ 2937 h 2967"/>
                <a:gd name="T44" fmla="*/ 1601 w 3232"/>
                <a:gd name="T45" fmla="*/ 2928 h 2967"/>
                <a:gd name="T46" fmla="*/ 1553 w 3232"/>
                <a:gd name="T47" fmla="*/ 2861 h 2967"/>
                <a:gd name="T48" fmla="*/ 1305 w 3232"/>
                <a:gd name="T49" fmla="*/ 2670 h 2967"/>
                <a:gd name="T50" fmla="*/ 1210 w 3232"/>
                <a:gd name="T51" fmla="*/ 2584 h 2967"/>
                <a:gd name="T52" fmla="*/ 962 w 3232"/>
                <a:gd name="T53" fmla="*/ 2603 h 2967"/>
                <a:gd name="T54" fmla="*/ 590 w 3232"/>
                <a:gd name="T55" fmla="*/ 2403 h 2967"/>
                <a:gd name="T56" fmla="*/ 457 w 3232"/>
                <a:gd name="T57" fmla="*/ 2489 h 2967"/>
                <a:gd name="T58" fmla="*/ 286 w 3232"/>
                <a:gd name="T59" fmla="*/ 2336 h 2967"/>
                <a:gd name="T60" fmla="*/ 133 w 3232"/>
                <a:gd name="T61" fmla="*/ 2317 h 2967"/>
                <a:gd name="T62" fmla="*/ 76 w 3232"/>
                <a:gd name="T63" fmla="*/ 2251 h 2967"/>
                <a:gd name="T64" fmla="*/ 171 w 3232"/>
                <a:gd name="T65" fmla="*/ 1869 h 2967"/>
                <a:gd name="T66" fmla="*/ 477 w 3232"/>
                <a:gd name="T67" fmla="*/ 1602 h 2967"/>
                <a:gd name="T68" fmla="*/ 419 w 3232"/>
                <a:gd name="T69" fmla="*/ 1326 h 2967"/>
                <a:gd name="T70" fmla="*/ 381 w 3232"/>
                <a:gd name="T71" fmla="*/ 810 h 2967"/>
                <a:gd name="T72" fmla="*/ 638 w 3232"/>
                <a:gd name="T73" fmla="*/ 715 h 2967"/>
                <a:gd name="T74" fmla="*/ 866 w 3232"/>
                <a:gd name="T75" fmla="*/ 734 h 2967"/>
                <a:gd name="T76" fmla="*/ 1057 w 3232"/>
                <a:gd name="T77" fmla="*/ 706 h 2967"/>
                <a:gd name="T78" fmla="*/ 1295 w 3232"/>
                <a:gd name="T79" fmla="*/ 629 h 2967"/>
                <a:gd name="T80" fmla="*/ 1534 w 3232"/>
                <a:gd name="T81" fmla="*/ 381 h 2967"/>
                <a:gd name="T82" fmla="*/ 1677 w 3232"/>
                <a:gd name="T83" fmla="*/ 210 h 2967"/>
                <a:gd name="T84" fmla="*/ 1782 w 3232"/>
                <a:gd name="T85" fmla="*/ 105 h 2967"/>
                <a:gd name="T86" fmla="*/ 1982 w 3232"/>
                <a:gd name="T87" fmla="*/ 0 h 2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2" h="2967">
                  <a:moveTo>
                    <a:pt x="1982" y="0"/>
                  </a:moveTo>
                  <a:lnTo>
                    <a:pt x="1982" y="0"/>
                  </a:lnTo>
                  <a:cubicBezTo>
                    <a:pt x="2011" y="19"/>
                    <a:pt x="2039" y="29"/>
                    <a:pt x="2039" y="67"/>
                  </a:cubicBezTo>
                  <a:cubicBezTo>
                    <a:pt x="2039" y="134"/>
                    <a:pt x="2068" y="124"/>
                    <a:pt x="2125" y="152"/>
                  </a:cubicBezTo>
                  <a:cubicBezTo>
                    <a:pt x="2182" y="191"/>
                    <a:pt x="2182" y="152"/>
                    <a:pt x="2230" y="143"/>
                  </a:cubicBezTo>
                  <a:cubicBezTo>
                    <a:pt x="2259" y="143"/>
                    <a:pt x="2278" y="152"/>
                    <a:pt x="2297" y="162"/>
                  </a:cubicBezTo>
                  <a:cubicBezTo>
                    <a:pt x="2345" y="181"/>
                    <a:pt x="2402" y="152"/>
                    <a:pt x="2449" y="152"/>
                  </a:cubicBezTo>
                  <a:cubicBezTo>
                    <a:pt x="2497" y="152"/>
                    <a:pt x="2535" y="152"/>
                    <a:pt x="2583" y="181"/>
                  </a:cubicBezTo>
                  <a:cubicBezTo>
                    <a:pt x="2602" y="191"/>
                    <a:pt x="2621" y="200"/>
                    <a:pt x="2631" y="210"/>
                  </a:cubicBezTo>
                  <a:cubicBezTo>
                    <a:pt x="2650" y="229"/>
                    <a:pt x="2650" y="248"/>
                    <a:pt x="2669" y="267"/>
                  </a:cubicBezTo>
                  <a:cubicBezTo>
                    <a:pt x="2688" y="276"/>
                    <a:pt x="2726" y="276"/>
                    <a:pt x="2745" y="286"/>
                  </a:cubicBezTo>
                  <a:lnTo>
                    <a:pt x="2745" y="286"/>
                  </a:lnTo>
                  <a:cubicBezTo>
                    <a:pt x="2754" y="343"/>
                    <a:pt x="2745" y="401"/>
                    <a:pt x="2774" y="458"/>
                  </a:cubicBezTo>
                  <a:cubicBezTo>
                    <a:pt x="2793" y="496"/>
                    <a:pt x="2821" y="515"/>
                    <a:pt x="2869" y="505"/>
                  </a:cubicBezTo>
                  <a:cubicBezTo>
                    <a:pt x="2907" y="505"/>
                    <a:pt x="2955" y="496"/>
                    <a:pt x="2964" y="534"/>
                  </a:cubicBezTo>
                  <a:cubicBezTo>
                    <a:pt x="2974" y="582"/>
                    <a:pt x="3069" y="563"/>
                    <a:pt x="3108" y="591"/>
                  </a:cubicBezTo>
                  <a:cubicBezTo>
                    <a:pt x="3231" y="668"/>
                    <a:pt x="2974" y="687"/>
                    <a:pt x="3041" y="734"/>
                  </a:cubicBezTo>
                  <a:cubicBezTo>
                    <a:pt x="3126" y="792"/>
                    <a:pt x="3060" y="772"/>
                    <a:pt x="3050" y="830"/>
                  </a:cubicBezTo>
                  <a:cubicBezTo>
                    <a:pt x="3050" y="849"/>
                    <a:pt x="3050" y="973"/>
                    <a:pt x="3060" y="992"/>
                  </a:cubicBezTo>
                  <a:cubicBezTo>
                    <a:pt x="3050" y="1011"/>
                    <a:pt x="3088" y="1059"/>
                    <a:pt x="3050" y="1077"/>
                  </a:cubicBezTo>
                  <a:cubicBezTo>
                    <a:pt x="3021" y="1087"/>
                    <a:pt x="2983" y="1077"/>
                    <a:pt x="2955" y="1087"/>
                  </a:cubicBezTo>
                  <a:cubicBezTo>
                    <a:pt x="2898" y="1116"/>
                    <a:pt x="2859" y="1154"/>
                    <a:pt x="2812" y="1182"/>
                  </a:cubicBezTo>
                  <a:cubicBezTo>
                    <a:pt x="2659" y="1278"/>
                    <a:pt x="2821" y="1259"/>
                    <a:pt x="2774" y="1373"/>
                  </a:cubicBezTo>
                  <a:cubicBezTo>
                    <a:pt x="2764" y="1411"/>
                    <a:pt x="2707" y="1402"/>
                    <a:pt x="2669" y="1421"/>
                  </a:cubicBezTo>
                  <a:cubicBezTo>
                    <a:pt x="2631" y="1440"/>
                    <a:pt x="2650" y="1478"/>
                    <a:pt x="2583" y="1497"/>
                  </a:cubicBezTo>
                  <a:cubicBezTo>
                    <a:pt x="2554" y="1497"/>
                    <a:pt x="2516" y="1459"/>
                    <a:pt x="2497" y="1469"/>
                  </a:cubicBezTo>
                  <a:cubicBezTo>
                    <a:pt x="2469" y="1478"/>
                    <a:pt x="2449" y="1526"/>
                    <a:pt x="2402" y="1535"/>
                  </a:cubicBezTo>
                  <a:cubicBezTo>
                    <a:pt x="2325" y="1564"/>
                    <a:pt x="2373" y="1650"/>
                    <a:pt x="2345" y="1716"/>
                  </a:cubicBezTo>
                  <a:cubicBezTo>
                    <a:pt x="2306" y="1774"/>
                    <a:pt x="2278" y="1745"/>
                    <a:pt x="2230" y="1736"/>
                  </a:cubicBezTo>
                  <a:cubicBezTo>
                    <a:pt x="2211" y="1726"/>
                    <a:pt x="2144" y="1745"/>
                    <a:pt x="2182" y="1774"/>
                  </a:cubicBezTo>
                  <a:cubicBezTo>
                    <a:pt x="2268" y="1831"/>
                    <a:pt x="2220" y="1860"/>
                    <a:pt x="2202" y="1936"/>
                  </a:cubicBezTo>
                  <a:cubicBezTo>
                    <a:pt x="2192" y="1993"/>
                    <a:pt x="2211" y="2098"/>
                    <a:pt x="2240" y="2146"/>
                  </a:cubicBezTo>
                  <a:cubicBezTo>
                    <a:pt x="2249" y="2203"/>
                    <a:pt x="2259" y="2270"/>
                    <a:pt x="2325" y="2270"/>
                  </a:cubicBezTo>
                  <a:cubicBezTo>
                    <a:pt x="2345" y="2270"/>
                    <a:pt x="2469" y="2260"/>
                    <a:pt x="2459" y="2279"/>
                  </a:cubicBezTo>
                  <a:cubicBezTo>
                    <a:pt x="2440" y="2317"/>
                    <a:pt x="2449" y="2346"/>
                    <a:pt x="2421" y="2384"/>
                  </a:cubicBezTo>
                  <a:cubicBezTo>
                    <a:pt x="2402" y="2403"/>
                    <a:pt x="2383" y="2422"/>
                    <a:pt x="2392" y="2451"/>
                  </a:cubicBezTo>
                  <a:cubicBezTo>
                    <a:pt x="2392" y="2479"/>
                    <a:pt x="2373" y="2518"/>
                    <a:pt x="2383" y="2537"/>
                  </a:cubicBezTo>
                  <a:cubicBezTo>
                    <a:pt x="2411" y="2575"/>
                    <a:pt x="2507" y="2584"/>
                    <a:pt x="2526" y="2623"/>
                  </a:cubicBezTo>
                  <a:cubicBezTo>
                    <a:pt x="2554" y="2708"/>
                    <a:pt x="2392" y="2765"/>
                    <a:pt x="2345" y="2794"/>
                  </a:cubicBezTo>
                  <a:cubicBezTo>
                    <a:pt x="2287" y="2804"/>
                    <a:pt x="2163" y="2842"/>
                    <a:pt x="2154" y="2908"/>
                  </a:cubicBezTo>
                  <a:lnTo>
                    <a:pt x="2154" y="2908"/>
                  </a:lnTo>
                  <a:cubicBezTo>
                    <a:pt x="2078" y="2908"/>
                    <a:pt x="2078" y="2908"/>
                    <a:pt x="2078" y="2908"/>
                  </a:cubicBezTo>
                  <a:cubicBezTo>
                    <a:pt x="2039" y="2908"/>
                    <a:pt x="2001" y="2937"/>
                    <a:pt x="1973" y="2947"/>
                  </a:cubicBezTo>
                  <a:cubicBezTo>
                    <a:pt x="1935" y="2966"/>
                    <a:pt x="1896" y="2956"/>
                    <a:pt x="1858" y="2937"/>
                  </a:cubicBezTo>
                  <a:cubicBezTo>
                    <a:pt x="1811" y="2928"/>
                    <a:pt x="1753" y="2851"/>
                    <a:pt x="1715" y="2908"/>
                  </a:cubicBezTo>
                  <a:cubicBezTo>
                    <a:pt x="1686" y="2956"/>
                    <a:pt x="1648" y="2928"/>
                    <a:pt x="1601" y="2928"/>
                  </a:cubicBezTo>
                  <a:lnTo>
                    <a:pt x="1601" y="2928"/>
                  </a:lnTo>
                  <a:cubicBezTo>
                    <a:pt x="1581" y="2918"/>
                    <a:pt x="1572" y="2880"/>
                    <a:pt x="1553" y="2861"/>
                  </a:cubicBezTo>
                  <a:cubicBezTo>
                    <a:pt x="1534" y="2842"/>
                    <a:pt x="1496" y="2823"/>
                    <a:pt x="1477" y="2813"/>
                  </a:cubicBezTo>
                  <a:cubicBezTo>
                    <a:pt x="1410" y="2775"/>
                    <a:pt x="1334" y="2737"/>
                    <a:pt x="1305" y="2670"/>
                  </a:cubicBezTo>
                  <a:cubicBezTo>
                    <a:pt x="1295" y="2651"/>
                    <a:pt x="1286" y="2641"/>
                    <a:pt x="1277" y="2623"/>
                  </a:cubicBezTo>
                  <a:cubicBezTo>
                    <a:pt x="1257" y="2603"/>
                    <a:pt x="1238" y="2603"/>
                    <a:pt x="1210" y="2584"/>
                  </a:cubicBezTo>
                  <a:cubicBezTo>
                    <a:pt x="1162" y="2575"/>
                    <a:pt x="1143" y="2546"/>
                    <a:pt x="1086" y="2546"/>
                  </a:cubicBezTo>
                  <a:cubicBezTo>
                    <a:pt x="1048" y="2556"/>
                    <a:pt x="1000" y="2603"/>
                    <a:pt x="962" y="2603"/>
                  </a:cubicBezTo>
                  <a:cubicBezTo>
                    <a:pt x="885" y="2584"/>
                    <a:pt x="876" y="2451"/>
                    <a:pt x="781" y="2422"/>
                  </a:cubicBezTo>
                  <a:cubicBezTo>
                    <a:pt x="714" y="2394"/>
                    <a:pt x="656" y="2432"/>
                    <a:pt x="590" y="2403"/>
                  </a:cubicBezTo>
                  <a:cubicBezTo>
                    <a:pt x="477" y="2356"/>
                    <a:pt x="524" y="2432"/>
                    <a:pt x="457" y="2489"/>
                  </a:cubicBezTo>
                  <a:lnTo>
                    <a:pt x="457" y="2489"/>
                  </a:lnTo>
                  <a:cubicBezTo>
                    <a:pt x="390" y="2441"/>
                    <a:pt x="390" y="2441"/>
                    <a:pt x="390" y="2441"/>
                  </a:cubicBezTo>
                  <a:cubicBezTo>
                    <a:pt x="362" y="2403"/>
                    <a:pt x="333" y="2365"/>
                    <a:pt x="286" y="2336"/>
                  </a:cubicBezTo>
                  <a:cubicBezTo>
                    <a:pt x="247" y="2308"/>
                    <a:pt x="238" y="2260"/>
                    <a:pt x="190" y="2298"/>
                  </a:cubicBezTo>
                  <a:cubicBezTo>
                    <a:pt x="171" y="2308"/>
                    <a:pt x="152" y="2317"/>
                    <a:pt x="133" y="2317"/>
                  </a:cubicBezTo>
                  <a:lnTo>
                    <a:pt x="133" y="2317"/>
                  </a:lnTo>
                  <a:cubicBezTo>
                    <a:pt x="76" y="2251"/>
                    <a:pt x="76" y="2251"/>
                    <a:pt x="76" y="2251"/>
                  </a:cubicBezTo>
                  <a:cubicBezTo>
                    <a:pt x="38" y="2165"/>
                    <a:pt x="95" y="2136"/>
                    <a:pt x="95" y="2041"/>
                  </a:cubicBezTo>
                  <a:cubicBezTo>
                    <a:pt x="85" y="1917"/>
                    <a:pt x="0" y="1869"/>
                    <a:pt x="171" y="1869"/>
                  </a:cubicBezTo>
                  <a:cubicBezTo>
                    <a:pt x="267" y="1869"/>
                    <a:pt x="267" y="1821"/>
                    <a:pt x="324" y="1774"/>
                  </a:cubicBezTo>
                  <a:cubicBezTo>
                    <a:pt x="381" y="1726"/>
                    <a:pt x="477" y="1688"/>
                    <a:pt x="477" y="1602"/>
                  </a:cubicBezTo>
                  <a:cubicBezTo>
                    <a:pt x="477" y="1516"/>
                    <a:pt x="467" y="1411"/>
                    <a:pt x="419" y="1326"/>
                  </a:cubicBezTo>
                  <a:lnTo>
                    <a:pt x="419" y="1326"/>
                  </a:lnTo>
                  <a:cubicBezTo>
                    <a:pt x="381" y="810"/>
                    <a:pt x="381" y="810"/>
                    <a:pt x="381" y="810"/>
                  </a:cubicBezTo>
                  <a:lnTo>
                    <a:pt x="381" y="810"/>
                  </a:lnTo>
                  <a:cubicBezTo>
                    <a:pt x="410" y="782"/>
                    <a:pt x="477" y="753"/>
                    <a:pt x="515" y="772"/>
                  </a:cubicBezTo>
                  <a:cubicBezTo>
                    <a:pt x="553" y="782"/>
                    <a:pt x="581" y="715"/>
                    <a:pt x="638" y="715"/>
                  </a:cubicBezTo>
                  <a:cubicBezTo>
                    <a:pt x="666" y="715"/>
                    <a:pt x="704" y="753"/>
                    <a:pt x="743" y="753"/>
                  </a:cubicBezTo>
                  <a:cubicBezTo>
                    <a:pt x="781" y="753"/>
                    <a:pt x="819" y="725"/>
                    <a:pt x="866" y="734"/>
                  </a:cubicBezTo>
                  <a:cubicBezTo>
                    <a:pt x="905" y="744"/>
                    <a:pt x="933" y="753"/>
                    <a:pt x="971" y="753"/>
                  </a:cubicBezTo>
                  <a:cubicBezTo>
                    <a:pt x="1010" y="753"/>
                    <a:pt x="1028" y="725"/>
                    <a:pt x="1057" y="706"/>
                  </a:cubicBezTo>
                  <a:cubicBezTo>
                    <a:pt x="1105" y="687"/>
                    <a:pt x="1172" y="715"/>
                    <a:pt x="1219" y="706"/>
                  </a:cubicBezTo>
                  <a:cubicBezTo>
                    <a:pt x="1277" y="696"/>
                    <a:pt x="1277" y="629"/>
                    <a:pt x="1295" y="629"/>
                  </a:cubicBezTo>
                  <a:cubicBezTo>
                    <a:pt x="1353" y="620"/>
                    <a:pt x="1429" y="620"/>
                    <a:pt x="1467" y="582"/>
                  </a:cubicBezTo>
                  <a:cubicBezTo>
                    <a:pt x="1524" y="505"/>
                    <a:pt x="1505" y="458"/>
                    <a:pt x="1534" y="381"/>
                  </a:cubicBezTo>
                  <a:cubicBezTo>
                    <a:pt x="1544" y="353"/>
                    <a:pt x="1544" y="324"/>
                    <a:pt x="1572" y="305"/>
                  </a:cubicBezTo>
                  <a:cubicBezTo>
                    <a:pt x="1610" y="276"/>
                    <a:pt x="1658" y="276"/>
                    <a:pt x="1677" y="210"/>
                  </a:cubicBezTo>
                  <a:cubicBezTo>
                    <a:pt x="1686" y="162"/>
                    <a:pt x="1667" y="143"/>
                    <a:pt x="1715" y="114"/>
                  </a:cubicBezTo>
                  <a:cubicBezTo>
                    <a:pt x="1744" y="105"/>
                    <a:pt x="1763" y="114"/>
                    <a:pt x="1782" y="105"/>
                  </a:cubicBezTo>
                  <a:cubicBezTo>
                    <a:pt x="1820" y="95"/>
                    <a:pt x="1849" y="57"/>
                    <a:pt x="1887" y="38"/>
                  </a:cubicBezTo>
                  <a:cubicBezTo>
                    <a:pt x="1915" y="29"/>
                    <a:pt x="1953" y="9"/>
                    <a:pt x="1982"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156" name="Freeform 24">
              <a:extLst>
                <a:ext uri="{FF2B5EF4-FFF2-40B4-BE49-F238E27FC236}">
                  <a16:creationId xmlns:a16="http://schemas.microsoft.com/office/drawing/2014/main" id="{B55E80D7-7C41-4F6B-A826-37C79260C414}"/>
                </a:ext>
              </a:extLst>
            </p:cNvPr>
            <p:cNvSpPr>
              <a:spLocks noChangeArrowheads="1"/>
            </p:cNvSpPr>
            <p:nvPr/>
          </p:nvSpPr>
          <p:spPr bwMode="auto">
            <a:xfrm>
              <a:off x="6023796" y="2926885"/>
              <a:ext cx="242496" cy="243286"/>
            </a:xfrm>
            <a:custGeom>
              <a:avLst/>
              <a:gdLst>
                <a:gd name="T0" fmla="*/ 269912 w 984"/>
                <a:gd name="T1" fmla="*/ 28312 h 983"/>
                <a:gd name="T2" fmla="*/ 269912 w 984"/>
                <a:gd name="T3" fmla="*/ 28312 h 983"/>
                <a:gd name="T4" fmla="*/ 298194 w 984"/>
                <a:gd name="T5" fmla="*/ 18875 h 983"/>
                <a:gd name="T6" fmla="*/ 345825 w 984"/>
                <a:gd name="T7" fmla="*/ 37749 h 983"/>
                <a:gd name="T8" fmla="*/ 397426 w 984"/>
                <a:gd name="T9" fmla="*/ 89903 h 983"/>
                <a:gd name="T10" fmla="*/ 430669 w 984"/>
                <a:gd name="T11" fmla="*/ 113744 h 983"/>
                <a:gd name="T12" fmla="*/ 430669 w 984"/>
                <a:gd name="T13" fmla="*/ 113744 h 983"/>
                <a:gd name="T14" fmla="*/ 482766 w 984"/>
                <a:gd name="T15" fmla="*/ 170368 h 983"/>
                <a:gd name="T16" fmla="*/ 421242 w 984"/>
                <a:gd name="T17" fmla="*/ 232456 h 983"/>
                <a:gd name="T18" fmla="*/ 383534 w 984"/>
                <a:gd name="T19" fmla="*/ 250833 h 983"/>
                <a:gd name="T20" fmla="*/ 317048 w 984"/>
                <a:gd name="T21" fmla="*/ 317391 h 983"/>
                <a:gd name="T22" fmla="*/ 322010 w 984"/>
                <a:gd name="T23" fmla="*/ 397857 h 983"/>
                <a:gd name="T24" fmla="*/ 260485 w 984"/>
                <a:gd name="T25" fmla="*/ 402824 h 983"/>
                <a:gd name="T26" fmla="*/ 189534 w 984"/>
                <a:gd name="T27" fmla="*/ 454977 h 983"/>
                <a:gd name="T28" fmla="*/ 184572 w 984"/>
                <a:gd name="T29" fmla="*/ 473852 h 983"/>
                <a:gd name="T30" fmla="*/ 184572 w 984"/>
                <a:gd name="T31" fmla="*/ 473852 h 983"/>
                <a:gd name="T32" fmla="*/ 128010 w 984"/>
                <a:gd name="T33" fmla="*/ 473852 h 983"/>
                <a:gd name="T34" fmla="*/ 57059 w 984"/>
                <a:gd name="T35" fmla="*/ 478322 h 983"/>
                <a:gd name="T36" fmla="*/ 0 w 984"/>
                <a:gd name="T37" fmla="*/ 487759 h 983"/>
                <a:gd name="T38" fmla="*/ 0 w 984"/>
                <a:gd name="T39" fmla="*/ 487759 h 983"/>
                <a:gd name="T40" fmla="*/ 0 w 984"/>
                <a:gd name="T41" fmla="*/ 255800 h 983"/>
                <a:gd name="T42" fmla="*/ 0 w 984"/>
                <a:gd name="T43" fmla="*/ 255800 h 983"/>
                <a:gd name="T44" fmla="*/ 23816 w 984"/>
                <a:gd name="T45" fmla="*/ 213084 h 983"/>
                <a:gd name="T46" fmla="*/ 47632 w 984"/>
                <a:gd name="T47" fmla="*/ 194210 h 983"/>
                <a:gd name="T48" fmla="*/ 123544 w 984"/>
                <a:gd name="T49" fmla="*/ 104307 h 983"/>
                <a:gd name="T50" fmla="*/ 123544 w 984"/>
                <a:gd name="T51" fmla="*/ 99340 h 983"/>
                <a:gd name="T52" fmla="*/ 165718 w 984"/>
                <a:gd name="T53" fmla="*/ 137586 h 983"/>
                <a:gd name="T54" fmla="*/ 269912 w 984"/>
                <a:gd name="T55" fmla="*/ 28312 h 9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4" h="983">
                  <a:moveTo>
                    <a:pt x="544" y="57"/>
                  </a:moveTo>
                  <a:lnTo>
                    <a:pt x="544" y="57"/>
                  </a:lnTo>
                  <a:cubicBezTo>
                    <a:pt x="563" y="57"/>
                    <a:pt x="582" y="48"/>
                    <a:pt x="601" y="38"/>
                  </a:cubicBezTo>
                  <a:cubicBezTo>
                    <a:pt x="649" y="0"/>
                    <a:pt x="658" y="48"/>
                    <a:pt x="697" y="76"/>
                  </a:cubicBezTo>
                  <a:cubicBezTo>
                    <a:pt x="744" y="105"/>
                    <a:pt x="773" y="143"/>
                    <a:pt x="801" y="181"/>
                  </a:cubicBezTo>
                  <a:cubicBezTo>
                    <a:pt x="868" y="229"/>
                    <a:pt x="868" y="229"/>
                    <a:pt x="868" y="229"/>
                  </a:cubicBezTo>
                  <a:cubicBezTo>
                    <a:pt x="878" y="277"/>
                    <a:pt x="973" y="258"/>
                    <a:pt x="973" y="343"/>
                  </a:cubicBezTo>
                  <a:cubicBezTo>
                    <a:pt x="983" y="429"/>
                    <a:pt x="973" y="486"/>
                    <a:pt x="849" y="468"/>
                  </a:cubicBezTo>
                  <a:cubicBezTo>
                    <a:pt x="783" y="448"/>
                    <a:pt x="792" y="420"/>
                    <a:pt x="773" y="505"/>
                  </a:cubicBezTo>
                  <a:cubicBezTo>
                    <a:pt x="763" y="572"/>
                    <a:pt x="678" y="601"/>
                    <a:pt x="639" y="639"/>
                  </a:cubicBezTo>
                  <a:cubicBezTo>
                    <a:pt x="592" y="677"/>
                    <a:pt x="716" y="792"/>
                    <a:pt x="649" y="801"/>
                  </a:cubicBezTo>
                  <a:cubicBezTo>
                    <a:pt x="611" y="811"/>
                    <a:pt x="563" y="801"/>
                    <a:pt x="525" y="811"/>
                  </a:cubicBezTo>
                  <a:cubicBezTo>
                    <a:pt x="468" y="830"/>
                    <a:pt x="458" y="897"/>
                    <a:pt x="382" y="916"/>
                  </a:cubicBezTo>
                  <a:cubicBezTo>
                    <a:pt x="372" y="954"/>
                    <a:pt x="372" y="954"/>
                    <a:pt x="372" y="954"/>
                  </a:cubicBezTo>
                  <a:cubicBezTo>
                    <a:pt x="334" y="954"/>
                    <a:pt x="296" y="944"/>
                    <a:pt x="258" y="954"/>
                  </a:cubicBezTo>
                  <a:cubicBezTo>
                    <a:pt x="115" y="963"/>
                    <a:pt x="115" y="963"/>
                    <a:pt x="115" y="963"/>
                  </a:cubicBezTo>
                  <a:cubicBezTo>
                    <a:pt x="77" y="963"/>
                    <a:pt x="39" y="973"/>
                    <a:pt x="0" y="982"/>
                  </a:cubicBezTo>
                  <a:cubicBezTo>
                    <a:pt x="0" y="515"/>
                    <a:pt x="0" y="515"/>
                    <a:pt x="0" y="515"/>
                  </a:cubicBezTo>
                  <a:cubicBezTo>
                    <a:pt x="48" y="505"/>
                    <a:pt x="48" y="477"/>
                    <a:pt x="48" y="429"/>
                  </a:cubicBezTo>
                  <a:cubicBezTo>
                    <a:pt x="48" y="391"/>
                    <a:pt x="48" y="363"/>
                    <a:pt x="96" y="391"/>
                  </a:cubicBezTo>
                  <a:cubicBezTo>
                    <a:pt x="182" y="448"/>
                    <a:pt x="239" y="267"/>
                    <a:pt x="249" y="210"/>
                  </a:cubicBezTo>
                  <a:cubicBezTo>
                    <a:pt x="249" y="200"/>
                    <a:pt x="249" y="210"/>
                    <a:pt x="249" y="200"/>
                  </a:cubicBezTo>
                  <a:cubicBezTo>
                    <a:pt x="267" y="200"/>
                    <a:pt x="315" y="258"/>
                    <a:pt x="334" y="277"/>
                  </a:cubicBezTo>
                  <a:cubicBezTo>
                    <a:pt x="487" y="391"/>
                    <a:pt x="487" y="124"/>
                    <a:pt x="544" y="57"/>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7" name="Freeform 25">
              <a:extLst>
                <a:ext uri="{FF2B5EF4-FFF2-40B4-BE49-F238E27FC236}">
                  <a16:creationId xmlns:a16="http://schemas.microsoft.com/office/drawing/2014/main" id="{B75362D7-7B40-428B-A33D-399712CAEFD5}"/>
                </a:ext>
              </a:extLst>
            </p:cNvPr>
            <p:cNvSpPr>
              <a:spLocks noChangeArrowheads="1"/>
            </p:cNvSpPr>
            <p:nvPr/>
          </p:nvSpPr>
          <p:spPr bwMode="auto">
            <a:xfrm>
              <a:off x="5731537" y="2861324"/>
              <a:ext cx="259083" cy="245656"/>
            </a:xfrm>
            <a:custGeom>
              <a:avLst/>
              <a:gdLst>
                <a:gd name="T0" fmla="*/ 236712 w 1050"/>
                <a:gd name="T1" fmla="*/ 0 h 993"/>
                <a:gd name="T2" fmla="*/ 236712 w 1050"/>
                <a:gd name="T3" fmla="*/ 0 h 993"/>
                <a:gd name="T4" fmla="*/ 326534 w 1050"/>
                <a:gd name="T5" fmla="*/ 4465 h 993"/>
                <a:gd name="T6" fmla="*/ 326534 w 1050"/>
                <a:gd name="T7" fmla="*/ 4465 h 993"/>
                <a:gd name="T8" fmla="*/ 312143 w 1050"/>
                <a:gd name="T9" fmla="*/ 42665 h 993"/>
                <a:gd name="T10" fmla="*/ 331497 w 1050"/>
                <a:gd name="T11" fmla="*/ 99222 h 993"/>
                <a:gd name="T12" fmla="*/ 393032 w 1050"/>
                <a:gd name="T13" fmla="*/ 85331 h 993"/>
                <a:gd name="T14" fmla="*/ 411889 w 1050"/>
                <a:gd name="T15" fmla="*/ 89796 h 993"/>
                <a:gd name="T16" fmla="*/ 468462 w 1050"/>
                <a:gd name="T17" fmla="*/ 104183 h 993"/>
                <a:gd name="T18" fmla="*/ 449605 w 1050"/>
                <a:gd name="T19" fmla="*/ 193978 h 993"/>
                <a:gd name="T20" fmla="*/ 463996 w 1050"/>
                <a:gd name="T21" fmla="*/ 222256 h 993"/>
                <a:gd name="T22" fmla="*/ 468462 w 1050"/>
                <a:gd name="T23" fmla="*/ 264922 h 993"/>
                <a:gd name="T24" fmla="*/ 516102 w 1050"/>
                <a:gd name="T25" fmla="*/ 307587 h 993"/>
                <a:gd name="T26" fmla="*/ 520569 w 1050"/>
                <a:gd name="T27" fmla="*/ 373569 h 993"/>
                <a:gd name="T28" fmla="*/ 520569 w 1050"/>
                <a:gd name="T29" fmla="*/ 373569 h 993"/>
                <a:gd name="T30" fmla="*/ 477891 w 1050"/>
                <a:gd name="T31" fmla="*/ 387956 h 993"/>
                <a:gd name="T32" fmla="*/ 302714 w 1050"/>
                <a:gd name="T33" fmla="*/ 468326 h 993"/>
                <a:gd name="T34" fmla="*/ 274428 w 1050"/>
                <a:gd name="T35" fmla="*/ 482713 h 993"/>
                <a:gd name="T36" fmla="*/ 246141 w 1050"/>
                <a:gd name="T37" fmla="*/ 473287 h 993"/>
                <a:gd name="T38" fmla="*/ 184606 w 1050"/>
                <a:gd name="T39" fmla="*/ 487178 h 993"/>
                <a:gd name="T40" fmla="*/ 104213 w 1050"/>
                <a:gd name="T41" fmla="*/ 487178 h 993"/>
                <a:gd name="T42" fmla="*/ 104213 w 1050"/>
                <a:gd name="T43" fmla="*/ 487178 h 993"/>
                <a:gd name="T44" fmla="*/ 99250 w 1050"/>
                <a:gd name="T45" fmla="*/ 473287 h 993"/>
                <a:gd name="T46" fmla="*/ 80393 w 1050"/>
                <a:gd name="T47" fmla="*/ 468326 h 993"/>
                <a:gd name="T48" fmla="*/ 70964 w 1050"/>
                <a:gd name="T49" fmla="*/ 463861 h 993"/>
                <a:gd name="T50" fmla="*/ 52107 w 1050"/>
                <a:gd name="T51" fmla="*/ 473287 h 993"/>
                <a:gd name="T52" fmla="*/ 52107 w 1050"/>
                <a:gd name="T53" fmla="*/ 473287 h 993"/>
                <a:gd name="T54" fmla="*/ 56573 w 1050"/>
                <a:gd name="T55" fmla="*/ 435087 h 993"/>
                <a:gd name="T56" fmla="*/ 0 w 1050"/>
                <a:gd name="T57" fmla="*/ 430622 h 993"/>
                <a:gd name="T58" fmla="*/ 0 w 1050"/>
                <a:gd name="T59" fmla="*/ 430622 h 993"/>
                <a:gd name="T60" fmla="*/ 33249 w 1050"/>
                <a:gd name="T61" fmla="*/ 317013 h 993"/>
                <a:gd name="T62" fmla="*/ 61535 w 1050"/>
                <a:gd name="T63" fmla="*/ 279309 h 993"/>
                <a:gd name="T64" fmla="*/ 42678 w 1050"/>
                <a:gd name="T65" fmla="*/ 203404 h 993"/>
                <a:gd name="T66" fmla="*/ 42678 w 1050"/>
                <a:gd name="T67" fmla="*/ 203404 h 993"/>
                <a:gd name="T68" fmla="*/ 123071 w 1050"/>
                <a:gd name="T69" fmla="*/ 160739 h 993"/>
                <a:gd name="T70" fmla="*/ 236712 w 1050"/>
                <a:gd name="T71" fmla="*/ 156274 h 993"/>
                <a:gd name="T72" fmla="*/ 231750 w 1050"/>
                <a:gd name="T73" fmla="*/ 113609 h 993"/>
                <a:gd name="T74" fmla="*/ 222321 w 1050"/>
                <a:gd name="T75" fmla="*/ 56556 h 993"/>
                <a:gd name="T76" fmla="*/ 236712 w 1050"/>
                <a:gd name="T77" fmla="*/ 0 h 9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50" h="993">
                  <a:moveTo>
                    <a:pt x="477" y="0"/>
                  </a:moveTo>
                  <a:lnTo>
                    <a:pt x="477" y="0"/>
                  </a:lnTo>
                  <a:cubicBezTo>
                    <a:pt x="658" y="9"/>
                    <a:pt x="658" y="9"/>
                    <a:pt x="658" y="9"/>
                  </a:cubicBezTo>
                  <a:cubicBezTo>
                    <a:pt x="658" y="38"/>
                    <a:pt x="629" y="57"/>
                    <a:pt x="629" y="86"/>
                  </a:cubicBezTo>
                  <a:cubicBezTo>
                    <a:pt x="620" y="134"/>
                    <a:pt x="620" y="181"/>
                    <a:pt x="668" y="200"/>
                  </a:cubicBezTo>
                  <a:cubicBezTo>
                    <a:pt x="706" y="210"/>
                    <a:pt x="753" y="172"/>
                    <a:pt x="792" y="172"/>
                  </a:cubicBezTo>
                  <a:cubicBezTo>
                    <a:pt x="801" y="172"/>
                    <a:pt x="811" y="181"/>
                    <a:pt x="830" y="181"/>
                  </a:cubicBezTo>
                  <a:cubicBezTo>
                    <a:pt x="858" y="181"/>
                    <a:pt x="973" y="153"/>
                    <a:pt x="944" y="210"/>
                  </a:cubicBezTo>
                  <a:cubicBezTo>
                    <a:pt x="915" y="277"/>
                    <a:pt x="906" y="324"/>
                    <a:pt x="906" y="391"/>
                  </a:cubicBezTo>
                  <a:cubicBezTo>
                    <a:pt x="906" y="420"/>
                    <a:pt x="915" y="429"/>
                    <a:pt x="935" y="448"/>
                  </a:cubicBezTo>
                  <a:cubicBezTo>
                    <a:pt x="973" y="496"/>
                    <a:pt x="954" y="486"/>
                    <a:pt x="944" y="534"/>
                  </a:cubicBezTo>
                  <a:cubicBezTo>
                    <a:pt x="925" y="610"/>
                    <a:pt x="1030" y="563"/>
                    <a:pt x="1040" y="620"/>
                  </a:cubicBezTo>
                  <a:cubicBezTo>
                    <a:pt x="1049" y="668"/>
                    <a:pt x="1030" y="706"/>
                    <a:pt x="1049" y="753"/>
                  </a:cubicBezTo>
                  <a:cubicBezTo>
                    <a:pt x="963" y="782"/>
                    <a:pt x="963" y="782"/>
                    <a:pt x="963" y="782"/>
                  </a:cubicBezTo>
                  <a:cubicBezTo>
                    <a:pt x="849" y="830"/>
                    <a:pt x="734" y="935"/>
                    <a:pt x="610" y="944"/>
                  </a:cubicBezTo>
                  <a:cubicBezTo>
                    <a:pt x="591" y="954"/>
                    <a:pt x="572" y="973"/>
                    <a:pt x="553" y="973"/>
                  </a:cubicBezTo>
                  <a:cubicBezTo>
                    <a:pt x="544" y="973"/>
                    <a:pt x="534" y="925"/>
                    <a:pt x="496" y="954"/>
                  </a:cubicBezTo>
                  <a:cubicBezTo>
                    <a:pt x="448" y="992"/>
                    <a:pt x="420" y="963"/>
                    <a:pt x="372" y="982"/>
                  </a:cubicBezTo>
                  <a:cubicBezTo>
                    <a:pt x="210" y="982"/>
                    <a:pt x="210" y="982"/>
                    <a:pt x="210" y="982"/>
                  </a:cubicBezTo>
                  <a:cubicBezTo>
                    <a:pt x="210" y="963"/>
                    <a:pt x="210" y="963"/>
                    <a:pt x="200" y="954"/>
                  </a:cubicBezTo>
                  <a:cubicBezTo>
                    <a:pt x="191" y="954"/>
                    <a:pt x="172" y="944"/>
                    <a:pt x="162" y="944"/>
                  </a:cubicBezTo>
                  <a:cubicBezTo>
                    <a:pt x="152" y="935"/>
                    <a:pt x="152" y="935"/>
                    <a:pt x="143" y="935"/>
                  </a:cubicBezTo>
                  <a:cubicBezTo>
                    <a:pt x="134" y="935"/>
                    <a:pt x="124" y="954"/>
                    <a:pt x="105" y="954"/>
                  </a:cubicBezTo>
                  <a:cubicBezTo>
                    <a:pt x="114" y="877"/>
                    <a:pt x="114" y="877"/>
                    <a:pt x="114" y="877"/>
                  </a:cubicBezTo>
                  <a:cubicBezTo>
                    <a:pt x="0" y="868"/>
                    <a:pt x="0" y="868"/>
                    <a:pt x="0" y="868"/>
                  </a:cubicBezTo>
                  <a:cubicBezTo>
                    <a:pt x="19" y="792"/>
                    <a:pt x="19" y="706"/>
                    <a:pt x="67" y="639"/>
                  </a:cubicBezTo>
                  <a:cubicBezTo>
                    <a:pt x="86" y="610"/>
                    <a:pt x="124" y="591"/>
                    <a:pt x="124" y="563"/>
                  </a:cubicBezTo>
                  <a:cubicBezTo>
                    <a:pt x="143" y="496"/>
                    <a:pt x="105" y="467"/>
                    <a:pt x="86" y="410"/>
                  </a:cubicBezTo>
                  <a:cubicBezTo>
                    <a:pt x="152" y="401"/>
                    <a:pt x="162" y="324"/>
                    <a:pt x="248" y="324"/>
                  </a:cubicBezTo>
                  <a:cubicBezTo>
                    <a:pt x="315" y="324"/>
                    <a:pt x="506" y="496"/>
                    <a:pt x="477" y="315"/>
                  </a:cubicBezTo>
                  <a:cubicBezTo>
                    <a:pt x="477" y="286"/>
                    <a:pt x="467" y="258"/>
                    <a:pt x="467" y="229"/>
                  </a:cubicBezTo>
                  <a:cubicBezTo>
                    <a:pt x="458" y="191"/>
                    <a:pt x="429" y="162"/>
                    <a:pt x="448" y="114"/>
                  </a:cubicBezTo>
                  <a:cubicBezTo>
                    <a:pt x="467" y="86"/>
                    <a:pt x="458" y="38"/>
                    <a:pt x="477"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8" name="Freeform 26">
              <a:extLst>
                <a:ext uri="{FF2B5EF4-FFF2-40B4-BE49-F238E27FC236}">
                  <a16:creationId xmlns:a16="http://schemas.microsoft.com/office/drawing/2014/main" id="{D8345A53-34FB-4FF3-9D2E-DE1DB6628C43}"/>
                </a:ext>
              </a:extLst>
            </p:cNvPr>
            <p:cNvSpPr>
              <a:spLocks noChangeArrowheads="1"/>
            </p:cNvSpPr>
            <p:nvPr/>
          </p:nvSpPr>
          <p:spPr bwMode="auto">
            <a:xfrm>
              <a:off x="5717319" y="2805243"/>
              <a:ext cx="139811" cy="179304"/>
            </a:xfrm>
            <a:custGeom>
              <a:avLst/>
              <a:gdLst>
                <a:gd name="T0" fmla="*/ 246450 w 564"/>
                <a:gd name="T1" fmla="*/ 52249 h 726"/>
                <a:gd name="T2" fmla="*/ 246450 w 564"/>
                <a:gd name="T3" fmla="*/ 52249 h 726"/>
                <a:gd name="T4" fmla="*/ 250921 w 564"/>
                <a:gd name="T5" fmla="*/ 61704 h 726"/>
                <a:gd name="T6" fmla="*/ 265331 w 564"/>
                <a:gd name="T7" fmla="*/ 113953 h 726"/>
                <a:gd name="T8" fmla="*/ 265331 w 564"/>
                <a:gd name="T9" fmla="*/ 113953 h 726"/>
                <a:gd name="T10" fmla="*/ 250921 w 564"/>
                <a:gd name="T11" fmla="*/ 170680 h 726"/>
                <a:gd name="T12" fmla="*/ 260362 w 564"/>
                <a:gd name="T13" fmla="*/ 227905 h 726"/>
                <a:gd name="T14" fmla="*/ 265331 w 564"/>
                <a:gd name="T15" fmla="*/ 270700 h 726"/>
                <a:gd name="T16" fmla="*/ 151547 w 564"/>
                <a:gd name="T17" fmla="*/ 275178 h 726"/>
                <a:gd name="T18" fmla="*/ 71053 w 564"/>
                <a:gd name="T19" fmla="*/ 317973 h 726"/>
                <a:gd name="T20" fmla="*/ 71053 w 564"/>
                <a:gd name="T21" fmla="*/ 317973 h 726"/>
                <a:gd name="T22" fmla="*/ 37762 w 564"/>
                <a:gd name="T23" fmla="*/ 270700 h 726"/>
                <a:gd name="T24" fmla="*/ 28322 w 564"/>
                <a:gd name="T25" fmla="*/ 118431 h 726"/>
                <a:gd name="T26" fmla="*/ 18881 w 564"/>
                <a:gd name="T27" fmla="*/ 66680 h 726"/>
                <a:gd name="T28" fmla="*/ 23353 w 564"/>
                <a:gd name="T29" fmla="*/ 4976 h 726"/>
                <a:gd name="T30" fmla="*/ 23353 w 564"/>
                <a:gd name="T31" fmla="*/ 4976 h 726"/>
                <a:gd name="T32" fmla="*/ 108815 w 564"/>
                <a:gd name="T33" fmla="*/ 9455 h 726"/>
                <a:gd name="T34" fmla="*/ 189309 w 564"/>
                <a:gd name="T35" fmla="*/ 42794 h 726"/>
                <a:gd name="T36" fmla="*/ 246450 w 564"/>
                <a:gd name="T37" fmla="*/ 52249 h 7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64" h="726">
                  <a:moveTo>
                    <a:pt x="496" y="105"/>
                  </a:moveTo>
                  <a:lnTo>
                    <a:pt x="496" y="105"/>
                  </a:lnTo>
                  <a:cubicBezTo>
                    <a:pt x="505" y="124"/>
                    <a:pt x="505" y="124"/>
                    <a:pt x="505" y="124"/>
                  </a:cubicBezTo>
                  <a:cubicBezTo>
                    <a:pt x="534" y="229"/>
                    <a:pt x="534" y="229"/>
                    <a:pt x="534" y="229"/>
                  </a:cubicBezTo>
                  <a:cubicBezTo>
                    <a:pt x="515" y="267"/>
                    <a:pt x="524" y="315"/>
                    <a:pt x="505" y="343"/>
                  </a:cubicBezTo>
                  <a:cubicBezTo>
                    <a:pt x="486" y="391"/>
                    <a:pt x="515" y="420"/>
                    <a:pt x="524" y="458"/>
                  </a:cubicBezTo>
                  <a:cubicBezTo>
                    <a:pt x="524" y="487"/>
                    <a:pt x="534" y="515"/>
                    <a:pt x="534" y="544"/>
                  </a:cubicBezTo>
                  <a:cubicBezTo>
                    <a:pt x="563" y="725"/>
                    <a:pt x="372" y="553"/>
                    <a:pt x="305" y="553"/>
                  </a:cubicBezTo>
                  <a:cubicBezTo>
                    <a:pt x="219" y="553"/>
                    <a:pt x="209" y="630"/>
                    <a:pt x="143" y="639"/>
                  </a:cubicBezTo>
                  <a:cubicBezTo>
                    <a:pt x="76" y="544"/>
                    <a:pt x="76" y="544"/>
                    <a:pt x="76" y="544"/>
                  </a:cubicBezTo>
                  <a:cubicBezTo>
                    <a:pt x="19" y="477"/>
                    <a:pt x="0" y="305"/>
                    <a:pt x="57" y="238"/>
                  </a:cubicBezTo>
                  <a:cubicBezTo>
                    <a:pt x="76" y="220"/>
                    <a:pt x="38" y="153"/>
                    <a:pt x="38" y="134"/>
                  </a:cubicBezTo>
                  <a:cubicBezTo>
                    <a:pt x="19" y="86"/>
                    <a:pt x="57" y="57"/>
                    <a:pt x="47" y="10"/>
                  </a:cubicBezTo>
                  <a:cubicBezTo>
                    <a:pt x="114" y="10"/>
                    <a:pt x="152" y="0"/>
                    <a:pt x="219" y="19"/>
                  </a:cubicBezTo>
                  <a:cubicBezTo>
                    <a:pt x="267" y="38"/>
                    <a:pt x="334" y="86"/>
                    <a:pt x="381" y="86"/>
                  </a:cubicBezTo>
                  <a:cubicBezTo>
                    <a:pt x="391" y="86"/>
                    <a:pt x="496" y="105"/>
                    <a:pt x="496" y="10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9" name="Freeform 27">
              <a:extLst>
                <a:ext uri="{FF2B5EF4-FFF2-40B4-BE49-F238E27FC236}">
                  <a16:creationId xmlns:a16="http://schemas.microsoft.com/office/drawing/2014/main" id="{28E5BD52-BD47-4E09-AAF3-167DA76A159C}"/>
                </a:ext>
              </a:extLst>
            </p:cNvPr>
            <p:cNvSpPr>
              <a:spLocks noChangeArrowheads="1"/>
            </p:cNvSpPr>
            <p:nvPr/>
          </p:nvSpPr>
          <p:spPr bwMode="auto">
            <a:xfrm>
              <a:off x="5717319" y="2670962"/>
              <a:ext cx="123223" cy="160347"/>
            </a:xfrm>
            <a:custGeom>
              <a:avLst/>
              <a:gdLst>
                <a:gd name="T0" fmla="*/ 208570 w 497"/>
                <a:gd name="T1" fmla="*/ 47113 h 649"/>
                <a:gd name="T2" fmla="*/ 208570 w 497"/>
                <a:gd name="T3" fmla="*/ 47113 h 649"/>
                <a:gd name="T4" fmla="*/ 213548 w 497"/>
                <a:gd name="T5" fmla="*/ 108608 h 649"/>
                <a:gd name="T6" fmla="*/ 213548 w 497"/>
                <a:gd name="T7" fmla="*/ 136876 h 649"/>
                <a:gd name="T8" fmla="*/ 208570 w 497"/>
                <a:gd name="T9" fmla="*/ 184484 h 649"/>
                <a:gd name="T10" fmla="*/ 237441 w 497"/>
                <a:gd name="T11" fmla="*/ 255402 h 649"/>
                <a:gd name="T12" fmla="*/ 246899 w 497"/>
                <a:gd name="T13" fmla="*/ 321360 h 649"/>
                <a:gd name="T14" fmla="*/ 246899 w 497"/>
                <a:gd name="T15" fmla="*/ 321360 h 649"/>
                <a:gd name="T16" fmla="*/ 189654 w 497"/>
                <a:gd name="T17" fmla="*/ 311937 h 649"/>
                <a:gd name="T18" fmla="*/ 109014 w 497"/>
                <a:gd name="T19" fmla="*/ 278710 h 649"/>
                <a:gd name="T20" fmla="*/ 23396 w 497"/>
                <a:gd name="T21" fmla="*/ 274247 h 649"/>
                <a:gd name="T22" fmla="*/ 23396 w 497"/>
                <a:gd name="T23" fmla="*/ 274247 h 649"/>
                <a:gd name="T24" fmla="*/ 23396 w 497"/>
                <a:gd name="T25" fmla="*/ 217216 h 649"/>
                <a:gd name="T26" fmla="*/ 14436 w 497"/>
                <a:gd name="T27" fmla="*/ 174566 h 649"/>
                <a:gd name="T28" fmla="*/ 9458 w 497"/>
                <a:gd name="T29" fmla="*/ 141835 h 649"/>
                <a:gd name="T30" fmla="*/ 9458 w 497"/>
                <a:gd name="T31" fmla="*/ 141835 h 649"/>
                <a:gd name="T32" fmla="*/ 66205 w 497"/>
                <a:gd name="T33" fmla="*/ 52072 h 649"/>
                <a:gd name="T34" fmla="*/ 99556 w 497"/>
                <a:gd name="T35" fmla="*/ 18845 h 649"/>
                <a:gd name="T36" fmla="*/ 127930 w 497"/>
                <a:gd name="T37" fmla="*/ 0 h 649"/>
                <a:gd name="T38" fmla="*/ 127930 w 497"/>
                <a:gd name="T39" fmla="*/ 0 h 649"/>
                <a:gd name="T40" fmla="*/ 208570 w 497"/>
                <a:gd name="T41" fmla="*/ 47113 h 6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97" h="649">
                  <a:moveTo>
                    <a:pt x="419" y="95"/>
                  </a:moveTo>
                  <a:lnTo>
                    <a:pt x="419" y="95"/>
                  </a:lnTo>
                  <a:cubicBezTo>
                    <a:pt x="477" y="143"/>
                    <a:pt x="438" y="162"/>
                    <a:pt x="429" y="219"/>
                  </a:cubicBezTo>
                  <a:cubicBezTo>
                    <a:pt x="429" y="238"/>
                    <a:pt x="438" y="257"/>
                    <a:pt x="429" y="276"/>
                  </a:cubicBezTo>
                  <a:cubicBezTo>
                    <a:pt x="429" y="314"/>
                    <a:pt x="400" y="333"/>
                    <a:pt x="419" y="372"/>
                  </a:cubicBezTo>
                  <a:cubicBezTo>
                    <a:pt x="438" y="419"/>
                    <a:pt x="467" y="457"/>
                    <a:pt x="477" y="515"/>
                  </a:cubicBezTo>
                  <a:cubicBezTo>
                    <a:pt x="496" y="648"/>
                    <a:pt x="496" y="648"/>
                    <a:pt x="496" y="648"/>
                  </a:cubicBezTo>
                  <a:cubicBezTo>
                    <a:pt x="496" y="648"/>
                    <a:pt x="391" y="629"/>
                    <a:pt x="381" y="629"/>
                  </a:cubicBezTo>
                  <a:cubicBezTo>
                    <a:pt x="334" y="629"/>
                    <a:pt x="267" y="581"/>
                    <a:pt x="219" y="562"/>
                  </a:cubicBezTo>
                  <a:cubicBezTo>
                    <a:pt x="152" y="543"/>
                    <a:pt x="114" y="553"/>
                    <a:pt x="47" y="553"/>
                  </a:cubicBezTo>
                  <a:cubicBezTo>
                    <a:pt x="19" y="524"/>
                    <a:pt x="38" y="477"/>
                    <a:pt x="47" y="438"/>
                  </a:cubicBezTo>
                  <a:cubicBezTo>
                    <a:pt x="67" y="400"/>
                    <a:pt x="86" y="352"/>
                    <a:pt x="29" y="352"/>
                  </a:cubicBezTo>
                  <a:cubicBezTo>
                    <a:pt x="0" y="352"/>
                    <a:pt x="19" y="305"/>
                    <a:pt x="19" y="286"/>
                  </a:cubicBezTo>
                  <a:cubicBezTo>
                    <a:pt x="57" y="228"/>
                    <a:pt x="67" y="152"/>
                    <a:pt x="133" y="105"/>
                  </a:cubicBezTo>
                  <a:cubicBezTo>
                    <a:pt x="152" y="85"/>
                    <a:pt x="171" y="57"/>
                    <a:pt x="200" y="38"/>
                  </a:cubicBezTo>
                  <a:cubicBezTo>
                    <a:pt x="219" y="28"/>
                    <a:pt x="238" y="19"/>
                    <a:pt x="257" y="0"/>
                  </a:cubicBezTo>
                  <a:cubicBezTo>
                    <a:pt x="419" y="95"/>
                    <a:pt x="419" y="95"/>
                    <a:pt x="419" y="9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0" name="Freeform 28">
              <a:extLst>
                <a:ext uri="{FF2B5EF4-FFF2-40B4-BE49-F238E27FC236}">
                  <a16:creationId xmlns:a16="http://schemas.microsoft.com/office/drawing/2014/main" id="{15CF32E9-80C8-497C-8882-7C07EFA791DF}"/>
                </a:ext>
              </a:extLst>
            </p:cNvPr>
            <p:cNvSpPr>
              <a:spLocks noChangeArrowheads="1"/>
            </p:cNvSpPr>
            <p:nvPr/>
          </p:nvSpPr>
          <p:spPr bwMode="auto">
            <a:xfrm>
              <a:off x="5745755" y="3092762"/>
              <a:ext cx="131912" cy="149289"/>
            </a:xfrm>
            <a:custGeom>
              <a:avLst/>
              <a:gdLst>
                <a:gd name="T0" fmla="*/ 23768 w 535"/>
                <a:gd name="T1" fmla="*/ 9467 h 602"/>
                <a:gd name="T2" fmla="*/ 23768 w 535"/>
                <a:gd name="T3" fmla="*/ 9467 h 602"/>
                <a:gd name="T4" fmla="*/ 42584 w 535"/>
                <a:gd name="T5" fmla="*/ 0 h 602"/>
                <a:gd name="T6" fmla="*/ 51992 w 535"/>
                <a:gd name="T7" fmla="*/ 4484 h 602"/>
                <a:gd name="T8" fmla="*/ 70808 w 535"/>
                <a:gd name="T9" fmla="*/ 9467 h 602"/>
                <a:gd name="T10" fmla="*/ 75760 w 535"/>
                <a:gd name="T11" fmla="*/ 23419 h 602"/>
                <a:gd name="T12" fmla="*/ 75760 w 535"/>
                <a:gd name="T13" fmla="*/ 23419 h 602"/>
                <a:gd name="T14" fmla="*/ 66352 w 535"/>
                <a:gd name="T15" fmla="*/ 71253 h 602"/>
                <a:gd name="T16" fmla="*/ 90119 w 535"/>
                <a:gd name="T17" fmla="*/ 118589 h 602"/>
                <a:gd name="T18" fmla="*/ 132208 w 535"/>
                <a:gd name="T19" fmla="*/ 128056 h 602"/>
                <a:gd name="T20" fmla="*/ 155976 w 535"/>
                <a:gd name="T21" fmla="*/ 142506 h 602"/>
                <a:gd name="T22" fmla="*/ 207968 w 535"/>
                <a:gd name="T23" fmla="*/ 170907 h 602"/>
                <a:gd name="T24" fmla="*/ 222327 w 535"/>
                <a:gd name="T25" fmla="*/ 166423 h 602"/>
                <a:gd name="T26" fmla="*/ 236192 w 535"/>
                <a:gd name="T27" fmla="*/ 161440 h 602"/>
                <a:gd name="T28" fmla="*/ 245600 w 535"/>
                <a:gd name="T29" fmla="*/ 161440 h 602"/>
                <a:gd name="T30" fmla="*/ 264416 w 535"/>
                <a:gd name="T31" fmla="*/ 161440 h 602"/>
                <a:gd name="T32" fmla="*/ 264416 w 535"/>
                <a:gd name="T33" fmla="*/ 161440 h 602"/>
                <a:gd name="T34" fmla="*/ 255008 w 535"/>
                <a:gd name="T35" fmla="*/ 204292 h 602"/>
                <a:gd name="T36" fmla="*/ 245600 w 535"/>
                <a:gd name="T37" fmla="*/ 251628 h 602"/>
                <a:gd name="T38" fmla="*/ 217376 w 535"/>
                <a:gd name="T39" fmla="*/ 270562 h 602"/>
                <a:gd name="T40" fmla="*/ 217376 w 535"/>
                <a:gd name="T41" fmla="*/ 280029 h 602"/>
                <a:gd name="T42" fmla="*/ 207968 w 535"/>
                <a:gd name="T43" fmla="*/ 294479 h 602"/>
                <a:gd name="T44" fmla="*/ 193608 w 535"/>
                <a:gd name="T45" fmla="*/ 299462 h 602"/>
                <a:gd name="T46" fmla="*/ 170335 w 535"/>
                <a:gd name="T47" fmla="*/ 294479 h 602"/>
                <a:gd name="T48" fmla="*/ 66352 w 535"/>
                <a:gd name="T49" fmla="*/ 289496 h 602"/>
                <a:gd name="T50" fmla="*/ 66352 w 535"/>
                <a:gd name="T51" fmla="*/ 289496 h 602"/>
                <a:gd name="T52" fmla="*/ 56943 w 535"/>
                <a:gd name="T53" fmla="*/ 270562 h 602"/>
                <a:gd name="T54" fmla="*/ 23768 w 535"/>
                <a:gd name="T55" fmla="*/ 170907 h 602"/>
                <a:gd name="T56" fmla="*/ 42584 w 535"/>
                <a:gd name="T57" fmla="*/ 151973 h 602"/>
                <a:gd name="T58" fmla="*/ 28224 w 535"/>
                <a:gd name="T59" fmla="*/ 137523 h 602"/>
                <a:gd name="T60" fmla="*/ 14360 w 535"/>
                <a:gd name="T61" fmla="*/ 118589 h 602"/>
                <a:gd name="T62" fmla="*/ 14360 w 535"/>
                <a:gd name="T63" fmla="*/ 80720 h 602"/>
                <a:gd name="T64" fmla="*/ 18816 w 535"/>
                <a:gd name="T65" fmla="*/ 56803 h 602"/>
                <a:gd name="T66" fmla="*/ 23768 w 535"/>
                <a:gd name="T67" fmla="*/ 9467 h 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35" h="602">
                  <a:moveTo>
                    <a:pt x="48" y="19"/>
                  </a:moveTo>
                  <a:lnTo>
                    <a:pt x="48" y="19"/>
                  </a:lnTo>
                  <a:cubicBezTo>
                    <a:pt x="67" y="19"/>
                    <a:pt x="77" y="0"/>
                    <a:pt x="86" y="0"/>
                  </a:cubicBezTo>
                  <a:cubicBezTo>
                    <a:pt x="95" y="0"/>
                    <a:pt x="95" y="0"/>
                    <a:pt x="105" y="9"/>
                  </a:cubicBezTo>
                  <a:cubicBezTo>
                    <a:pt x="115" y="9"/>
                    <a:pt x="134" y="19"/>
                    <a:pt x="143" y="19"/>
                  </a:cubicBezTo>
                  <a:cubicBezTo>
                    <a:pt x="153" y="28"/>
                    <a:pt x="153" y="28"/>
                    <a:pt x="153" y="47"/>
                  </a:cubicBezTo>
                  <a:cubicBezTo>
                    <a:pt x="134" y="143"/>
                    <a:pt x="134" y="143"/>
                    <a:pt x="134" y="143"/>
                  </a:cubicBezTo>
                  <a:cubicBezTo>
                    <a:pt x="153" y="181"/>
                    <a:pt x="162" y="209"/>
                    <a:pt x="182" y="238"/>
                  </a:cubicBezTo>
                  <a:cubicBezTo>
                    <a:pt x="200" y="257"/>
                    <a:pt x="239" y="257"/>
                    <a:pt x="267" y="257"/>
                  </a:cubicBezTo>
                  <a:cubicBezTo>
                    <a:pt x="277" y="267"/>
                    <a:pt x="296" y="286"/>
                    <a:pt x="315" y="286"/>
                  </a:cubicBezTo>
                  <a:cubicBezTo>
                    <a:pt x="372" y="286"/>
                    <a:pt x="382" y="324"/>
                    <a:pt x="420" y="343"/>
                  </a:cubicBezTo>
                  <a:cubicBezTo>
                    <a:pt x="429" y="343"/>
                    <a:pt x="439" y="343"/>
                    <a:pt x="449" y="334"/>
                  </a:cubicBezTo>
                  <a:cubicBezTo>
                    <a:pt x="458" y="334"/>
                    <a:pt x="467" y="324"/>
                    <a:pt x="477" y="324"/>
                  </a:cubicBezTo>
                  <a:cubicBezTo>
                    <a:pt x="487" y="324"/>
                    <a:pt x="487" y="334"/>
                    <a:pt x="496" y="324"/>
                  </a:cubicBezTo>
                  <a:cubicBezTo>
                    <a:pt x="534" y="324"/>
                    <a:pt x="534" y="324"/>
                    <a:pt x="534" y="324"/>
                  </a:cubicBezTo>
                  <a:cubicBezTo>
                    <a:pt x="534" y="352"/>
                    <a:pt x="525" y="381"/>
                    <a:pt x="515" y="410"/>
                  </a:cubicBezTo>
                  <a:cubicBezTo>
                    <a:pt x="506" y="438"/>
                    <a:pt x="506" y="476"/>
                    <a:pt x="496" y="505"/>
                  </a:cubicBezTo>
                  <a:cubicBezTo>
                    <a:pt x="487" y="524"/>
                    <a:pt x="458" y="524"/>
                    <a:pt x="439" y="543"/>
                  </a:cubicBezTo>
                  <a:cubicBezTo>
                    <a:pt x="439" y="553"/>
                    <a:pt x="449" y="553"/>
                    <a:pt x="439" y="562"/>
                  </a:cubicBezTo>
                  <a:cubicBezTo>
                    <a:pt x="429" y="572"/>
                    <a:pt x="420" y="581"/>
                    <a:pt x="420" y="591"/>
                  </a:cubicBezTo>
                  <a:cubicBezTo>
                    <a:pt x="410" y="591"/>
                    <a:pt x="391" y="601"/>
                    <a:pt x="391" y="601"/>
                  </a:cubicBezTo>
                  <a:cubicBezTo>
                    <a:pt x="382" y="601"/>
                    <a:pt x="363" y="591"/>
                    <a:pt x="344" y="591"/>
                  </a:cubicBezTo>
                  <a:cubicBezTo>
                    <a:pt x="134" y="581"/>
                    <a:pt x="134" y="581"/>
                    <a:pt x="134" y="581"/>
                  </a:cubicBezTo>
                  <a:cubicBezTo>
                    <a:pt x="115" y="543"/>
                    <a:pt x="115" y="543"/>
                    <a:pt x="115" y="543"/>
                  </a:cubicBezTo>
                  <a:cubicBezTo>
                    <a:pt x="95" y="505"/>
                    <a:pt x="0" y="372"/>
                    <a:pt x="48" y="343"/>
                  </a:cubicBezTo>
                  <a:cubicBezTo>
                    <a:pt x="57" y="334"/>
                    <a:pt x="77" y="305"/>
                    <a:pt x="86" y="305"/>
                  </a:cubicBezTo>
                  <a:cubicBezTo>
                    <a:pt x="86" y="295"/>
                    <a:pt x="57" y="286"/>
                    <a:pt x="57" y="276"/>
                  </a:cubicBezTo>
                  <a:cubicBezTo>
                    <a:pt x="48" y="267"/>
                    <a:pt x="38" y="257"/>
                    <a:pt x="29" y="238"/>
                  </a:cubicBezTo>
                  <a:cubicBezTo>
                    <a:pt x="19" y="219"/>
                    <a:pt x="48" y="190"/>
                    <a:pt x="29" y="162"/>
                  </a:cubicBezTo>
                  <a:cubicBezTo>
                    <a:pt x="19" y="143"/>
                    <a:pt x="29" y="133"/>
                    <a:pt x="38" y="114"/>
                  </a:cubicBezTo>
                  <a:cubicBezTo>
                    <a:pt x="48" y="19"/>
                    <a:pt x="48" y="19"/>
                    <a:pt x="48" y="1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1" name="Freeform 29">
              <a:extLst>
                <a:ext uri="{FF2B5EF4-FFF2-40B4-BE49-F238E27FC236}">
                  <a16:creationId xmlns:a16="http://schemas.microsoft.com/office/drawing/2014/main" id="{BE8090C5-D61A-4EE7-9D07-6D3C9C85BA13}"/>
                </a:ext>
              </a:extLst>
            </p:cNvPr>
            <p:cNvSpPr>
              <a:spLocks noChangeArrowheads="1"/>
            </p:cNvSpPr>
            <p:nvPr/>
          </p:nvSpPr>
          <p:spPr bwMode="auto">
            <a:xfrm>
              <a:off x="5778140" y="3033520"/>
              <a:ext cx="245655" cy="157978"/>
            </a:xfrm>
            <a:custGeom>
              <a:avLst/>
              <a:gdLst>
                <a:gd name="T0" fmla="*/ 9435 w 992"/>
                <a:gd name="T1" fmla="*/ 141872 h 640"/>
                <a:gd name="T2" fmla="*/ 9435 w 992"/>
                <a:gd name="T3" fmla="*/ 141872 h 640"/>
                <a:gd name="T4" fmla="*/ 89881 w 992"/>
                <a:gd name="T5" fmla="*/ 141872 h 640"/>
                <a:gd name="T6" fmla="*/ 151456 w 992"/>
                <a:gd name="T7" fmla="*/ 127983 h 640"/>
                <a:gd name="T8" fmla="*/ 179761 w 992"/>
                <a:gd name="T9" fmla="*/ 137408 h 640"/>
                <a:gd name="T10" fmla="*/ 208066 w 992"/>
                <a:gd name="T11" fmla="*/ 123022 h 640"/>
                <a:gd name="T12" fmla="*/ 383358 w 992"/>
                <a:gd name="T13" fmla="*/ 42661 h 640"/>
                <a:gd name="T14" fmla="*/ 426064 w 992"/>
                <a:gd name="T15" fmla="*/ 28275 h 640"/>
                <a:gd name="T16" fmla="*/ 426064 w 992"/>
                <a:gd name="T17" fmla="*/ 28275 h 640"/>
                <a:gd name="T18" fmla="*/ 473238 w 992"/>
                <a:gd name="T19" fmla="*/ 0 h 640"/>
                <a:gd name="T20" fmla="*/ 492108 w 992"/>
                <a:gd name="T21" fmla="*/ 42661 h 640"/>
                <a:gd name="T22" fmla="*/ 492108 w 992"/>
                <a:gd name="T23" fmla="*/ 42661 h 640"/>
                <a:gd name="T24" fmla="*/ 492108 w 992"/>
                <a:gd name="T25" fmla="*/ 274319 h 640"/>
                <a:gd name="T26" fmla="*/ 492108 w 992"/>
                <a:gd name="T27" fmla="*/ 284240 h 640"/>
                <a:gd name="T28" fmla="*/ 392793 w 992"/>
                <a:gd name="T29" fmla="*/ 293169 h 640"/>
                <a:gd name="T30" fmla="*/ 298443 w 992"/>
                <a:gd name="T31" fmla="*/ 312515 h 640"/>
                <a:gd name="T32" fmla="*/ 293477 w 992"/>
                <a:gd name="T33" fmla="*/ 298130 h 640"/>
                <a:gd name="T34" fmla="*/ 265172 w 992"/>
                <a:gd name="T35" fmla="*/ 293169 h 640"/>
                <a:gd name="T36" fmla="*/ 226936 w 992"/>
                <a:gd name="T37" fmla="*/ 279280 h 640"/>
                <a:gd name="T38" fmla="*/ 198631 w 992"/>
                <a:gd name="T39" fmla="*/ 279280 h 640"/>
                <a:gd name="T40" fmla="*/ 198631 w 992"/>
                <a:gd name="T41" fmla="*/ 279280 h 640"/>
                <a:gd name="T42" fmla="*/ 179761 w 992"/>
                <a:gd name="T43" fmla="*/ 279280 h 640"/>
                <a:gd name="T44" fmla="*/ 170326 w 992"/>
                <a:gd name="T45" fmla="*/ 279280 h 640"/>
                <a:gd name="T46" fmla="*/ 156422 w 992"/>
                <a:gd name="T47" fmla="*/ 284240 h 640"/>
                <a:gd name="T48" fmla="*/ 142021 w 992"/>
                <a:gd name="T49" fmla="*/ 288705 h 640"/>
                <a:gd name="T50" fmla="*/ 89881 w 992"/>
                <a:gd name="T51" fmla="*/ 260430 h 640"/>
                <a:gd name="T52" fmla="*/ 66045 w 992"/>
                <a:gd name="T53" fmla="*/ 246044 h 640"/>
                <a:gd name="T54" fmla="*/ 23836 w 992"/>
                <a:gd name="T55" fmla="*/ 236619 h 640"/>
                <a:gd name="T56" fmla="*/ 0 w 992"/>
                <a:gd name="T57" fmla="*/ 189493 h 640"/>
                <a:gd name="T58" fmla="*/ 9435 w 992"/>
                <a:gd name="T59" fmla="*/ 141872 h 6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92" h="640">
                  <a:moveTo>
                    <a:pt x="19" y="286"/>
                  </a:moveTo>
                  <a:lnTo>
                    <a:pt x="19" y="286"/>
                  </a:lnTo>
                  <a:cubicBezTo>
                    <a:pt x="181" y="286"/>
                    <a:pt x="181" y="286"/>
                    <a:pt x="181" y="286"/>
                  </a:cubicBezTo>
                  <a:cubicBezTo>
                    <a:pt x="229" y="267"/>
                    <a:pt x="257" y="296"/>
                    <a:pt x="305" y="258"/>
                  </a:cubicBezTo>
                  <a:cubicBezTo>
                    <a:pt x="343" y="229"/>
                    <a:pt x="353" y="277"/>
                    <a:pt x="362" y="277"/>
                  </a:cubicBezTo>
                  <a:cubicBezTo>
                    <a:pt x="381" y="277"/>
                    <a:pt x="400" y="258"/>
                    <a:pt x="419" y="248"/>
                  </a:cubicBezTo>
                  <a:cubicBezTo>
                    <a:pt x="543" y="239"/>
                    <a:pt x="658" y="134"/>
                    <a:pt x="772" y="86"/>
                  </a:cubicBezTo>
                  <a:cubicBezTo>
                    <a:pt x="858" y="57"/>
                    <a:pt x="858" y="57"/>
                    <a:pt x="858" y="57"/>
                  </a:cubicBezTo>
                  <a:cubicBezTo>
                    <a:pt x="953" y="0"/>
                    <a:pt x="953" y="0"/>
                    <a:pt x="953" y="0"/>
                  </a:cubicBezTo>
                  <a:cubicBezTo>
                    <a:pt x="991" y="86"/>
                    <a:pt x="991" y="86"/>
                    <a:pt x="991" y="86"/>
                  </a:cubicBezTo>
                  <a:cubicBezTo>
                    <a:pt x="991" y="553"/>
                    <a:pt x="991" y="553"/>
                    <a:pt x="991" y="553"/>
                  </a:cubicBezTo>
                  <a:cubicBezTo>
                    <a:pt x="991" y="573"/>
                    <a:pt x="991" y="573"/>
                    <a:pt x="991" y="573"/>
                  </a:cubicBezTo>
                  <a:cubicBezTo>
                    <a:pt x="925" y="582"/>
                    <a:pt x="858" y="582"/>
                    <a:pt x="791" y="591"/>
                  </a:cubicBezTo>
                  <a:cubicBezTo>
                    <a:pt x="734" y="611"/>
                    <a:pt x="667" y="639"/>
                    <a:pt x="601" y="630"/>
                  </a:cubicBezTo>
                  <a:cubicBezTo>
                    <a:pt x="601" y="611"/>
                    <a:pt x="620" y="611"/>
                    <a:pt x="591" y="601"/>
                  </a:cubicBezTo>
                  <a:cubicBezTo>
                    <a:pt x="572" y="591"/>
                    <a:pt x="553" y="591"/>
                    <a:pt x="534" y="591"/>
                  </a:cubicBezTo>
                  <a:cubicBezTo>
                    <a:pt x="505" y="591"/>
                    <a:pt x="486" y="544"/>
                    <a:pt x="457" y="563"/>
                  </a:cubicBezTo>
                  <a:cubicBezTo>
                    <a:pt x="448" y="582"/>
                    <a:pt x="419" y="553"/>
                    <a:pt x="400" y="563"/>
                  </a:cubicBezTo>
                  <a:cubicBezTo>
                    <a:pt x="362" y="563"/>
                    <a:pt x="362" y="563"/>
                    <a:pt x="362" y="563"/>
                  </a:cubicBezTo>
                  <a:cubicBezTo>
                    <a:pt x="353" y="573"/>
                    <a:pt x="353" y="563"/>
                    <a:pt x="343" y="563"/>
                  </a:cubicBezTo>
                  <a:cubicBezTo>
                    <a:pt x="333" y="563"/>
                    <a:pt x="324" y="573"/>
                    <a:pt x="315" y="573"/>
                  </a:cubicBezTo>
                  <a:cubicBezTo>
                    <a:pt x="305" y="582"/>
                    <a:pt x="295" y="582"/>
                    <a:pt x="286" y="582"/>
                  </a:cubicBezTo>
                  <a:cubicBezTo>
                    <a:pt x="248" y="563"/>
                    <a:pt x="238" y="525"/>
                    <a:pt x="181" y="525"/>
                  </a:cubicBezTo>
                  <a:cubicBezTo>
                    <a:pt x="162" y="525"/>
                    <a:pt x="143" y="506"/>
                    <a:pt x="133" y="496"/>
                  </a:cubicBezTo>
                  <a:cubicBezTo>
                    <a:pt x="105" y="496"/>
                    <a:pt x="66" y="496"/>
                    <a:pt x="48" y="477"/>
                  </a:cubicBezTo>
                  <a:cubicBezTo>
                    <a:pt x="28" y="448"/>
                    <a:pt x="19" y="420"/>
                    <a:pt x="0" y="382"/>
                  </a:cubicBezTo>
                  <a:cubicBezTo>
                    <a:pt x="19" y="286"/>
                    <a:pt x="19" y="286"/>
                    <a:pt x="19" y="28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2" name="Freeform 30">
              <a:extLst>
                <a:ext uri="{FF2B5EF4-FFF2-40B4-BE49-F238E27FC236}">
                  <a16:creationId xmlns:a16="http://schemas.microsoft.com/office/drawing/2014/main" id="{EE32F750-C3BF-4A7D-AD2A-EE604F8376D7}"/>
                </a:ext>
              </a:extLst>
            </p:cNvPr>
            <p:cNvSpPr>
              <a:spLocks noChangeArrowheads="1"/>
            </p:cNvSpPr>
            <p:nvPr/>
          </p:nvSpPr>
          <p:spPr bwMode="auto">
            <a:xfrm>
              <a:off x="5825534" y="3266537"/>
              <a:ext cx="221958" cy="111374"/>
            </a:xfrm>
            <a:custGeom>
              <a:avLst/>
              <a:gdLst>
                <a:gd name="T0" fmla="*/ 351134 w 898"/>
                <a:gd name="T1" fmla="*/ 28784 h 450"/>
                <a:gd name="T2" fmla="*/ 351134 w 898"/>
                <a:gd name="T3" fmla="*/ 28784 h 450"/>
                <a:gd name="T4" fmla="*/ 417780 w 898"/>
                <a:gd name="T5" fmla="*/ 52110 h 450"/>
                <a:gd name="T6" fmla="*/ 427230 w 898"/>
                <a:gd name="T7" fmla="*/ 61539 h 450"/>
                <a:gd name="T8" fmla="*/ 436680 w 898"/>
                <a:gd name="T9" fmla="*/ 85361 h 450"/>
                <a:gd name="T10" fmla="*/ 417780 w 898"/>
                <a:gd name="T11" fmla="*/ 104220 h 450"/>
                <a:gd name="T12" fmla="*/ 388934 w 898"/>
                <a:gd name="T13" fmla="*/ 123079 h 450"/>
                <a:gd name="T14" fmla="*/ 388934 w 898"/>
                <a:gd name="T15" fmla="*/ 146900 h 450"/>
                <a:gd name="T16" fmla="*/ 375008 w 898"/>
                <a:gd name="T17" fmla="*/ 151367 h 450"/>
                <a:gd name="T18" fmla="*/ 365558 w 898"/>
                <a:gd name="T19" fmla="*/ 170722 h 450"/>
                <a:gd name="T20" fmla="*/ 365558 w 898"/>
                <a:gd name="T21" fmla="*/ 194544 h 450"/>
                <a:gd name="T22" fmla="*/ 360584 w 898"/>
                <a:gd name="T23" fmla="*/ 222832 h 450"/>
                <a:gd name="T24" fmla="*/ 360584 w 898"/>
                <a:gd name="T25" fmla="*/ 222832 h 450"/>
                <a:gd name="T26" fmla="*/ 337208 w 898"/>
                <a:gd name="T27" fmla="*/ 217869 h 450"/>
                <a:gd name="T28" fmla="*/ 175567 w 898"/>
                <a:gd name="T29" fmla="*/ 189581 h 450"/>
                <a:gd name="T30" fmla="*/ 104445 w 898"/>
                <a:gd name="T31" fmla="*/ 189581 h 450"/>
                <a:gd name="T32" fmla="*/ 14423 w 898"/>
                <a:gd name="T33" fmla="*/ 213402 h 450"/>
                <a:gd name="T34" fmla="*/ 14423 w 898"/>
                <a:gd name="T35" fmla="*/ 213402 h 450"/>
                <a:gd name="T36" fmla="*/ 0 w 898"/>
                <a:gd name="T37" fmla="*/ 156330 h 450"/>
                <a:gd name="T38" fmla="*/ 4974 w 898"/>
                <a:gd name="T39" fmla="*/ 118612 h 450"/>
                <a:gd name="T40" fmla="*/ 28847 w 898"/>
                <a:gd name="T41" fmla="*/ 113649 h 450"/>
                <a:gd name="T42" fmla="*/ 62170 w 898"/>
                <a:gd name="T43" fmla="*/ 99753 h 450"/>
                <a:gd name="T44" fmla="*/ 62170 w 898"/>
                <a:gd name="T45" fmla="*/ 57073 h 450"/>
                <a:gd name="T46" fmla="*/ 90519 w 898"/>
                <a:gd name="T47" fmla="*/ 52110 h 450"/>
                <a:gd name="T48" fmla="*/ 104445 w 898"/>
                <a:gd name="T49" fmla="*/ 18859 h 450"/>
                <a:gd name="T50" fmla="*/ 123345 w 898"/>
                <a:gd name="T51" fmla="*/ 57073 h 450"/>
                <a:gd name="T52" fmla="*/ 161641 w 898"/>
                <a:gd name="T53" fmla="*/ 70969 h 450"/>
                <a:gd name="T54" fmla="*/ 189991 w 898"/>
                <a:gd name="T55" fmla="*/ 57073 h 450"/>
                <a:gd name="T56" fmla="*/ 223314 w 898"/>
                <a:gd name="T57" fmla="*/ 38214 h 450"/>
                <a:gd name="T58" fmla="*/ 284986 w 898"/>
                <a:gd name="T59" fmla="*/ 9429 h 450"/>
                <a:gd name="T60" fmla="*/ 308362 w 898"/>
                <a:gd name="T61" fmla="*/ 23822 h 450"/>
                <a:gd name="T62" fmla="*/ 332235 w 898"/>
                <a:gd name="T63" fmla="*/ 33251 h 450"/>
                <a:gd name="T64" fmla="*/ 351134 w 898"/>
                <a:gd name="T65" fmla="*/ 28784 h 4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8" h="450">
                  <a:moveTo>
                    <a:pt x="706" y="58"/>
                  </a:moveTo>
                  <a:lnTo>
                    <a:pt x="706" y="58"/>
                  </a:lnTo>
                  <a:cubicBezTo>
                    <a:pt x="754" y="77"/>
                    <a:pt x="801" y="86"/>
                    <a:pt x="840" y="105"/>
                  </a:cubicBezTo>
                  <a:cubicBezTo>
                    <a:pt x="859" y="115"/>
                    <a:pt x="859" y="115"/>
                    <a:pt x="859" y="124"/>
                  </a:cubicBezTo>
                  <a:cubicBezTo>
                    <a:pt x="859" y="153"/>
                    <a:pt x="897" y="143"/>
                    <a:pt x="878" y="172"/>
                  </a:cubicBezTo>
                  <a:cubicBezTo>
                    <a:pt x="868" y="182"/>
                    <a:pt x="849" y="201"/>
                    <a:pt x="840" y="210"/>
                  </a:cubicBezTo>
                  <a:cubicBezTo>
                    <a:pt x="830" y="229"/>
                    <a:pt x="792" y="229"/>
                    <a:pt x="782" y="248"/>
                  </a:cubicBezTo>
                  <a:cubicBezTo>
                    <a:pt x="773" y="267"/>
                    <a:pt x="821" y="267"/>
                    <a:pt x="782" y="296"/>
                  </a:cubicBezTo>
                  <a:cubicBezTo>
                    <a:pt x="763" y="296"/>
                    <a:pt x="754" y="296"/>
                    <a:pt x="754" y="305"/>
                  </a:cubicBezTo>
                  <a:cubicBezTo>
                    <a:pt x="744" y="325"/>
                    <a:pt x="744" y="334"/>
                    <a:pt x="735" y="344"/>
                  </a:cubicBezTo>
                  <a:cubicBezTo>
                    <a:pt x="725" y="353"/>
                    <a:pt x="735" y="382"/>
                    <a:pt x="735" y="392"/>
                  </a:cubicBezTo>
                  <a:cubicBezTo>
                    <a:pt x="735" y="410"/>
                    <a:pt x="725" y="439"/>
                    <a:pt x="725" y="449"/>
                  </a:cubicBezTo>
                  <a:cubicBezTo>
                    <a:pt x="706" y="449"/>
                    <a:pt x="687" y="439"/>
                    <a:pt x="678" y="439"/>
                  </a:cubicBezTo>
                  <a:cubicBezTo>
                    <a:pt x="582" y="430"/>
                    <a:pt x="439" y="430"/>
                    <a:pt x="353" y="382"/>
                  </a:cubicBezTo>
                  <a:cubicBezTo>
                    <a:pt x="267" y="344"/>
                    <a:pt x="277" y="334"/>
                    <a:pt x="210" y="382"/>
                  </a:cubicBezTo>
                  <a:cubicBezTo>
                    <a:pt x="163" y="420"/>
                    <a:pt x="96" y="430"/>
                    <a:pt x="29" y="430"/>
                  </a:cubicBezTo>
                  <a:cubicBezTo>
                    <a:pt x="0" y="315"/>
                    <a:pt x="0" y="315"/>
                    <a:pt x="0" y="315"/>
                  </a:cubicBezTo>
                  <a:cubicBezTo>
                    <a:pt x="10" y="296"/>
                    <a:pt x="0" y="267"/>
                    <a:pt x="10" y="239"/>
                  </a:cubicBezTo>
                  <a:cubicBezTo>
                    <a:pt x="20" y="210"/>
                    <a:pt x="29" y="229"/>
                    <a:pt x="58" y="229"/>
                  </a:cubicBezTo>
                  <a:cubicBezTo>
                    <a:pt x="86" y="267"/>
                    <a:pt x="134" y="229"/>
                    <a:pt x="125" y="201"/>
                  </a:cubicBezTo>
                  <a:cubicBezTo>
                    <a:pt x="115" y="182"/>
                    <a:pt x="125" y="134"/>
                    <a:pt x="125" y="115"/>
                  </a:cubicBezTo>
                  <a:cubicBezTo>
                    <a:pt x="125" y="77"/>
                    <a:pt x="163" y="124"/>
                    <a:pt x="182" y="105"/>
                  </a:cubicBezTo>
                  <a:cubicBezTo>
                    <a:pt x="191" y="86"/>
                    <a:pt x="182" y="38"/>
                    <a:pt x="210" y="38"/>
                  </a:cubicBezTo>
                  <a:cubicBezTo>
                    <a:pt x="258" y="38"/>
                    <a:pt x="220" y="105"/>
                    <a:pt x="248" y="115"/>
                  </a:cubicBezTo>
                  <a:cubicBezTo>
                    <a:pt x="267" y="124"/>
                    <a:pt x="315" y="143"/>
                    <a:pt x="325" y="143"/>
                  </a:cubicBezTo>
                  <a:cubicBezTo>
                    <a:pt x="353" y="134"/>
                    <a:pt x="344" y="105"/>
                    <a:pt x="382" y="115"/>
                  </a:cubicBezTo>
                  <a:cubicBezTo>
                    <a:pt x="420" y="124"/>
                    <a:pt x="449" y="134"/>
                    <a:pt x="449" y="77"/>
                  </a:cubicBezTo>
                  <a:cubicBezTo>
                    <a:pt x="449" y="0"/>
                    <a:pt x="506" y="29"/>
                    <a:pt x="573" y="19"/>
                  </a:cubicBezTo>
                  <a:cubicBezTo>
                    <a:pt x="582" y="29"/>
                    <a:pt x="601" y="38"/>
                    <a:pt x="620" y="48"/>
                  </a:cubicBezTo>
                  <a:cubicBezTo>
                    <a:pt x="639" y="48"/>
                    <a:pt x="659" y="58"/>
                    <a:pt x="668" y="67"/>
                  </a:cubicBezTo>
                  <a:cubicBezTo>
                    <a:pt x="687" y="77"/>
                    <a:pt x="697" y="77"/>
                    <a:pt x="706" y="5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3" name="Freeform 31">
              <a:extLst>
                <a:ext uri="{FF2B5EF4-FFF2-40B4-BE49-F238E27FC236}">
                  <a16:creationId xmlns:a16="http://schemas.microsoft.com/office/drawing/2014/main" id="{5E10B8F5-CEBE-4A9F-A61B-C74CFE66764E}"/>
                </a:ext>
              </a:extLst>
            </p:cNvPr>
            <p:cNvSpPr>
              <a:spLocks noChangeArrowheads="1"/>
            </p:cNvSpPr>
            <p:nvPr/>
          </p:nvSpPr>
          <p:spPr bwMode="auto">
            <a:xfrm>
              <a:off x="5778140" y="3167801"/>
              <a:ext cx="259873" cy="204581"/>
            </a:xfrm>
            <a:custGeom>
              <a:avLst/>
              <a:gdLst>
                <a:gd name="T0" fmla="*/ 198501 w 1050"/>
                <a:gd name="T1" fmla="*/ 9411 h 831"/>
                <a:gd name="T2" fmla="*/ 198501 w 1050"/>
                <a:gd name="T3" fmla="*/ 9411 h 831"/>
                <a:gd name="T4" fmla="*/ 226787 w 1050"/>
                <a:gd name="T5" fmla="*/ 9411 h 831"/>
                <a:gd name="T6" fmla="*/ 264999 w 1050"/>
                <a:gd name="T7" fmla="*/ 23281 h 831"/>
                <a:gd name="T8" fmla="*/ 293285 w 1050"/>
                <a:gd name="T9" fmla="*/ 28234 h 831"/>
                <a:gd name="T10" fmla="*/ 298248 w 1050"/>
                <a:gd name="T11" fmla="*/ 42599 h 831"/>
                <a:gd name="T12" fmla="*/ 392536 w 1050"/>
                <a:gd name="T13" fmla="*/ 23281 h 831"/>
                <a:gd name="T14" fmla="*/ 491786 w 1050"/>
                <a:gd name="T15" fmla="*/ 14365 h 831"/>
                <a:gd name="T16" fmla="*/ 491786 w 1050"/>
                <a:gd name="T17" fmla="*/ 14365 h 831"/>
                <a:gd name="T18" fmla="*/ 482357 w 1050"/>
                <a:gd name="T19" fmla="*/ 61422 h 831"/>
                <a:gd name="T20" fmla="*/ 496749 w 1050"/>
                <a:gd name="T21" fmla="*/ 117890 h 831"/>
                <a:gd name="T22" fmla="*/ 477891 w 1050"/>
                <a:gd name="T23" fmla="*/ 156031 h 831"/>
                <a:gd name="T24" fmla="*/ 459033 w 1050"/>
                <a:gd name="T25" fmla="*/ 184265 h 831"/>
                <a:gd name="T26" fmla="*/ 440176 w 1050"/>
                <a:gd name="T27" fmla="*/ 226864 h 831"/>
                <a:gd name="T28" fmla="*/ 444642 w 1050"/>
                <a:gd name="T29" fmla="*/ 226864 h 831"/>
                <a:gd name="T30" fmla="*/ 444642 w 1050"/>
                <a:gd name="T31" fmla="*/ 226864 h 831"/>
                <a:gd name="T32" fmla="*/ 425785 w 1050"/>
                <a:gd name="T33" fmla="*/ 231322 h 831"/>
                <a:gd name="T34" fmla="*/ 401964 w 1050"/>
                <a:gd name="T35" fmla="*/ 221910 h 831"/>
                <a:gd name="T36" fmla="*/ 378641 w 1050"/>
                <a:gd name="T37" fmla="*/ 207546 h 831"/>
                <a:gd name="T38" fmla="*/ 317105 w 1050"/>
                <a:gd name="T39" fmla="*/ 236275 h 831"/>
                <a:gd name="T40" fmla="*/ 283856 w 1050"/>
                <a:gd name="T41" fmla="*/ 255098 h 831"/>
                <a:gd name="T42" fmla="*/ 255570 w 1050"/>
                <a:gd name="T43" fmla="*/ 268967 h 831"/>
                <a:gd name="T44" fmla="*/ 217359 w 1050"/>
                <a:gd name="T45" fmla="*/ 255098 h 831"/>
                <a:gd name="T46" fmla="*/ 198501 w 1050"/>
                <a:gd name="T47" fmla="*/ 216957 h 831"/>
                <a:gd name="T48" fmla="*/ 184606 w 1050"/>
                <a:gd name="T49" fmla="*/ 250145 h 831"/>
                <a:gd name="T50" fmla="*/ 156320 w 1050"/>
                <a:gd name="T51" fmla="*/ 255098 h 831"/>
                <a:gd name="T52" fmla="*/ 156320 w 1050"/>
                <a:gd name="T53" fmla="*/ 297697 h 831"/>
                <a:gd name="T54" fmla="*/ 123071 w 1050"/>
                <a:gd name="T55" fmla="*/ 311566 h 831"/>
                <a:gd name="T56" fmla="*/ 99250 w 1050"/>
                <a:gd name="T57" fmla="*/ 316520 h 831"/>
                <a:gd name="T58" fmla="*/ 94288 w 1050"/>
                <a:gd name="T59" fmla="*/ 354165 h 831"/>
                <a:gd name="T60" fmla="*/ 108679 w 1050"/>
                <a:gd name="T61" fmla="*/ 411129 h 831"/>
                <a:gd name="T62" fmla="*/ 108679 w 1050"/>
                <a:gd name="T63" fmla="*/ 411129 h 831"/>
                <a:gd name="T64" fmla="*/ 66002 w 1050"/>
                <a:gd name="T65" fmla="*/ 411129 h 831"/>
                <a:gd name="T66" fmla="*/ 66002 w 1050"/>
                <a:gd name="T67" fmla="*/ 411129 h 831"/>
                <a:gd name="T68" fmla="*/ 66002 w 1050"/>
                <a:gd name="T69" fmla="*/ 363576 h 831"/>
                <a:gd name="T70" fmla="*/ 52107 w 1050"/>
                <a:gd name="T71" fmla="*/ 344754 h 831"/>
                <a:gd name="T72" fmla="*/ 47144 w 1050"/>
                <a:gd name="T73" fmla="*/ 325931 h 831"/>
                <a:gd name="T74" fmla="*/ 32753 w 1050"/>
                <a:gd name="T75" fmla="*/ 297697 h 831"/>
                <a:gd name="T76" fmla="*/ 13895 w 1050"/>
                <a:gd name="T77" fmla="*/ 268967 h 831"/>
                <a:gd name="T78" fmla="*/ 4466 w 1050"/>
                <a:gd name="T79" fmla="*/ 250145 h 831"/>
                <a:gd name="T80" fmla="*/ 4466 w 1050"/>
                <a:gd name="T81" fmla="*/ 207546 h 831"/>
                <a:gd name="T82" fmla="*/ 4466 w 1050"/>
                <a:gd name="T83" fmla="*/ 207546 h 831"/>
                <a:gd name="T84" fmla="*/ 4466 w 1050"/>
                <a:gd name="T85" fmla="*/ 184265 h 831"/>
                <a:gd name="T86" fmla="*/ 0 w 1050"/>
                <a:gd name="T87" fmla="*/ 164947 h 831"/>
                <a:gd name="T88" fmla="*/ 0 w 1050"/>
                <a:gd name="T89" fmla="*/ 146619 h 831"/>
                <a:gd name="T90" fmla="*/ 0 w 1050"/>
                <a:gd name="T91" fmla="*/ 136713 h 831"/>
                <a:gd name="T92" fmla="*/ 0 w 1050"/>
                <a:gd name="T93" fmla="*/ 136713 h 831"/>
                <a:gd name="T94" fmla="*/ 104213 w 1050"/>
                <a:gd name="T95" fmla="*/ 141666 h 831"/>
                <a:gd name="T96" fmla="*/ 127537 w 1050"/>
                <a:gd name="T97" fmla="*/ 146619 h 831"/>
                <a:gd name="T98" fmla="*/ 141928 w 1050"/>
                <a:gd name="T99" fmla="*/ 141666 h 831"/>
                <a:gd name="T100" fmla="*/ 151357 w 1050"/>
                <a:gd name="T101" fmla="*/ 127301 h 831"/>
                <a:gd name="T102" fmla="*/ 151357 w 1050"/>
                <a:gd name="T103" fmla="*/ 117890 h 831"/>
                <a:gd name="T104" fmla="*/ 179643 w 1050"/>
                <a:gd name="T105" fmla="*/ 99067 h 831"/>
                <a:gd name="T106" fmla="*/ 189072 w 1050"/>
                <a:gd name="T107" fmla="*/ 52010 h 831"/>
                <a:gd name="T108" fmla="*/ 198501 w 1050"/>
                <a:gd name="T109" fmla="*/ 9411 h 83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50" h="831">
                  <a:moveTo>
                    <a:pt x="400" y="19"/>
                  </a:moveTo>
                  <a:lnTo>
                    <a:pt x="400" y="19"/>
                  </a:lnTo>
                  <a:cubicBezTo>
                    <a:pt x="419" y="9"/>
                    <a:pt x="448" y="38"/>
                    <a:pt x="457" y="19"/>
                  </a:cubicBezTo>
                  <a:cubicBezTo>
                    <a:pt x="486" y="0"/>
                    <a:pt x="505" y="47"/>
                    <a:pt x="534" y="47"/>
                  </a:cubicBezTo>
                  <a:cubicBezTo>
                    <a:pt x="553" y="47"/>
                    <a:pt x="572" y="47"/>
                    <a:pt x="591" y="57"/>
                  </a:cubicBezTo>
                  <a:cubicBezTo>
                    <a:pt x="620" y="67"/>
                    <a:pt x="601" y="67"/>
                    <a:pt x="601" y="86"/>
                  </a:cubicBezTo>
                  <a:cubicBezTo>
                    <a:pt x="667" y="95"/>
                    <a:pt x="734" y="67"/>
                    <a:pt x="791" y="47"/>
                  </a:cubicBezTo>
                  <a:cubicBezTo>
                    <a:pt x="858" y="38"/>
                    <a:pt x="925" y="38"/>
                    <a:pt x="991" y="29"/>
                  </a:cubicBezTo>
                  <a:cubicBezTo>
                    <a:pt x="972" y="124"/>
                    <a:pt x="972" y="124"/>
                    <a:pt x="972" y="124"/>
                  </a:cubicBezTo>
                  <a:cubicBezTo>
                    <a:pt x="963" y="171"/>
                    <a:pt x="963" y="210"/>
                    <a:pt x="1001" y="238"/>
                  </a:cubicBezTo>
                  <a:cubicBezTo>
                    <a:pt x="1049" y="276"/>
                    <a:pt x="982" y="296"/>
                    <a:pt x="963" y="315"/>
                  </a:cubicBezTo>
                  <a:cubicBezTo>
                    <a:pt x="953" y="333"/>
                    <a:pt x="934" y="353"/>
                    <a:pt x="925" y="372"/>
                  </a:cubicBezTo>
                  <a:cubicBezTo>
                    <a:pt x="915" y="400"/>
                    <a:pt x="906" y="438"/>
                    <a:pt x="887" y="458"/>
                  </a:cubicBezTo>
                  <a:lnTo>
                    <a:pt x="896" y="458"/>
                  </a:lnTo>
                  <a:cubicBezTo>
                    <a:pt x="887" y="477"/>
                    <a:pt x="877" y="477"/>
                    <a:pt x="858" y="467"/>
                  </a:cubicBezTo>
                  <a:cubicBezTo>
                    <a:pt x="849" y="458"/>
                    <a:pt x="829" y="448"/>
                    <a:pt x="810" y="448"/>
                  </a:cubicBezTo>
                  <a:cubicBezTo>
                    <a:pt x="791" y="438"/>
                    <a:pt x="772" y="429"/>
                    <a:pt x="763" y="419"/>
                  </a:cubicBezTo>
                  <a:cubicBezTo>
                    <a:pt x="696" y="429"/>
                    <a:pt x="639" y="400"/>
                    <a:pt x="639" y="477"/>
                  </a:cubicBezTo>
                  <a:cubicBezTo>
                    <a:pt x="639" y="534"/>
                    <a:pt x="610" y="524"/>
                    <a:pt x="572" y="515"/>
                  </a:cubicBezTo>
                  <a:cubicBezTo>
                    <a:pt x="534" y="505"/>
                    <a:pt x="543" y="534"/>
                    <a:pt x="515" y="543"/>
                  </a:cubicBezTo>
                  <a:cubicBezTo>
                    <a:pt x="505" y="543"/>
                    <a:pt x="457" y="524"/>
                    <a:pt x="438" y="515"/>
                  </a:cubicBezTo>
                  <a:cubicBezTo>
                    <a:pt x="410" y="505"/>
                    <a:pt x="448" y="438"/>
                    <a:pt x="400" y="438"/>
                  </a:cubicBezTo>
                  <a:cubicBezTo>
                    <a:pt x="372" y="438"/>
                    <a:pt x="381" y="486"/>
                    <a:pt x="372" y="505"/>
                  </a:cubicBezTo>
                  <a:cubicBezTo>
                    <a:pt x="353" y="524"/>
                    <a:pt x="315" y="477"/>
                    <a:pt x="315" y="515"/>
                  </a:cubicBezTo>
                  <a:cubicBezTo>
                    <a:pt x="315" y="534"/>
                    <a:pt x="305" y="582"/>
                    <a:pt x="315" y="601"/>
                  </a:cubicBezTo>
                  <a:cubicBezTo>
                    <a:pt x="324" y="629"/>
                    <a:pt x="276" y="667"/>
                    <a:pt x="248" y="629"/>
                  </a:cubicBezTo>
                  <a:cubicBezTo>
                    <a:pt x="219" y="629"/>
                    <a:pt x="210" y="610"/>
                    <a:pt x="200" y="639"/>
                  </a:cubicBezTo>
                  <a:cubicBezTo>
                    <a:pt x="190" y="667"/>
                    <a:pt x="200" y="696"/>
                    <a:pt x="190" y="715"/>
                  </a:cubicBezTo>
                  <a:cubicBezTo>
                    <a:pt x="219" y="830"/>
                    <a:pt x="219" y="830"/>
                    <a:pt x="219" y="830"/>
                  </a:cubicBezTo>
                  <a:cubicBezTo>
                    <a:pt x="190" y="830"/>
                    <a:pt x="162" y="830"/>
                    <a:pt x="133" y="830"/>
                  </a:cubicBezTo>
                  <a:cubicBezTo>
                    <a:pt x="124" y="810"/>
                    <a:pt x="124" y="753"/>
                    <a:pt x="133" y="734"/>
                  </a:cubicBezTo>
                  <a:cubicBezTo>
                    <a:pt x="162" y="705"/>
                    <a:pt x="114" y="715"/>
                    <a:pt x="105" y="696"/>
                  </a:cubicBezTo>
                  <a:cubicBezTo>
                    <a:pt x="95" y="687"/>
                    <a:pt x="95" y="667"/>
                    <a:pt x="95" y="658"/>
                  </a:cubicBezTo>
                  <a:cubicBezTo>
                    <a:pt x="86" y="639"/>
                    <a:pt x="76" y="620"/>
                    <a:pt x="66" y="601"/>
                  </a:cubicBezTo>
                  <a:cubicBezTo>
                    <a:pt x="66" y="563"/>
                    <a:pt x="38" y="563"/>
                    <a:pt x="28" y="543"/>
                  </a:cubicBezTo>
                  <a:cubicBezTo>
                    <a:pt x="19" y="524"/>
                    <a:pt x="19" y="515"/>
                    <a:pt x="9" y="505"/>
                  </a:cubicBezTo>
                  <a:cubicBezTo>
                    <a:pt x="9" y="419"/>
                    <a:pt x="9" y="419"/>
                    <a:pt x="9" y="419"/>
                  </a:cubicBezTo>
                  <a:cubicBezTo>
                    <a:pt x="9" y="400"/>
                    <a:pt x="9" y="391"/>
                    <a:pt x="9" y="372"/>
                  </a:cubicBezTo>
                  <a:cubicBezTo>
                    <a:pt x="9" y="362"/>
                    <a:pt x="0" y="343"/>
                    <a:pt x="0" y="333"/>
                  </a:cubicBezTo>
                  <a:cubicBezTo>
                    <a:pt x="0" y="324"/>
                    <a:pt x="9" y="305"/>
                    <a:pt x="0" y="296"/>
                  </a:cubicBezTo>
                  <a:cubicBezTo>
                    <a:pt x="0" y="296"/>
                    <a:pt x="0" y="286"/>
                    <a:pt x="0" y="276"/>
                  </a:cubicBezTo>
                  <a:cubicBezTo>
                    <a:pt x="210" y="286"/>
                    <a:pt x="210" y="286"/>
                    <a:pt x="210" y="286"/>
                  </a:cubicBezTo>
                  <a:cubicBezTo>
                    <a:pt x="229" y="286"/>
                    <a:pt x="248" y="296"/>
                    <a:pt x="257" y="296"/>
                  </a:cubicBezTo>
                  <a:cubicBezTo>
                    <a:pt x="257" y="296"/>
                    <a:pt x="276" y="286"/>
                    <a:pt x="286" y="286"/>
                  </a:cubicBezTo>
                  <a:cubicBezTo>
                    <a:pt x="286" y="276"/>
                    <a:pt x="295" y="267"/>
                    <a:pt x="305" y="257"/>
                  </a:cubicBezTo>
                  <a:cubicBezTo>
                    <a:pt x="315" y="248"/>
                    <a:pt x="305" y="248"/>
                    <a:pt x="305" y="238"/>
                  </a:cubicBezTo>
                  <a:cubicBezTo>
                    <a:pt x="324" y="219"/>
                    <a:pt x="353" y="219"/>
                    <a:pt x="362" y="200"/>
                  </a:cubicBezTo>
                  <a:cubicBezTo>
                    <a:pt x="372" y="171"/>
                    <a:pt x="372" y="133"/>
                    <a:pt x="381" y="105"/>
                  </a:cubicBezTo>
                  <a:cubicBezTo>
                    <a:pt x="391" y="76"/>
                    <a:pt x="400" y="47"/>
                    <a:pt x="400" y="1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4" name="Freeform 32">
              <a:extLst>
                <a:ext uri="{FF2B5EF4-FFF2-40B4-BE49-F238E27FC236}">
                  <a16:creationId xmlns:a16="http://schemas.microsoft.com/office/drawing/2014/main" id="{B7F8A15E-DFFF-43AF-BB2B-19F040869347}"/>
                </a:ext>
              </a:extLst>
            </p:cNvPr>
            <p:cNvSpPr>
              <a:spLocks noChangeArrowheads="1"/>
            </p:cNvSpPr>
            <p:nvPr/>
          </p:nvSpPr>
          <p:spPr bwMode="auto">
            <a:xfrm>
              <a:off x="5622532" y="2001136"/>
              <a:ext cx="356240" cy="323064"/>
            </a:xfrm>
            <a:custGeom>
              <a:avLst/>
              <a:gdLst>
                <a:gd name="T0" fmla="*/ 42726 w 1441"/>
                <a:gd name="T1" fmla="*/ 57173 h 1308"/>
                <a:gd name="T2" fmla="*/ 42726 w 1441"/>
                <a:gd name="T3" fmla="*/ 57173 h 1308"/>
                <a:gd name="T4" fmla="*/ 89924 w 1441"/>
                <a:gd name="T5" fmla="*/ 52201 h 1308"/>
                <a:gd name="T6" fmla="*/ 156498 w 1441"/>
                <a:gd name="T7" fmla="*/ 47727 h 1308"/>
                <a:gd name="T8" fmla="*/ 223072 w 1441"/>
                <a:gd name="T9" fmla="*/ 14417 h 1308"/>
                <a:gd name="T10" fmla="*/ 360194 w 1441"/>
                <a:gd name="T11" fmla="*/ 14417 h 1308"/>
                <a:gd name="T12" fmla="*/ 440678 w 1441"/>
                <a:gd name="T13" fmla="*/ 33309 h 1308"/>
                <a:gd name="T14" fmla="*/ 521163 w 1441"/>
                <a:gd name="T15" fmla="*/ 71093 h 1308"/>
                <a:gd name="T16" fmla="*/ 530603 w 1441"/>
                <a:gd name="T17" fmla="*/ 199359 h 1308"/>
                <a:gd name="T18" fmla="*/ 549978 w 1441"/>
                <a:gd name="T19" fmla="*/ 222725 h 1308"/>
                <a:gd name="T20" fmla="*/ 549978 w 1441"/>
                <a:gd name="T21" fmla="*/ 242114 h 1308"/>
                <a:gd name="T22" fmla="*/ 549978 w 1441"/>
                <a:gd name="T23" fmla="*/ 256035 h 1308"/>
                <a:gd name="T24" fmla="*/ 573329 w 1441"/>
                <a:gd name="T25" fmla="*/ 270452 h 1308"/>
                <a:gd name="T26" fmla="*/ 573329 w 1441"/>
                <a:gd name="T27" fmla="*/ 270452 h 1308"/>
                <a:gd name="T28" fmla="*/ 582769 w 1441"/>
                <a:gd name="T29" fmla="*/ 313207 h 1308"/>
                <a:gd name="T30" fmla="*/ 606616 w 1441"/>
                <a:gd name="T31" fmla="*/ 336574 h 1308"/>
                <a:gd name="T32" fmla="*/ 592208 w 1441"/>
                <a:gd name="T33" fmla="*/ 403192 h 1308"/>
                <a:gd name="T34" fmla="*/ 582769 w 1441"/>
                <a:gd name="T35" fmla="*/ 459868 h 1308"/>
                <a:gd name="T36" fmla="*/ 578297 w 1441"/>
                <a:gd name="T37" fmla="*/ 493177 h 1308"/>
                <a:gd name="T38" fmla="*/ 573329 w 1441"/>
                <a:gd name="T39" fmla="*/ 517041 h 1308"/>
                <a:gd name="T40" fmla="*/ 616055 w 1441"/>
                <a:gd name="T41" fmla="*/ 540407 h 1308"/>
                <a:gd name="T42" fmla="*/ 696540 w 1441"/>
                <a:gd name="T43" fmla="*/ 588134 h 1308"/>
                <a:gd name="T44" fmla="*/ 687101 w 1441"/>
                <a:gd name="T45" fmla="*/ 625917 h 1308"/>
                <a:gd name="T46" fmla="*/ 687101 w 1441"/>
                <a:gd name="T47" fmla="*/ 625917 h 1308"/>
                <a:gd name="T48" fmla="*/ 663253 w 1441"/>
                <a:gd name="T49" fmla="*/ 592608 h 1308"/>
                <a:gd name="T50" fmla="*/ 606616 w 1441"/>
                <a:gd name="T51" fmla="*/ 564270 h 1308"/>
                <a:gd name="T52" fmla="*/ 502284 w 1441"/>
                <a:gd name="T53" fmla="*/ 621443 h 1308"/>
                <a:gd name="T54" fmla="*/ 412360 w 1441"/>
                <a:gd name="T55" fmla="*/ 616471 h 1308"/>
                <a:gd name="T56" fmla="*/ 326907 w 1441"/>
                <a:gd name="T57" fmla="*/ 621443 h 1308"/>
                <a:gd name="T58" fmla="*/ 293620 w 1441"/>
                <a:gd name="T59" fmla="*/ 602054 h 1308"/>
                <a:gd name="T60" fmla="*/ 246422 w 1441"/>
                <a:gd name="T61" fmla="*/ 630392 h 1308"/>
                <a:gd name="T62" fmla="*/ 175377 w 1441"/>
                <a:gd name="T63" fmla="*/ 611500 h 1308"/>
                <a:gd name="T64" fmla="*/ 137619 w 1441"/>
                <a:gd name="T65" fmla="*/ 521515 h 1308"/>
                <a:gd name="T66" fmla="*/ 104332 w 1441"/>
                <a:gd name="T67" fmla="*/ 464839 h 1308"/>
                <a:gd name="T68" fmla="*/ 71542 w 1441"/>
                <a:gd name="T69" fmla="*/ 407667 h 1308"/>
                <a:gd name="T70" fmla="*/ 71542 w 1441"/>
                <a:gd name="T71" fmla="*/ 407667 h 1308"/>
                <a:gd name="T72" fmla="*/ 57134 w 1441"/>
                <a:gd name="T73" fmla="*/ 374854 h 1308"/>
                <a:gd name="T74" fmla="*/ 28319 w 1441"/>
                <a:gd name="T75" fmla="*/ 237143 h 1308"/>
                <a:gd name="T76" fmla="*/ 57134 w 1441"/>
                <a:gd name="T77" fmla="*/ 128266 h 1308"/>
                <a:gd name="T78" fmla="*/ 42726 w 1441"/>
                <a:gd name="T79" fmla="*/ 57173 h 13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41" h="1308">
                  <a:moveTo>
                    <a:pt x="86" y="115"/>
                  </a:moveTo>
                  <a:lnTo>
                    <a:pt x="86" y="115"/>
                  </a:lnTo>
                  <a:cubicBezTo>
                    <a:pt x="124" y="115"/>
                    <a:pt x="153" y="143"/>
                    <a:pt x="181" y="105"/>
                  </a:cubicBezTo>
                  <a:cubicBezTo>
                    <a:pt x="229" y="48"/>
                    <a:pt x="248" y="76"/>
                    <a:pt x="315" y="96"/>
                  </a:cubicBezTo>
                  <a:cubicBezTo>
                    <a:pt x="372" y="105"/>
                    <a:pt x="391" y="38"/>
                    <a:pt x="449" y="29"/>
                  </a:cubicBezTo>
                  <a:cubicBezTo>
                    <a:pt x="515" y="10"/>
                    <a:pt x="649" y="29"/>
                    <a:pt x="725" y="29"/>
                  </a:cubicBezTo>
                  <a:cubicBezTo>
                    <a:pt x="773" y="19"/>
                    <a:pt x="878" y="0"/>
                    <a:pt x="887" y="67"/>
                  </a:cubicBezTo>
                  <a:cubicBezTo>
                    <a:pt x="887" y="200"/>
                    <a:pt x="1059" y="96"/>
                    <a:pt x="1049" y="143"/>
                  </a:cubicBezTo>
                  <a:cubicBezTo>
                    <a:pt x="1030" y="220"/>
                    <a:pt x="1002" y="334"/>
                    <a:pt x="1068" y="401"/>
                  </a:cubicBezTo>
                  <a:cubicBezTo>
                    <a:pt x="1087" y="420"/>
                    <a:pt x="1107" y="420"/>
                    <a:pt x="1107" y="448"/>
                  </a:cubicBezTo>
                  <a:cubicBezTo>
                    <a:pt x="1107" y="458"/>
                    <a:pt x="1107" y="467"/>
                    <a:pt x="1107" y="487"/>
                  </a:cubicBezTo>
                  <a:cubicBezTo>
                    <a:pt x="1107" y="496"/>
                    <a:pt x="1107" y="506"/>
                    <a:pt x="1107" y="515"/>
                  </a:cubicBezTo>
                  <a:cubicBezTo>
                    <a:pt x="1154" y="544"/>
                    <a:pt x="1154" y="544"/>
                    <a:pt x="1154" y="544"/>
                  </a:cubicBezTo>
                  <a:cubicBezTo>
                    <a:pt x="1154" y="572"/>
                    <a:pt x="1164" y="601"/>
                    <a:pt x="1173" y="630"/>
                  </a:cubicBezTo>
                  <a:cubicBezTo>
                    <a:pt x="1183" y="649"/>
                    <a:pt x="1202" y="658"/>
                    <a:pt x="1221" y="677"/>
                  </a:cubicBezTo>
                  <a:cubicBezTo>
                    <a:pt x="1259" y="725"/>
                    <a:pt x="1231" y="773"/>
                    <a:pt x="1192" y="811"/>
                  </a:cubicBezTo>
                  <a:cubicBezTo>
                    <a:pt x="1164" y="849"/>
                    <a:pt x="1164" y="887"/>
                    <a:pt x="1173" y="925"/>
                  </a:cubicBezTo>
                  <a:cubicBezTo>
                    <a:pt x="1173" y="954"/>
                    <a:pt x="1173" y="973"/>
                    <a:pt x="1164" y="992"/>
                  </a:cubicBezTo>
                  <a:cubicBezTo>
                    <a:pt x="1164" y="1011"/>
                    <a:pt x="1154" y="1021"/>
                    <a:pt x="1154" y="1040"/>
                  </a:cubicBezTo>
                  <a:cubicBezTo>
                    <a:pt x="1164" y="1068"/>
                    <a:pt x="1212" y="1087"/>
                    <a:pt x="1240" y="1087"/>
                  </a:cubicBezTo>
                  <a:cubicBezTo>
                    <a:pt x="1278" y="1087"/>
                    <a:pt x="1383" y="1145"/>
                    <a:pt x="1402" y="1183"/>
                  </a:cubicBezTo>
                  <a:cubicBezTo>
                    <a:pt x="1421" y="1221"/>
                    <a:pt x="1440" y="1259"/>
                    <a:pt x="1383" y="1259"/>
                  </a:cubicBezTo>
                  <a:cubicBezTo>
                    <a:pt x="1335" y="1259"/>
                    <a:pt x="1345" y="1221"/>
                    <a:pt x="1335" y="1192"/>
                  </a:cubicBezTo>
                  <a:cubicBezTo>
                    <a:pt x="1307" y="1164"/>
                    <a:pt x="1259" y="1145"/>
                    <a:pt x="1221" y="1135"/>
                  </a:cubicBezTo>
                  <a:cubicBezTo>
                    <a:pt x="1107" y="1097"/>
                    <a:pt x="1087" y="1202"/>
                    <a:pt x="1011" y="1250"/>
                  </a:cubicBezTo>
                  <a:cubicBezTo>
                    <a:pt x="954" y="1278"/>
                    <a:pt x="887" y="1240"/>
                    <a:pt x="830" y="1240"/>
                  </a:cubicBezTo>
                  <a:cubicBezTo>
                    <a:pt x="782" y="1240"/>
                    <a:pt x="706" y="1268"/>
                    <a:pt x="658" y="1250"/>
                  </a:cubicBezTo>
                  <a:cubicBezTo>
                    <a:pt x="630" y="1240"/>
                    <a:pt x="620" y="1211"/>
                    <a:pt x="591" y="1211"/>
                  </a:cubicBezTo>
                  <a:cubicBezTo>
                    <a:pt x="563" y="1202"/>
                    <a:pt x="525" y="1250"/>
                    <a:pt x="496" y="1268"/>
                  </a:cubicBezTo>
                  <a:cubicBezTo>
                    <a:pt x="420" y="1307"/>
                    <a:pt x="401" y="1268"/>
                    <a:pt x="353" y="1230"/>
                  </a:cubicBezTo>
                  <a:cubicBezTo>
                    <a:pt x="296" y="1173"/>
                    <a:pt x="306" y="1116"/>
                    <a:pt x="277" y="1049"/>
                  </a:cubicBezTo>
                  <a:cubicBezTo>
                    <a:pt x="258" y="1011"/>
                    <a:pt x="220" y="973"/>
                    <a:pt x="210" y="935"/>
                  </a:cubicBezTo>
                  <a:cubicBezTo>
                    <a:pt x="191" y="859"/>
                    <a:pt x="201" y="878"/>
                    <a:pt x="144" y="820"/>
                  </a:cubicBezTo>
                  <a:cubicBezTo>
                    <a:pt x="115" y="754"/>
                    <a:pt x="115" y="754"/>
                    <a:pt x="115" y="754"/>
                  </a:cubicBezTo>
                  <a:cubicBezTo>
                    <a:pt x="86" y="658"/>
                    <a:pt x="124" y="572"/>
                    <a:pt x="57" y="477"/>
                  </a:cubicBezTo>
                  <a:cubicBezTo>
                    <a:pt x="0" y="391"/>
                    <a:pt x="57" y="325"/>
                    <a:pt x="115" y="258"/>
                  </a:cubicBezTo>
                  <a:cubicBezTo>
                    <a:pt x="144" y="229"/>
                    <a:pt x="86" y="153"/>
                    <a:pt x="86" y="11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5" name="Freeform 33">
              <a:extLst>
                <a:ext uri="{FF2B5EF4-FFF2-40B4-BE49-F238E27FC236}">
                  <a16:creationId xmlns:a16="http://schemas.microsoft.com/office/drawing/2014/main" id="{2A41250D-05E9-4410-94DB-87D6A4CAB83A}"/>
                </a:ext>
              </a:extLst>
            </p:cNvPr>
            <p:cNvSpPr>
              <a:spLocks noChangeArrowheads="1"/>
            </p:cNvSpPr>
            <p:nvPr/>
          </p:nvSpPr>
          <p:spPr bwMode="auto">
            <a:xfrm>
              <a:off x="5908472" y="1761010"/>
              <a:ext cx="485782" cy="827013"/>
            </a:xfrm>
            <a:custGeom>
              <a:avLst/>
              <a:gdLst>
                <a:gd name="T0" fmla="*/ 0 w 1965"/>
                <a:gd name="T1" fmla="*/ 1516 h 3348"/>
                <a:gd name="T2" fmla="*/ 153 w 1965"/>
                <a:gd name="T3" fmla="*/ 1382 h 3348"/>
                <a:gd name="T4" fmla="*/ 353 w 1965"/>
                <a:gd name="T5" fmla="*/ 1153 h 3348"/>
                <a:gd name="T6" fmla="*/ 391 w 1965"/>
                <a:gd name="T7" fmla="*/ 953 h 3348"/>
                <a:gd name="T8" fmla="*/ 458 w 1965"/>
                <a:gd name="T9" fmla="*/ 810 h 3348"/>
                <a:gd name="T10" fmla="*/ 534 w 1965"/>
                <a:gd name="T11" fmla="*/ 686 h 3348"/>
                <a:gd name="T12" fmla="*/ 630 w 1965"/>
                <a:gd name="T13" fmla="*/ 591 h 3348"/>
                <a:gd name="T14" fmla="*/ 716 w 1965"/>
                <a:gd name="T15" fmla="*/ 514 h 3348"/>
                <a:gd name="T16" fmla="*/ 801 w 1965"/>
                <a:gd name="T17" fmla="*/ 505 h 3348"/>
                <a:gd name="T18" fmla="*/ 839 w 1965"/>
                <a:gd name="T19" fmla="*/ 286 h 3348"/>
                <a:gd name="T20" fmla="*/ 992 w 1965"/>
                <a:gd name="T21" fmla="*/ 190 h 3348"/>
                <a:gd name="T22" fmla="*/ 1240 w 1965"/>
                <a:gd name="T23" fmla="*/ 47 h 3348"/>
                <a:gd name="T24" fmla="*/ 1544 w 1965"/>
                <a:gd name="T25" fmla="*/ 343 h 3348"/>
                <a:gd name="T26" fmla="*/ 1783 w 1965"/>
                <a:gd name="T27" fmla="*/ 448 h 3348"/>
                <a:gd name="T28" fmla="*/ 1811 w 1965"/>
                <a:gd name="T29" fmla="*/ 667 h 3348"/>
                <a:gd name="T30" fmla="*/ 1964 w 1965"/>
                <a:gd name="T31" fmla="*/ 763 h 3348"/>
                <a:gd name="T32" fmla="*/ 1945 w 1965"/>
                <a:gd name="T33" fmla="*/ 839 h 3348"/>
                <a:gd name="T34" fmla="*/ 1868 w 1965"/>
                <a:gd name="T35" fmla="*/ 953 h 3348"/>
                <a:gd name="T36" fmla="*/ 1649 w 1965"/>
                <a:gd name="T37" fmla="*/ 886 h 3348"/>
                <a:gd name="T38" fmla="*/ 1496 w 1965"/>
                <a:gd name="T39" fmla="*/ 991 h 3348"/>
                <a:gd name="T40" fmla="*/ 1450 w 1965"/>
                <a:gd name="T41" fmla="*/ 1153 h 3348"/>
                <a:gd name="T42" fmla="*/ 1240 w 1965"/>
                <a:gd name="T43" fmla="*/ 1535 h 3348"/>
                <a:gd name="T44" fmla="*/ 1173 w 1965"/>
                <a:gd name="T45" fmla="*/ 2117 h 3348"/>
                <a:gd name="T46" fmla="*/ 1192 w 1965"/>
                <a:gd name="T47" fmla="*/ 2365 h 3348"/>
                <a:gd name="T48" fmla="*/ 1288 w 1965"/>
                <a:gd name="T49" fmla="*/ 2632 h 3348"/>
                <a:gd name="T50" fmla="*/ 1250 w 1965"/>
                <a:gd name="T51" fmla="*/ 2670 h 3348"/>
                <a:gd name="T52" fmla="*/ 1154 w 1965"/>
                <a:gd name="T53" fmla="*/ 2899 h 3348"/>
                <a:gd name="T54" fmla="*/ 1030 w 1965"/>
                <a:gd name="T55" fmla="*/ 3242 h 3348"/>
                <a:gd name="T56" fmla="*/ 582 w 1965"/>
                <a:gd name="T57" fmla="*/ 3270 h 3348"/>
                <a:gd name="T58" fmla="*/ 496 w 1965"/>
                <a:gd name="T59" fmla="*/ 3118 h 3348"/>
                <a:gd name="T60" fmla="*/ 363 w 1965"/>
                <a:gd name="T61" fmla="*/ 2927 h 3348"/>
                <a:gd name="T62" fmla="*/ 296 w 1965"/>
                <a:gd name="T63" fmla="*/ 2870 h 3348"/>
                <a:gd name="T64" fmla="*/ 296 w 1965"/>
                <a:gd name="T65" fmla="*/ 2813 h 3348"/>
                <a:gd name="T66" fmla="*/ 296 w 1965"/>
                <a:gd name="T67" fmla="*/ 2708 h 3348"/>
                <a:gd name="T68" fmla="*/ 277 w 1965"/>
                <a:gd name="T69" fmla="*/ 2355 h 3348"/>
                <a:gd name="T70" fmla="*/ 229 w 1965"/>
                <a:gd name="T71" fmla="*/ 2231 h 3348"/>
                <a:gd name="T72" fmla="*/ 248 w 1965"/>
                <a:gd name="T73" fmla="*/ 2155 h 3348"/>
                <a:gd name="T74" fmla="*/ 0 w 1965"/>
                <a:gd name="T75" fmla="*/ 2012 h 3348"/>
                <a:gd name="T76" fmla="*/ 19 w 1965"/>
                <a:gd name="T77" fmla="*/ 1897 h 3348"/>
                <a:gd name="T78" fmla="*/ 67 w 1965"/>
                <a:gd name="T79" fmla="*/ 1649 h 3348"/>
                <a:gd name="T80" fmla="*/ 0 w 1965"/>
                <a:gd name="T81" fmla="*/ 1516 h 3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5" h="3348">
                  <a:moveTo>
                    <a:pt x="0" y="1516"/>
                  </a:moveTo>
                  <a:lnTo>
                    <a:pt x="0" y="1516"/>
                  </a:lnTo>
                  <a:cubicBezTo>
                    <a:pt x="38" y="1506"/>
                    <a:pt x="48" y="1497"/>
                    <a:pt x="77" y="1468"/>
                  </a:cubicBezTo>
                  <a:cubicBezTo>
                    <a:pt x="105" y="1430"/>
                    <a:pt x="86" y="1382"/>
                    <a:pt x="153" y="1382"/>
                  </a:cubicBezTo>
                  <a:cubicBezTo>
                    <a:pt x="248" y="1382"/>
                    <a:pt x="258" y="1297"/>
                    <a:pt x="315" y="1230"/>
                  </a:cubicBezTo>
                  <a:cubicBezTo>
                    <a:pt x="334" y="1211"/>
                    <a:pt x="363" y="1182"/>
                    <a:pt x="353" y="1153"/>
                  </a:cubicBezTo>
                  <a:cubicBezTo>
                    <a:pt x="344" y="1115"/>
                    <a:pt x="344" y="1077"/>
                    <a:pt x="353" y="1030"/>
                  </a:cubicBezTo>
                  <a:cubicBezTo>
                    <a:pt x="363" y="1010"/>
                    <a:pt x="372" y="972"/>
                    <a:pt x="391" y="953"/>
                  </a:cubicBezTo>
                  <a:cubicBezTo>
                    <a:pt x="429" y="934"/>
                    <a:pt x="467" y="963"/>
                    <a:pt x="487" y="905"/>
                  </a:cubicBezTo>
                  <a:cubicBezTo>
                    <a:pt x="496" y="877"/>
                    <a:pt x="467" y="839"/>
                    <a:pt x="458" y="810"/>
                  </a:cubicBezTo>
                  <a:cubicBezTo>
                    <a:pt x="458" y="791"/>
                    <a:pt x="448" y="724"/>
                    <a:pt x="467" y="715"/>
                  </a:cubicBezTo>
                  <a:cubicBezTo>
                    <a:pt x="487" y="715"/>
                    <a:pt x="515" y="705"/>
                    <a:pt x="534" y="686"/>
                  </a:cubicBezTo>
                  <a:cubicBezTo>
                    <a:pt x="553" y="667"/>
                    <a:pt x="553" y="638"/>
                    <a:pt x="582" y="610"/>
                  </a:cubicBezTo>
                  <a:cubicBezTo>
                    <a:pt x="601" y="600"/>
                    <a:pt x="611" y="600"/>
                    <a:pt x="630" y="591"/>
                  </a:cubicBezTo>
                  <a:cubicBezTo>
                    <a:pt x="639" y="572"/>
                    <a:pt x="658" y="562"/>
                    <a:pt x="677" y="543"/>
                  </a:cubicBezTo>
                  <a:cubicBezTo>
                    <a:pt x="716" y="514"/>
                    <a:pt x="716" y="514"/>
                    <a:pt x="716" y="514"/>
                  </a:cubicBezTo>
                  <a:lnTo>
                    <a:pt x="716" y="514"/>
                  </a:lnTo>
                  <a:cubicBezTo>
                    <a:pt x="725" y="514"/>
                    <a:pt x="792" y="514"/>
                    <a:pt x="801" y="505"/>
                  </a:cubicBezTo>
                  <a:cubicBezTo>
                    <a:pt x="811" y="467"/>
                    <a:pt x="801" y="409"/>
                    <a:pt x="801" y="371"/>
                  </a:cubicBezTo>
                  <a:cubicBezTo>
                    <a:pt x="811" y="343"/>
                    <a:pt x="811" y="295"/>
                    <a:pt x="839" y="286"/>
                  </a:cubicBezTo>
                  <a:cubicBezTo>
                    <a:pt x="859" y="276"/>
                    <a:pt x="887" y="295"/>
                    <a:pt x="906" y="276"/>
                  </a:cubicBezTo>
                  <a:cubicBezTo>
                    <a:pt x="935" y="247"/>
                    <a:pt x="963" y="200"/>
                    <a:pt x="992" y="190"/>
                  </a:cubicBezTo>
                  <a:cubicBezTo>
                    <a:pt x="1040" y="171"/>
                    <a:pt x="1059" y="200"/>
                    <a:pt x="1106" y="152"/>
                  </a:cubicBezTo>
                  <a:cubicBezTo>
                    <a:pt x="1145" y="114"/>
                    <a:pt x="1183" y="76"/>
                    <a:pt x="1240" y="47"/>
                  </a:cubicBezTo>
                  <a:cubicBezTo>
                    <a:pt x="1316" y="0"/>
                    <a:pt x="1393" y="142"/>
                    <a:pt x="1431" y="181"/>
                  </a:cubicBezTo>
                  <a:cubicBezTo>
                    <a:pt x="1487" y="238"/>
                    <a:pt x="1496" y="286"/>
                    <a:pt x="1544" y="343"/>
                  </a:cubicBezTo>
                  <a:cubicBezTo>
                    <a:pt x="1630" y="457"/>
                    <a:pt x="1668" y="162"/>
                    <a:pt x="1716" y="314"/>
                  </a:cubicBezTo>
                  <a:cubicBezTo>
                    <a:pt x="1735" y="381"/>
                    <a:pt x="1744" y="400"/>
                    <a:pt x="1783" y="448"/>
                  </a:cubicBezTo>
                  <a:cubicBezTo>
                    <a:pt x="1802" y="486"/>
                    <a:pt x="1744" y="553"/>
                    <a:pt x="1763" y="591"/>
                  </a:cubicBezTo>
                  <a:cubicBezTo>
                    <a:pt x="1802" y="619"/>
                    <a:pt x="1802" y="629"/>
                    <a:pt x="1811" y="667"/>
                  </a:cubicBezTo>
                  <a:cubicBezTo>
                    <a:pt x="1821" y="705"/>
                    <a:pt x="1811" y="753"/>
                    <a:pt x="1849" y="772"/>
                  </a:cubicBezTo>
                  <a:cubicBezTo>
                    <a:pt x="1878" y="781"/>
                    <a:pt x="1945" y="743"/>
                    <a:pt x="1964" y="763"/>
                  </a:cubicBezTo>
                  <a:lnTo>
                    <a:pt x="1964" y="763"/>
                  </a:lnTo>
                  <a:cubicBezTo>
                    <a:pt x="1945" y="839"/>
                    <a:pt x="1945" y="839"/>
                    <a:pt x="1945" y="839"/>
                  </a:cubicBezTo>
                  <a:cubicBezTo>
                    <a:pt x="1868" y="953"/>
                    <a:pt x="1868" y="953"/>
                    <a:pt x="1868" y="953"/>
                  </a:cubicBezTo>
                  <a:lnTo>
                    <a:pt x="1868" y="953"/>
                  </a:lnTo>
                  <a:cubicBezTo>
                    <a:pt x="1792" y="943"/>
                    <a:pt x="1792" y="943"/>
                    <a:pt x="1792" y="943"/>
                  </a:cubicBezTo>
                  <a:cubicBezTo>
                    <a:pt x="1744" y="915"/>
                    <a:pt x="1716" y="877"/>
                    <a:pt x="1649" y="886"/>
                  </a:cubicBezTo>
                  <a:cubicBezTo>
                    <a:pt x="1601" y="896"/>
                    <a:pt x="1573" y="925"/>
                    <a:pt x="1516" y="915"/>
                  </a:cubicBezTo>
                  <a:cubicBezTo>
                    <a:pt x="1477" y="905"/>
                    <a:pt x="1496" y="972"/>
                    <a:pt x="1496" y="991"/>
                  </a:cubicBezTo>
                  <a:cubicBezTo>
                    <a:pt x="1496" y="1010"/>
                    <a:pt x="1477" y="1020"/>
                    <a:pt x="1468" y="1039"/>
                  </a:cubicBezTo>
                  <a:cubicBezTo>
                    <a:pt x="1459" y="1077"/>
                    <a:pt x="1506" y="1134"/>
                    <a:pt x="1450" y="1153"/>
                  </a:cubicBezTo>
                  <a:cubicBezTo>
                    <a:pt x="1345" y="1192"/>
                    <a:pt x="1421" y="1249"/>
                    <a:pt x="1373" y="1315"/>
                  </a:cubicBezTo>
                  <a:cubicBezTo>
                    <a:pt x="1335" y="1392"/>
                    <a:pt x="1268" y="1449"/>
                    <a:pt x="1240" y="1535"/>
                  </a:cubicBezTo>
                  <a:cubicBezTo>
                    <a:pt x="1230" y="1592"/>
                    <a:pt x="1230" y="1659"/>
                    <a:pt x="1211" y="1716"/>
                  </a:cubicBezTo>
                  <a:cubicBezTo>
                    <a:pt x="1183" y="1821"/>
                    <a:pt x="1164" y="1993"/>
                    <a:pt x="1173" y="2117"/>
                  </a:cubicBezTo>
                  <a:cubicBezTo>
                    <a:pt x="1202" y="2155"/>
                    <a:pt x="1268" y="2183"/>
                    <a:pt x="1259" y="2240"/>
                  </a:cubicBezTo>
                  <a:cubicBezTo>
                    <a:pt x="1250" y="2279"/>
                    <a:pt x="1211" y="2327"/>
                    <a:pt x="1192" y="2365"/>
                  </a:cubicBezTo>
                  <a:cubicBezTo>
                    <a:pt x="1173" y="2403"/>
                    <a:pt x="1145" y="2536"/>
                    <a:pt x="1211" y="2555"/>
                  </a:cubicBezTo>
                  <a:cubicBezTo>
                    <a:pt x="1250" y="2565"/>
                    <a:pt x="1307" y="2574"/>
                    <a:pt x="1288" y="2632"/>
                  </a:cubicBezTo>
                  <a:cubicBezTo>
                    <a:pt x="1250" y="2670"/>
                    <a:pt x="1250" y="2670"/>
                    <a:pt x="1250" y="2670"/>
                  </a:cubicBezTo>
                  <a:lnTo>
                    <a:pt x="1250" y="2670"/>
                  </a:lnTo>
                  <a:cubicBezTo>
                    <a:pt x="1192" y="2746"/>
                    <a:pt x="1192" y="2746"/>
                    <a:pt x="1192" y="2746"/>
                  </a:cubicBezTo>
                  <a:cubicBezTo>
                    <a:pt x="1173" y="2794"/>
                    <a:pt x="1173" y="2851"/>
                    <a:pt x="1154" y="2899"/>
                  </a:cubicBezTo>
                  <a:cubicBezTo>
                    <a:pt x="1125" y="2946"/>
                    <a:pt x="1106" y="2956"/>
                    <a:pt x="1116" y="3013"/>
                  </a:cubicBezTo>
                  <a:cubicBezTo>
                    <a:pt x="1135" y="3147"/>
                    <a:pt x="1135" y="3156"/>
                    <a:pt x="1030" y="3242"/>
                  </a:cubicBezTo>
                  <a:cubicBezTo>
                    <a:pt x="944" y="3309"/>
                    <a:pt x="935" y="3280"/>
                    <a:pt x="839" y="3270"/>
                  </a:cubicBezTo>
                  <a:cubicBezTo>
                    <a:pt x="782" y="3261"/>
                    <a:pt x="611" y="3347"/>
                    <a:pt x="582" y="3270"/>
                  </a:cubicBezTo>
                  <a:cubicBezTo>
                    <a:pt x="572" y="3232"/>
                    <a:pt x="572" y="3194"/>
                    <a:pt x="553" y="3147"/>
                  </a:cubicBezTo>
                  <a:cubicBezTo>
                    <a:pt x="534" y="3128"/>
                    <a:pt x="506" y="3128"/>
                    <a:pt x="496" y="3118"/>
                  </a:cubicBezTo>
                  <a:cubicBezTo>
                    <a:pt x="477" y="3099"/>
                    <a:pt x="477" y="3061"/>
                    <a:pt x="467" y="3032"/>
                  </a:cubicBezTo>
                  <a:cubicBezTo>
                    <a:pt x="448" y="2946"/>
                    <a:pt x="391" y="2994"/>
                    <a:pt x="363" y="2927"/>
                  </a:cubicBezTo>
                  <a:cubicBezTo>
                    <a:pt x="353" y="2899"/>
                    <a:pt x="334" y="2870"/>
                    <a:pt x="296" y="2870"/>
                  </a:cubicBezTo>
                  <a:lnTo>
                    <a:pt x="296" y="2870"/>
                  </a:lnTo>
                  <a:cubicBezTo>
                    <a:pt x="296" y="2861"/>
                    <a:pt x="305" y="2851"/>
                    <a:pt x="296" y="2841"/>
                  </a:cubicBezTo>
                  <a:cubicBezTo>
                    <a:pt x="296" y="2832"/>
                    <a:pt x="296" y="2822"/>
                    <a:pt x="296" y="2813"/>
                  </a:cubicBezTo>
                  <a:cubicBezTo>
                    <a:pt x="296" y="2803"/>
                    <a:pt x="305" y="2784"/>
                    <a:pt x="315" y="2765"/>
                  </a:cubicBezTo>
                  <a:cubicBezTo>
                    <a:pt x="315" y="2746"/>
                    <a:pt x="305" y="2727"/>
                    <a:pt x="296" y="2708"/>
                  </a:cubicBezTo>
                  <a:cubicBezTo>
                    <a:pt x="315" y="2651"/>
                    <a:pt x="334" y="2565"/>
                    <a:pt x="296" y="2507"/>
                  </a:cubicBezTo>
                  <a:cubicBezTo>
                    <a:pt x="267" y="2469"/>
                    <a:pt x="267" y="2403"/>
                    <a:pt x="277" y="2355"/>
                  </a:cubicBezTo>
                  <a:cubicBezTo>
                    <a:pt x="277" y="2327"/>
                    <a:pt x="258" y="2307"/>
                    <a:pt x="239" y="2298"/>
                  </a:cubicBezTo>
                  <a:cubicBezTo>
                    <a:pt x="229" y="2231"/>
                    <a:pt x="229" y="2231"/>
                    <a:pt x="229" y="2231"/>
                  </a:cubicBezTo>
                  <a:lnTo>
                    <a:pt x="229" y="2231"/>
                  </a:lnTo>
                  <a:cubicBezTo>
                    <a:pt x="286" y="2231"/>
                    <a:pt x="267" y="2193"/>
                    <a:pt x="248" y="2155"/>
                  </a:cubicBezTo>
                  <a:cubicBezTo>
                    <a:pt x="229" y="2117"/>
                    <a:pt x="124" y="2059"/>
                    <a:pt x="86" y="2059"/>
                  </a:cubicBezTo>
                  <a:cubicBezTo>
                    <a:pt x="58" y="2059"/>
                    <a:pt x="10" y="2040"/>
                    <a:pt x="0" y="2012"/>
                  </a:cubicBezTo>
                  <a:cubicBezTo>
                    <a:pt x="0" y="1993"/>
                    <a:pt x="10" y="1983"/>
                    <a:pt x="10" y="1964"/>
                  </a:cubicBezTo>
                  <a:cubicBezTo>
                    <a:pt x="19" y="1945"/>
                    <a:pt x="19" y="1926"/>
                    <a:pt x="19" y="1897"/>
                  </a:cubicBezTo>
                  <a:cubicBezTo>
                    <a:pt x="10" y="1859"/>
                    <a:pt x="10" y="1821"/>
                    <a:pt x="38" y="1783"/>
                  </a:cubicBezTo>
                  <a:cubicBezTo>
                    <a:pt x="77" y="1745"/>
                    <a:pt x="105" y="1697"/>
                    <a:pt x="67" y="1649"/>
                  </a:cubicBezTo>
                  <a:cubicBezTo>
                    <a:pt x="48" y="1630"/>
                    <a:pt x="29" y="1621"/>
                    <a:pt x="19" y="1602"/>
                  </a:cubicBezTo>
                  <a:cubicBezTo>
                    <a:pt x="10" y="1573"/>
                    <a:pt x="0" y="1544"/>
                    <a:pt x="0" y="151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166" name="Freeform 34">
              <a:extLst>
                <a:ext uri="{FF2B5EF4-FFF2-40B4-BE49-F238E27FC236}">
                  <a16:creationId xmlns:a16="http://schemas.microsoft.com/office/drawing/2014/main" id="{1A654480-0FE4-41D4-8FD0-A840E7A0D958}"/>
                </a:ext>
              </a:extLst>
            </p:cNvPr>
            <p:cNvSpPr>
              <a:spLocks noChangeArrowheads="1"/>
            </p:cNvSpPr>
            <p:nvPr/>
          </p:nvSpPr>
          <p:spPr bwMode="auto">
            <a:xfrm>
              <a:off x="4864239" y="2430045"/>
              <a:ext cx="728277" cy="836492"/>
            </a:xfrm>
            <a:custGeom>
              <a:avLst/>
              <a:gdLst>
                <a:gd name="T0" fmla="*/ 955801 w 2947"/>
                <a:gd name="T1" fmla="*/ 587493 h 3386"/>
                <a:gd name="T2" fmla="*/ 979622 w 2947"/>
                <a:gd name="T3" fmla="*/ 705686 h 3386"/>
                <a:gd name="T4" fmla="*/ 1055054 w 2947"/>
                <a:gd name="T5" fmla="*/ 771736 h 3386"/>
                <a:gd name="T6" fmla="*/ 1201947 w 2947"/>
                <a:gd name="T7" fmla="*/ 781171 h 3386"/>
                <a:gd name="T8" fmla="*/ 1306162 w 2947"/>
                <a:gd name="T9" fmla="*/ 814445 h 3386"/>
                <a:gd name="T10" fmla="*/ 1381594 w 2947"/>
                <a:gd name="T11" fmla="*/ 937604 h 3386"/>
                <a:gd name="T12" fmla="*/ 1395986 w 2947"/>
                <a:gd name="T13" fmla="*/ 1245504 h 3386"/>
                <a:gd name="T14" fmla="*/ 1362736 w 2947"/>
                <a:gd name="T15" fmla="*/ 1325955 h 3386"/>
                <a:gd name="T16" fmla="*/ 1405415 w 2947"/>
                <a:gd name="T17" fmla="*/ 1383066 h 3386"/>
                <a:gd name="T18" fmla="*/ 1424273 w 2947"/>
                <a:gd name="T19" fmla="*/ 1401937 h 3386"/>
                <a:gd name="T20" fmla="*/ 1424273 w 2947"/>
                <a:gd name="T21" fmla="*/ 1454081 h 3386"/>
                <a:gd name="T22" fmla="*/ 1443131 w 2947"/>
                <a:gd name="T23" fmla="*/ 1472953 h 3386"/>
                <a:gd name="T24" fmla="*/ 1461989 w 2947"/>
                <a:gd name="T25" fmla="*/ 1501260 h 3386"/>
                <a:gd name="T26" fmla="*/ 1443131 w 2947"/>
                <a:gd name="T27" fmla="*/ 1515661 h 3386"/>
                <a:gd name="T28" fmla="*/ 1433702 w 2947"/>
                <a:gd name="T29" fmla="*/ 1543968 h 3386"/>
                <a:gd name="T30" fmla="*/ 1386557 w 2947"/>
                <a:gd name="T31" fmla="*/ 1596113 h 3386"/>
                <a:gd name="T32" fmla="*/ 1272913 w 2947"/>
                <a:gd name="T33" fmla="*/ 1591147 h 3386"/>
                <a:gd name="T34" fmla="*/ 1102695 w 2947"/>
                <a:gd name="T35" fmla="*/ 1638821 h 3386"/>
                <a:gd name="T36" fmla="*/ 965230 w 2947"/>
                <a:gd name="T37" fmla="*/ 1652726 h 3386"/>
                <a:gd name="T38" fmla="*/ 851586 w 2947"/>
                <a:gd name="T39" fmla="*/ 1681033 h 3386"/>
                <a:gd name="T40" fmla="*/ 851586 w 2947"/>
                <a:gd name="T41" fmla="*/ 1671598 h 3386"/>
                <a:gd name="T42" fmla="*/ 813870 w 2947"/>
                <a:gd name="T43" fmla="*/ 1605548 h 3386"/>
                <a:gd name="T44" fmla="*/ 780621 w 2947"/>
                <a:gd name="T45" fmla="*/ 1534533 h 3386"/>
                <a:gd name="T46" fmla="*/ 709655 w 2947"/>
                <a:gd name="T47" fmla="*/ 1434714 h 3386"/>
                <a:gd name="T48" fmla="*/ 614869 w 2947"/>
                <a:gd name="T49" fmla="*/ 1344827 h 3386"/>
                <a:gd name="T50" fmla="*/ 416364 w 2947"/>
                <a:gd name="T51" fmla="*/ 1188394 h 3386"/>
                <a:gd name="T52" fmla="*/ 345399 w 2947"/>
                <a:gd name="T53" fmla="*/ 1107943 h 3386"/>
                <a:gd name="T54" fmla="*/ 250612 w 2947"/>
                <a:gd name="T55" fmla="*/ 937604 h 3386"/>
                <a:gd name="T56" fmla="*/ 136968 w 2947"/>
                <a:gd name="T57" fmla="*/ 809975 h 3386"/>
                <a:gd name="T58" fmla="*/ 70966 w 2947"/>
                <a:gd name="T59" fmla="*/ 658012 h 3386"/>
                <a:gd name="T60" fmla="*/ 32753 w 2947"/>
                <a:gd name="T61" fmla="*/ 454400 h 3386"/>
                <a:gd name="T62" fmla="*/ 89823 w 2947"/>
                <a:gd name="T63" fmla="*/ 373949 h 3386"/>
                <a:gd name="T64" fmla="*/ 184610 w 2947"/>
                <a:gd name="T65" fmla="*/ 331241 h 3386"/>
                <a:gd name="T66" fmla="*/ 307683 w 2947"/>
                <a:gd name="T67" fmla="*/ 246320 h 3386"/>
                <a:gd name="T68" fmla="*/ 354828 w 2947"/>
                <a:gd name="T69" fmla="*/ 156433 h 3386"/>
                <a:gd name="T70" fmla="*/ 335970 w 2947"/>
                <a:gd name="T71" fmla="*/ 0 h 3386"/>
                <a:gd name="T72" fmla="*/ 397506 w 2947"/>
                <a:gd name="T73" fmla="*/ 28307 h 3386"/>
                <a:gd name="T74" fmla="*/ 468472 w 2947"/>
                <a:gd name="T75" fmla="*/ 123160 h 3386"/>
                <a:gd name="T76" fmla="*/ 534474 w 2947"/>
                <a:gd name="T77" fmla="*/ 231918 h 3386"/>
                <a:gd name="T78" fmla="*/ 662510 w 2947"/>
                <a:gd name="T79" fmla="*/ 360044 h 3386"/>
                <a:gd name="T80" fmla="*/ 709655 w 2947"/>
                <a:gd name="T81" fmla="*/ 431060 h 3386"/>
                <a:gd name="T82" fmla="*/ 728513 w 2947"/>
                <a:gd name="T83" fmla="*/ 515980 h 3386"/>
                <a:gd name="T84" fmla="*/ 832728 w 2947"/>
                <a:gd name="T85" fmla="*/ 558689 h 3386"/>
                <a:gd name="T86" fmla="*/ 918085 w 2947"/>
                <a:gd name="T87" fmla="*/ 577560 h 33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47" h="3386">
                  <a:moveTo>
                    <a:pt x="1926" y="1183"/>
                  </a:moveTo>
                  <a:lnTo>
                    <a:pt x="1926" y="1183"/>
                  </a:lnTo>
                  <a:cubicBezTo>
                    <a:pt x="1974" y="1297"/>
                    <a:pt x="1974" y="1297"/>
                    <a:pt x="1974" y="1297"/>
                  </a:cubicBezTo>
                  <a:cubicBezTo>
                    <a:pt x="1974" y="1345"/>
                    <a:pt x="1917" y="1383"/>
                    <a:pt x="1974" y="1421"/>
                  </a:cubicBezTo>
                  <a:cubicBezTo>
                    <a:pt x="2002" y="1450"/>
                    <a:pt x="1983" y="1507"/>
                    <a:pt x="2012" y="1545"/>
                  </a:cubicBezTo>
                  <a:cubicBezTo>
                    <a:pt x="2040" y="1583"/>
                    <a:pt x="2088" y="1564"/>
                    <a:pt x="2126" y="1554"/>
                  </a:cubicBezTo>
                  <a:cubicBezTo>
                    <a:pt x="2193" y="1545"/>
                    <a:pt x="2222" y="1659"/>
                    <a:pt x="2298" y="1669"/>
                  </a:cubicBezTo>
                  <a:cubicBezTo>
                    <a:pt x="2393" y="1678"/>
                    <a:pt x="2384" y="1631"/>
                    <a:pt x="2422" y="1573"/>
                  </a:cubicBezTo>
                  <a:cubicBezTo>
                    <a:pt x="2451" y="1526"/>
                    <a:pt x="2479" y="1526"/>
                    <a:pt x="2527" y="1526"/>
                  </a:cubicBezTo>
                  <a:cubicBezTo>
                    <a:pt x="2613" y="1507"/>
                    <a:pt x="2575" y="1592"/>
                    <a:pt x="2632" y="1640"/>
                  </a:cubicBezTo>
                  <a:cubicBezTo>
                    <a:pt x="2689" y="1697"/>
                    <a:pt x="2746" y="1678"/>
                    <a:pt x="2794" y="1754"/>
                  </a:cubicBezTo>
                  <a:cubicBezTo>
                    <a:pt x="2832" y="1821"/>
                    <a:pt x="2784" y="1821"/>
                    <a:pt x="2784" y="1888"/>
                  </a:cubicBezTo>
                  <a:cubicBezTo>
                    <a:pt x="2784" y="1926"/>
                    <a:pt x="2813" y="1964"/>
                    <a:pt x="2822" y="2003"/>
                  </a:cubicBezTo>
                  <a:cubicBezTo>
                    <a:pt x="2851" y="2155"/>
                    <a:pt x="2813" y="2355"/>
                    <a:pt x="2813" y="2508"/>
                  </a:cubicBezTo>
                  <a:cubicBezTo>
                    <a:pt x="2803" y="2527"/>
                    <a:pt x="2794" y="2546"/>
                    <a:pt x="2784" y="2556"/>
                  </a:cubicBezTo>
                  <a:cubicBezTo>
                    <a:pt x="2756" y="2584"/>
                    <a:pt x="2737" y="2622"/>
                    <a:pt x="2746" y="2670"/>
                  </a:cubicBezTo>
                  <a:cubicBezTo>
                    <a:pt x="2746" y="2689"/>
                    <a:pt x="2756" y="2718"/>
                    <a:pt x="2775" y="2727"/>
                  </a:cubicBezTo>
                  <a:cubicBezTo>
                    <a:pt x="2794" y="2747"/>
                    <a:pt x="2813" y="2775"/>
                    <a:pt x="2832" y="2785"/>
                  </a:cubicBezTo>
                  <a:cubicBezTo>
                    <a:pt x="2870" y="2823"/>
                    <a:pt x="2870" y="2823"/>
                    <a:pt x="2870" y="2823"/>
                  </a:cubicBezTo>
                  <a:cubicBezTo>
                    <a:pt x="2870" y="2832"/>
                    <a:pt x="2880" y="2832"/>
                    <a:pt x="2889" y="2842"/>
                  </a:cubicBezTo>
                  <a:cubicBezTo>
                    <a:pt x="2899" y="2851"/>
                    <a:pt x="2851" y="2899"/>
                    <a:pt x="2870" y="2928"/>
                  </a:cubicBezTo>
                  <a:cubicBezTo>
                    <a:pt x="2880" y="2928"/>
                    <a:pt x="2889" y="2937"/>
                    <a:pt x="2889" y="2947"/>
                  </a:cubicBezTo>
                  <a:cubicBezTo>
                    <a:pt x="2899" y="2956"/>
                    <a:pt x="2899" y="2966"/>
                    <a:pt x="2908" y="2966"/>
                  </a:cubicBezTo>
                  <a:cubicBezTo>
                    <a:pt x="2927" y="2975"/>
                    <a:pt x="2927" y="2975"/>
                    <a:pt x="2937" y="2994"/>
                  </a:cubicBezTo>
                  <a:cubicBezTo>
                    <a:pt x="2946" y="3023"/>
                    <a:pt x="2946" y="3023"/>
                    <a:pt x="2946" y="3023"/>
                  </a:cubicBezTo>
                  <a:cubicBezTo>
                    <a:pt x="2908" y="3052"/>
                    <a:pt x="2908" y="3052"/>
                    <a:pt x="2908" y="3052"/>
                  </a:cubicBezTo>
                  <a:cubicBezTo>
                    <a:pt x="2899" y="3061"/>
                    <a:pt x="2899" y="3071"/>
                    <a:pt x="2899" y="3080"/>
                  </a:cubicBezTo>
                  <a:cubicBezTo>
                    <a:pt x="2889" y="3090"/>
                    <a:pt x="2889" y="3099"/>
                    <a:pt x="2889" y="3109"/>
                  </a:cubicBezTo>
                  <a:cubicBezTo>
                    <a:pt x="2899" y="3128"/>
                    <a:pt x="2889" y="3147"/>
                    <a:pt x="2880" y="3166"/>
                  </a:cubicBezTo>
                  <a:cubicBezTo>
                    <a:pt x="2794" y="3214"/>
                    <a:pt x="2794" y="3214"/>
                    <a:pt x="2794" y="3214"/>
                  </a:cubicBezTo>
                  <a:cubicBezTo>
                    <a:pt x="2746" y="3233"/>
                    <a:pt x="2698" y="3242"/>
                    <a:pt x="2651" y="3223"/>
                  </a:cubicBezTo>
                  <a:cubicBezTo>
                    <a:pt x="2622" y="3204"/>
                    <a:pt x="2593" y="3185"/>
                    <a:pt x="2565" y="3204"/>
                  </a:cubicBezTo>
                  <a:cubicBezTo>
                    <a:pt x="2489" y="3252"/>
                    <a:pt x="2460" y="3376"/>
                    <a:pt x="2336" y="3328"/>
                  </a:cubicBezTo>
                  <a:cubicBezTo>
                    <a:pt x="2307" y="3318"/>
                    <a:pt x="2250" y="3281"/>
                    <a:pt x="2222" y="3300"/>
                  </a:cubicBezTo>
                  <a:cubicBezTo>
                    <a:pt x="2164" y="3328"/>
                    <a:pt x="2069" y="3366"/>
                    <a:pt x="2012" y="3338"/>
                  </a:cubicBezTo>
                  <a:cubicBezTo>
                    <a:pt x="1983" y="3328"/>
                    <a:pt x="1964" y="3300"/>
                    <a:pt x="1945" y="3328"/>
                  </a:cubicBezTo>
                  <a:cubicBezTo>
                    <a:pt x="1907" y="3376"/>
                    <a:pt x="1888" y="3376"/>
                    <a:pt x="1840" y="3366"/>
                  </a:cubicBezTo>
                  <a:cubicBezTo>
                    <a:pt x="1716" y="3385"/>
                    <a:pt x="1716" y="3385"/>
                    <a:pt x="1716" y="3385"/>
                  </a:cubicBezTo>
                  <a:cubicBezTo>
                    <a:pt x="1716" y="3376"/>
                    <a:pt x="1716" y="3366"/>
                    <a:pt x="1716" y="3366"/>
                  </a:cubicBezTo>
                  <a:cubicBezTo>
                    <a:pt x="1707" y="3338"/>
                    <a:pt x="1678" y="3338"/>
                    <a:pt x="1659" y="3318"/>
                  </a:cubicBezTo>
                  <a:cubicBezTo>
                    <a:pt x="1630" y="3290"/>
                    <a:pt x="1650" y="3261"/>
                    <a:pt x="1640" y="3233"/>
                  </a:cubicBezTo>
                  <a:cubicBezTo>
                    <a:pt x="1630" y="3214"/>
                    <a:pt x="1611" y="3204"/>
                    <a:pt x="1611" y="3195"/>
                  </a:cubicBezTo>
                  <a:cubicBezTo>
                    <a:pt x="1592" y="3147"/>
                    <a:pt x="1630" y="3109"/>
                    <a:pt x="1573" y="3090"/>
                  </a:cubicBezTo>
                  <a:cubicBezTo>
                    <a:pt x="1535" y="3071"/>
                    <a:pt x="1535" y="3042"/>
                    <a:pt x="1506" y="3023"/>
                  </a:cubicBezTo>
                  <a:cubicBezTo>
                    <a:pt x="1411" y="2985"/>
                    <a:pt x="1487" y="2928"/>
                    <a:pt x="1430" y="2889"/>
                  </a:cubicBezTo>
                  <a:cubicBezTo>
                    <a:pt x="1383" y="2851"/>
                    <a:pt x="1383" y="2756"/>
                    <a:pt x="1363" y="2756"/>
                  </a:cubicBezTo>
                  <a:cubicBezTo>
                    <a:pt x="1325" y="2737"/>
                    <a:pt x="1268" y="2737"/>
                    <a:pt x="1239" y="2708"/>
                  </a:cubicBezTo>
                  <a:cubicBezTo>
                    <a:pt x="1182" y="2660"/>
                    <a:pt x="1144" y="2613"/>
                    <a:pt x="1077" y="2575"/>
                  </a:cubicBezTo>
                  <a:cubicBezTo>
                    <a:pt x="1011" y="2527"/>
                    <a:pt x="915" y="2422"/>
                    <a:pt x="839" y="2393"/>
                  </a:cubicBezTo>
                  <a:cubicBezTo>
                    <a:pt x="762" y="2375"/>
                    <a:pt x="772" y="2355"/>
                    <a:pt x="744" y="2289"/>
                  </a:cubicBezTo>
                  <a:cubicBezTo>
                    <a:pt x="734" y="2260"/>
                    <a:pt x="705" y="2260"/>
                    <a:pt x="696" y="2231"/>
                  </a:cubicBezTo>
                  <a:cubicBezTo>
                    <a:pt x="629" y="2174"/>
                    <a:pt x="658" y="1974"/>
                    <a:pt x="543" y="1974"/>
                  </a:cubicBezTo>
                  <a:cubicBezTo>
                    <a:pt x="505" y="1974"/>
                    <a:pt x="515" y="1907"/>
                    <a:pt x="505" y="1888"/>
                  </a:cubicBezTo>
                  <a:cubicBezTo>
                    <a:pt x="486" y="1850"/>
                    <a:pt x="438" y="1821"/>
                    <a:pt x="410" y="1793"/>
                  </a:cubicBezTo>
                  <a:cubicBezTo>
                    <a:pt x="276" y="1631"/>
                    <a:pt x="276" y="1631"/>
                    <a:pt x="276" y="1631"/>
                  </a:cubicBezTo>
                  <a:cubicBezTo>
                    <a:pt x="190" y="1545"/>
                    <a:pt x="171" y="1497"/>
                    <a:pt x="162" y="1383"/>
                  </a:cubicBezTo>
                  <a:cubicBezTo>
                    <a:pt x="143" y="1325"/>
                    <a:pt x="143" y="1325"/>
                    <a:pt x="143" y="1325"/>
                  </a:cubicBezTo>
                  <a:cubicBezTo>
                    <a:pt x="181" y="1249"/>
                    <a:pt x="76" y="1211"/>
                    <a:pt x="114" y="1144"/>
                  </a:cubicBezTo>
                  <a:cubicBezTo>
                    <a:pt x="162" y="1049"/>
                    <a:pt x="0" y="1020"/>
                    <a:pt x="66" y="915"/>
                  </a:cubicBezTo>
                  <a:cubicBezTo>
                    <a:pt x="95" y="877"/>
                    <a:pt x="86" y="772"/>
                    <a:pt x="95" y="763"/>
                  </a:cubicBezTo>
                  <a:cubicBezTo>
                    <a:pt x="133" y="734"/>
                    <a:pt x="152" y="763"/>
                    <a:pt x="181" y="753"/>
                  </a:cubicBezTo>
                  <a:cubicBezTo>
                    <a:pt x="209" y="744"/>
                    <a:pt x="248" y="677"/>
                    <a:pt x="257" y="658"/>
                  </a:cubicBezTo>
                  <a:cubicBezTo>
                    <a:pt x="276" y="610"/>
                    <a:pt x="343" y="648"/>
                    <a:pt x="372" y="667"/>
                  </a:cubicBezTo>
                  <a:cubicBezTo>
                    <a:pt x="438" y="696"/>
                    <a:pt x="457" y="629"/>
                    <a:pt x="495" y="591"/>
                  </a:cubicBezTo>
                  <a:cubicBezTo>
                    <a:pt x="524" y="553"/>
                    <a:pt x="572" y="496"/>
                    <a:pt x="620" y="496"/>
                  </a:cubicBezTo>
                  <a:cubicBezTo>
                    <a:pt x="658" y="486"/>
                    <a:pt x="686" y="544"/>
                    <a:pt x="724" y="524"/>
                  </a:cubicBezTo>
                  <a:cubicBezTo>
                    <a:pt x="762" y="505"/>
                    <a:pt x="724" y="353"/>
                    <a:pt x="715" y="315"/>
                  </a:cubicBezTo>
                  <a:cubicBezTo>
                    <a:pt x="715" y="257"/>
                    <a:pt x="686" y="191"/>
                    <a:pt x="686" y="133"/>
                  </a:cubicBezTo>
                  <a:cubicBezTo>
                    <a:pt x="686" y="86"/>
                    <a:pt x="677" y="48"/>
                    <a:pt x="677" y="0"/>
                  </a:cubicBezTo>
                  <a:cubicBezTo>
                    <a:pt x="801" y="57"/>
                    <a:pt x="801" y="57"/>
                    <a:pt x="801" y="57"/>
                  </a:cubicBezTo>
                  <a:cubicBezTo>
                    <a:pt x="820" y="86"/>
                    <a:pt x="887" y="124"/>
                    <a:pt x="915" y="153"/>
                  </a:cubicBezTo>
                  <a:cubicBezTo>
                    <a:pt x="934" y="181"/>
                    <a:pt x="934" y="219"/>
                    <a:pt x="944" y="248"/>
                  </a:cubicBezTo>
                  <a:cubicBezTo>
                    <a:pt x="963" y="276"/>
                    <a:pt x="982" y="286"/>
                    <a:pt x="991" y="315"/>
                  </a:cubicBezTo>
                  <a:cubicBezTo>
                    <a:pt x="1029" y="362"/>
                    <a:pt x="1049" y="420"/>
                    <a:pt x="1077" y="467"/>
                  </a:cubicBezTo>
                  <a:cubicBezTo>
                    <a:pt x="1125" y="544"/>
                    <a:pt x="1220" y="562"/>
                    <a:pt x="1258" y="658"/>
                  </a:cubicBezTo>
                  <a:cubicBezTo>
                    <a:pt x="1278" y="696"/>
                    <a:pt x="1287" y="706"/>
                    <a:pt x="1335" y="725"/>
                  </a:cubicBezTo>
                  <a:cubicBezTo>
                    <a:pt x="1354" y="744"/>
                    <a:pt x="1373" y="801"/>
                    <a:pt x="1383" y="820"/>
                  </a:cubicBezTo>
                  <a:cubicBezTo>
                    <a:pt x="1430" y="868"/>
                    <a:pt x="1430" y="868"/>
                    <a:pt x="1430" y="868"/>
                  </a:cubicBezTo>
                  <a:cubicBezTo>
                    <a:pt x="1459" y="915"/>
                    <a:pt x="1449" y="982"/>
                    <a:pt x="1468" y="1039"/>
                  </a:cubicBezTo>
                  <a:cubicBezTo>
                    <a:pt x="1487" y="1087"/>
                    <a:pt x="1535" y="1106"/>
                    <a:pt x="1573" y="1106"/>
                  </a:cubicBezTo>
                  <a:cubicBezTo>
                    <a:pt x="1621" y="1106"/>
                    <a:pt x="1640" y="1116"/>
                    <a:pt x="1678" y="1125"/>
                  </a:cubicBezTo>
                  <a:cubicBezTo>
                    <a:pt x="1707" y="1135"/>
                    <a:pt x="1735" y="1125"/>
                    <a:pt x="1754" y="1125"/>
                  </a:cubicBezTo>
                  <a:cubicBezTo>
                    <a:pt x="1783" y="1125"/>
                    <a:pt x="1821" y="1154"/>
                    <a:pt x="1850" y="1163"/>
                  </a:cubicBezTo>
                  <a:cubicBezTo>
                    <a:pt x="1869" y="1173"/>
                    <a:pt x="1907" y="1173"/>
                    <a:pt x="1926" y="118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7" name="Freeform 35">
              <a:extLst>
                <a:ext uri="{FF2B5EF4-FFF2-40B4-BE49-F238E27FC236}">
                  <a16:creationId xmlns:a16="http://schemas.microsoft.com/office/drawing/2014/main" id="{303A5833-8CE3-4D7B-8010-6C0B7B553A2F}"/>
                </a:ext>
              </a:extLst>
            </p:cNvPr>
            <p:cNvSpPr>
              <a:spLocks noChangeArrowheads="1"/>
            </p:cNvSpPr>
            <p:nvPr/>
          </p:nvSpPr>
          <p:spPr bwMode="auto">
            <a:xfrm>
              <a:off x="5251285" y="2203348"/>
              <a:ext cx="739336" cy="490520"/>
            </a:xfrm>
            <a:custGeom>
              <a:avLst/>
              <a:gdLst>
                <a:gd name="T0" fmla="*/ 9431 w 2995"/>
                <a:gd name="T1" fmla="*/ 246194 h 1985"/>
                <a:gd name="T2" fmla="*/ 222365 w 2995"/>
                <a:gd name="T3" fmla="*/ 236763 h 1985"/>
                <a:gd name="T4" fmla="*/ 378219 w 2995"/>
                <a:gd name="T5" fmla="*/ 227332 h 1985"/>
                <a:gd name="T6" fmla="*/ 548963 w 2995"/>
                <a:gd name="T7" fmla="*/ 232296 h 1985"/>
                <a:gd name="T8" fmla="*/ 657664 w 2995"/>
                <a:gd name="T9" fmla="*/ 146922 h 1985"/>
                <a:gd name="T10" fmla="*/ 780759 w 2995"/>
                <a:gd name="T11" fmla="*/ 42687 h 1985"/>
                <a:gd name="T12" fmla="*/ 818978 w 2995"/>
                <a:gd name="T13" fmla="*/ 0 h 1985"/>
                <a:gd name="T14" fmla="*/ 884992 w 2995"/>
                <a:gd name="T15" fmla="*/ 113666 h 1985"/>
                <a:gd name="T16" fmla="*/ 993693 w 2995"/>
                <a:gd name="T17" fmla="*/ 222368 h 1985"/>
                <a:gd name="T18" fmla="*/ 1074102 w 2995"/>
                <a:gd name="T19" fmla="*/ 213434 h 1985"/>
                <a:gd name="T20" fmla="*/ 1249314 w 2995"/>
                <a:gd name="T21" fmla="*/ 213434 h 1985"/>
                <a:gd name="T22" fmla="*/ 1410131 w 2995"/>
                <a:gd name="T23" fmla="*/ 184645 h 1985"/>
                <a:gd name="T24" fmla="*/ 1433956 w 2995"/>
                <a:gd name="T25" fmla="*/ 217901 h 1985"/>
                <a:gd name="T26" fmla="*/ 1457781 w 2995"/>
                <a:gd name="T27" fmla="*/ 279450 h 1985"/>
                <a:gd name="T28" fmla="*/ 1467211 w 2995"/>
                <a:gd name="T29" fmla="*/ 454664 h 1985"/>
                <a:gd name="T30" fmla="*/ 1467211 w 2995"/>
                <a:gd name="T31" fmla="*/ 506782 h 1985"/>
                <a:gd name="T32" fmla="*/ 1467211 w 2995"/>
                <a:gd name="T33" fmla="*/ 535074 h 1985"/>
                <a:gd name="T34" fmla="*/ 1424525 w 2995"/>
                <a:gd name="T35" fmla="*/ 563367 h 1985"/>
                <a:gd name="T36" fmla="*/ 1358511 w 2995"/>
                <a:gd name="T37" fmla="*/ 653207 h 1985"/>
                <a:gd name="T38" fmla="*/ 1277606 w 2995"/>
                <a:gd name="T39" fmla="*/ 823955 h 1985"/>
                <a:gd name="T40" fmla="*/ 1206627 w 2995"/>
                <a:gd name="T41" fmla="*/ 923226 h 1985"/>
                <a:gd name="T42" fmla="*/ 1145080 w 2995"/>
                <a:gd name="T43" fmla="*/ 984775 h 1985"/>
                <a:gd name="T44" fmla="*/ 1064671 w 2995"/>
                <a:gd name="T45" fmla="*/ 937621 h 1985"/>
                <a:gd name="T46" fmla="*/ 1060204 w 2995"/>
                <a:gd name="T47" fmla="*/ 908832 h 1985"/>
                <a:gd name="T48" fmla="*/ 1026949 w 2995"/>
                <a:gd name="T49" fmla="*/ 847283 h 1985"/>
                <a:gd name="T50" fmla="*/ 979795 w 2995"/>
                <a:gd name="T51" fmla="*/ 719719 h 1985"/>
                <a:gd name="T52" fmla="*/ 866131 w 2995"/>
                <a:gd name="T53" fmla="*/ 672565 h 1985"/>
                <a:gd name="T54" fmla="*/ 818978 w 2995"/>
                <a:gd name="T55" fmla="*/ 634346 h 1985"/>
                <a:gd name="T56" fmla="*/ 747503 w 2995"/>
                <a:gd name="T57" fmla="*/ 596623 h 1985"/>
                <a:gd name="T58" fmla="*/ 728642 w 2995"/>
                <a:gd name="T59" fmla="*/ 487920 h 1985"/>
                <a:gd name="T60" fmla="*/ 681489 w 2995"/>
                <a:gd name="T61" fmla="*/ 449701 h 1985"/>
                <a:gd name="T62" fmla="*/ 601080 w 2995"/>
                <a:gd name="T63" fmla="*/ 454664 h 1985"/>
                <a:gd name="T64" fmla="*/ 510744 w 2995"/>
                <a:gd name="T65" fmla="*/ 454664 h 1985"/>
                <a:gd name="T66" fmla="*/ 354890 w 2995"/>
                <a:gd name="T67" fmla="*/ 535074 h 1985"/>
                <a:gd name="T68" fmla="*/ 155854 w 2995"/>
                <a:gd name="T69" fmla="*/ 407014 h 1985"/>
                <a:gd name="T70" fmla="*/ 51620 w 2995"/>
                <a:gd name="T71" fmla="*/ 340998 h 1985"/>
                <a:gd name="T72" fmla="*/ 32759 w 2995"/>
                <a:gd name="T73" fmla="*/ 317173 h 1985"/>
                <a:gd name="T74" fmla="*/ 9431 w 2995"/>
                <a:gd name="T75" fmla="*/ 246194 h 19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995" h="1985">
                  <a:moveTo>
                    <a:pt x="19" y="496"/>
                  </a:moveTo>
                  <a:lnTo>
                    <a:pt x="19" y="496"/>
                  </a:lnTo>
                  <a:cubicBezTo>
                    <a:pt x="143" y="535"/>
                    <a:pt x="219" y="325"/>
                    <a:pt x="324" y="487"/>
                  </a:cubicBezTo>
                  <a:cubicBezTo>
                    <a:pt x="362" y="525"/>
                    <a:pt x="410" y="496"/>
                    <a:pt x="448" y="477"/>
                  </a:cubicBezTo>
                  <a:cubicBezTo>
                    <a:pt x="524" y="439"/>
                    <a:pt x="572" y="496"/>
                    <a:pt x="648" y="496"/>
                  </a:cubicBezTo>
                  <a:cubicBezTo>
                    <a:pt x="705" y="496"/>
                    <a:pt x="686" y="410"/>
                    <a:pt x="762" y="458"/>
                  </a:cubicBezTo>
                  <a:cubicBezTo>
                    <a:pt x="810" y="487"/>
                    <a:pt x="944" y="525"/>
                    <a:pt x="991" y="525"/>
                  </a:cubicBezTo>
                  <a:cubicBezTo>
                    <a:pt x="1039" y="525"/>
                    <a:pt x="1068" y="487"/>
                    <a:pt x="1106" y="468"/>
                  </a:cubicBezTo>
                  <a:cubicBezTo>
                    <a:pt x="1154" y="448"/>
                    <a:pt x="1211" y="468"/>
                    <a:pt x="1249" y="439"/>
                  </a:cubicBezTo>
                  <a:cubicBezTo>
                    <a:pt x="1287" y="401"/>
                    <a:pt x="1296" y="344"/>
                    <a:pt x="1325" y="296"/>
                  </a:cubicBezTo>
                  <a:cubicBezTo>
                    <a:pt x="1363" y="220"/>
                    <a:pt x="1449" y="239"/>
                    <a:pt x="1506" y="172"/>
                  </a:cubicBezTo>
                  <a:cubicBezTo>
                    <a:pt x="1525" y="143"/>
                    <a:pt x="1545" y="115"/>
                    <a:pt x="1573" y="86"/>
                  </a:cubicBezTo>
                  <a:cubicBezTo>
                    <a:pt x="1602" y="58"/>
                    <a:pt x="1640" y="19"/>
                    <a:pt x="1650" y="0"/>
                  </a:cubicBezTo>
                  <a:cubicBezTo>
                    <a:pt x="1707" y="58"/>
                    <a:pt x="1697" y="39"/>
                    <a:pt x="1716" y="115"/>
                  </a:cubicBezTo>
                  <a:cubicBezTo>
                    <a:pt x="1726" y="153"/>
                    <a:pt x="1764" y="191"/>
                    <a:pt x="1783" y="229"/>
                  </a:cubicBezTo>
                  <a:cubicBezTo>
                    <a:pt x="1812" y="296"/>
                    <a:pt x="1802" y="353"/>
                    <a:pt x="1859" y="410"/>
                  </a:cubicBezTo>
                  <a:cubicBezTo>
                    <a:pt x="1907" y="448"/>
                    <a:pt x="1926" y="487"/>
                    <a:pt x="2002" y="448"/>
                  </a:cubicBezTo>
                  <a:cubicBezTo>
                    <a:pt x="2031" y="430"/>
                    <a:pt x="2069" y="382"/>
                    <a:pt x="2097" y="391"/>
                  </a:cubicBezTo>
                  <a:cubicBezTo>
                    <a:pt x="2126" y="391"/>
                    <a:pt x="2136" y="420"/>
                    <a:pt x="2164" y="430"/>
                  </a:cubicBezTo>
                  <a:cubicBezTo>
                    <a:pt x="2212" y="448"/>
                    <a:pt x="2288" y="420"/>
                    <a:pt x="2336" y="420"/>
                  </a:cubicBezTo>
                  <a:cubicBezTo>
                    <a:pt x="2393" y="420"/>
                    <a:pt x="2460" y="458"/>
                    <a:pt x="2517" y="430"/>
                  </a:cubicBezTo>
                  <a:cubicBezTo>
                    <a:pt x="2593" y="382"/>
                    <a:pt x="2613" y="277"/>
                    <a:pt x="2727" y="315"/>
                  </a:cubicBezTo>
                  <a:cubicBezTo>
                    <a:pt x="2765" y="325"/>
                    <a:pt x="2813" y="344"/>
                    <a:pt x="2841" y="372"/>
                  </a:cubicBezTo>
                  <a:cubicBezTo>
                    <a:pt x="2851" y="401"/>
                    <a:pt x="2841" y="439"/>
                    <a:pt x="2889" y="439"/>
                  </a:cubicBezTo>
                  <a:cubicBezTo>
                    <a:pt x="2899" y="506"/>
                    <a:pt x="2899" y="506"/>
                    <a:pt x="2899" y="506"/>
                  </a:cubicBezTo>
                  <a:cubicBezTo>
                    <a:pt x="2918" y="515"/>
                    <a:pt x="2937" y="535"/>
                    <a:pt x="2937" y="563"/>
                  </a:cubicBezTo>
                  <a:cubicBezTo>
                    <a:pt x="2927" y="611"/>
                    <a:pt x="2927" y="677"/>
                    <a:pt x="2956" y="715"/>
                  </a:cubicBezTo>
                  <a:cubicBezTo>
                    <a:pt x="2994" y="773"/>
                    <a:pt x="2975" y="859"/>
                    <a:pt x="2956" y="916"/>
                  </a:cubicBezTo>
                  <a:cubicBezTo>
                    <a:pt x="2965" y="935"/>
                    <a:pt x="2975" y="954"/>
                    <a:pt x="2975" y="973"/>
                  </a:cubicBezTo>
                  <a:cubicBezTo>
                    <a:pt x="2965" y="992"/>
                    <a:pt x="2956" y="1011"/>
                    <a:pt x="2956" y="1021"/>
                  </a:cubicBezTo>
                  <a:cubicBezTo>
                    <a:pt x="2956" y="1030"/>
                    <a:pt x="2956" y="1040"/>
                    <a:pt x="2956" y="1049"/>
                  </a:cubicBezTo>
                  <a:cubicBezTo>
                    <a:pt x="2965" y="1059"/>
                    <a:pt x="2956" y="1069"/>
                    <a:pt x="2956" y="1078"/>
                  </a:cubicBezTo>
                  <a:cubicBezTo>
                    <a:pt x="2870" y="1135"/>
                    <a:pt x="2870" y="1135"/>
                    <a:pt x="2870" y="1135"/>
                  </a:cubicBezTo>
                  <a:cubicBezTo>
                    <a:pt x="2832" y="1173"/>
                    <a:pt x="2880" y="1211"/>
                    <a:pt x="2860" y="1259"/>
                  </a:cubicBezTo>
                  <a:cubicBezTo>
                    <a:pt x="2832" y="1316"/>
                    <a:pt x="2784" y="1297"/>
                    <a:pt x="2737" y="1316"/>
                  </a:cubicBezTo>
                  <a:cubicBezTo>
                    <a:pt x="2613" y="1355"/>
                    <a:pt x="2670" y="1440"/>
                    <a:pt x="2613" y="1526"/>
                  </a:cubicBezTo>
                  <a:cubicBezTo>
                    <a:pt x="2574" y="1583"/>
                    <a:pt x="2622" y="1612"/>
                    <a:pt x="2574" y="1660"/>
                  </a:cubicBezTo>
                  <a:cubicBezTo>
                    <a:pt x="2555" y="1688"/>
                    <a:pt x="2508" y="1698"/>
                    <a:pt x="2498" y="1727"/>
                  </a:cubicBezTo>
                  <a:cubicBezTo>
                    <a:pt x="2469" y="1774"/>
                    <a:pt x="2460" y="1812"/>
                    <a:pt x="2431" y="1860"/>
                  </a:cubicBezTo>
                  <a:cubicBezTo>
                    <a:pt x="2403" y="1889"/>
                    <a:pt x="2355" y="1898"/>
                    <a:pt x="2326" y="1917"/>
                  </a:cubicBezTo>
                  <a:cubicBezTo>
                    <a:pt x="2317" y="1936"/>
                    <a:pt x="2326" y="1965"/>
                    <a:pt x="2307" y="1984"/>
                  </a:cubicBezTo>
                  <a:cubicBezTo>
                    <a:pt x="2145" y="1889"/>
                    <a:pt x="2145" y="1889"/>
                    <a:pt x="2145" y="1889"/>
                  </a:cubicBezTo>
                  <a:cubicBezTo>
                    <a:pt x="2136" y="1831"/>
                    <a:pt x="2136" y="1831"/>
                    <a:pt x="2136" y="1831"/>
                  </a:cubicBezTo>
                  <a:cubicBezTo>
                    <a:pt x="2136" y="1803"/>
                    <a:pt x="2117" y="1793"/>
                    <a:pt x="2097" y="1774"/>
                  </a:cubicBezTo>
                  <a:cubicBezTo>
                    <a:pt x="2069" y="1755"/>
                    <a:pt x="2069" y="1745"/>
                    <a:pt x="2069" y="1707"/>
                  </a:cubicBezTo>
                  <a:cubicBezTo>
                    <a:pt x="2059" y="1650"/>
                    <a:pt x="2012" y="1612"/>
                    <a:pt x="1993" y="1555"/>
                  </a:cubicBezTo>
                  <a:cubicBezTo>
                    <a:pt x="1983" y="1536"/>
                    <a:pt x="1983" y="1460"/>
                    <a:pt x="1974" y="1450"/>
                  </a:cubicBezTo>
                  <a:cubicBezTo>
                    <a:pt x="1917" y="1412"/>
                    <a:pt x="1869" y="1460"/>
                    <a:pt x="1821" y="1393"/>
                  </a:cubicBezTo>
                  <a:cubicBezTo>
                    <a:pt x="1792" y="1364"/>
                    <a:pt x="1773" y="1364"/>
                    <a:pt x="1745" y="1355"/>
                  </a:cubicBezTo>
                  <a:cubicBezTo>
                    <a:pt x="1697" y="1355"/>
                    <a:pt x="1650" y="1336"/>
                    <a:pt x="1650" y="1278"/>
                  </a:cubicBezTo>
                  <a:cubicBezTo>
                    <a:pt x="1650" y="1250"/>
                    <a:pt x="1659" y="1173"/>
                    <a:pt x="1592" y="1202"/>
                  </a:cubicBezTo>
                  <a:cubicBezTo>
                    <a:pt x="1554" y="1211"/>
                    <a:pt x="1535" y="1269"/>
                    <a:pt x="1506" y="1202"/>
                  </a:cubicBezTo>
                  <a:cubicBezTo>
                    <a:pt x="1497" y="1173"/>
                    <a:pt x="1487" y="1164"/>
                    <a:pt x="1478" y="1135"/>
                  </a:cubicBezTo>
                  <a:cubicBezTo>
                    <a:pt x="1459" y="1078"/>
                    <a:pt x="1468" y="1040"/>
                    <a:pt x="1468" y="983"/>
                  </a:cubicBezTo>
                  <a:cubicBezTo>
                    <a:pt x="1468" y="964"/>
                    <a:pt x="1487" y="887"/>
                    <a:pt x="1449" y="887"/>
                  </a:cubicBezTo>
                  <a:cubicBezTo>
                    <a:pt x="1430" y="897"/>
                    <a:pt x="1392" y="897"/>
                    <a:pt x="1373" y="906"/>
                  </a:cubicBezTo>
                  <a:cubicBezTo>
                    <a:pt x="1344" y="935"/>
                    <a:pt x="1344" y="964"/>
                    <a:pt x="1325" y="992"/>
                  </a:cubicBezTo>
                  <a:cubicBezTo>
                    <a:pt x="1306" y="1011"/>
                    <a:pt x="1220" y="925"/>
                    <a:pt x="1211" y="916"/>
                  </a:cubicBezTo>
                  <a:cubicBezTo>
                    <a:pt x="1192" y="906"/>
                    <a:pt x="1154" y="878"/>
                    <a:pt x="1144" y="878"/>
                  </a:cubicBezTo>
                  <a:cubicBezTo>
                    <a:pt x="1096" y="868"/>
                    <a:pt x="1068" y="906"/>
                    <a:pt x="1029" y="916"/>
                  </a:cubicBezTo>
                  <a:cubicBezTo>
                    <a:pt x="963" y="954"/>
                    <a:pt x="906" y="983"/>
                    <a:pt x="848" y="1030"/>
                  </a:cubicBezTo>
                  <a:cubicBezTo>
                    <a:pt x="810" y="1059"/>
                    <a:pt x="762" y="1097"/>
                    <a:pt x="715" y="1078"/>
                  </a:cubicBezTo>
                  <a:cubicBezTo>
                    <a:pt x="629" y="1049"/>
                    <a:pt x="562" y="973"/>
                    <a:pt x="495" y="925"/>
                  </a:cubicBezTo>
                  <a:cubicBezTo>
                    <a:pt x="438" y="878"/>
                    <a:pt x="362" y="859"/>
                    <a:pt x="314" y="820"/>
                  </a:cubicBezTo>
                  <a:cubicBezTo>
                    <a:pt x="248" y="754"/>
                    <a:pt x="200" y="697"/>
                    <a:pt x="104" y="687"/>
                  </a:cubicBezTo>
                  <a:cubicBezTo>
                    <a:pt x="95" y="677"/>
                    <a:pt x="95" y="668"/>
                    <a:pt x="86" y="658"/>
                  </a:cubicBezTo>
                  <a:cubicBezTo>
                    <a:pt x="86" y="649"/>
                    <a:pt x="76" y="649"/>
                    <a:pt x="66" y="639"/>
                  </a:cubicBezTo>
                  <a:cubicBezTo>
                    <a:pt x="57" y="620"/>
                    <a:pt x="38" y="611"/>
                    <a:pt x="28" y="601"/>
                  </a:cubicBezTo>
                  <a:cubicBezTo>
                    <a:pt x="19" y="573"/>
                    <a:pt x="0" y="525"/>
                    <a:pt x="19" y="49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8" name="Freeform 36">
              <a:extLst>
                <a:ext uri="{FF2B5EF4-FFF2-40B4-BE49-F238E27FC236}">
                  <a16:creationId xmlns:a16="http://schemas.microsoft.com/office/drawing/2014/main" id="{3C78D9BC-E917-420E-8B4E-69C1CC534783}"/>
                </a:ext>
              </a:extLst>
            </p:cNvPr>
            <p:cNvSpPr>
              <a:spLocks noChangeArrowheads="1"/>
            </p:cNvSpPr>
            <p:nvPr/>
          </p:nvSpPr>
          <p:spPr bwMode="auto">
            <a:xfrm>
              <a:off x="5504839" y="2539050"/>
              <a:ext cx="275671" cy="221169"/>
            </a:xfrm>
            <a:custGeom>
              <a:avLst/>
              <a:gdLst>
                <a:gd name="T0" fmla="*/ 355055 w 1117"/>
                <a:gd name="T1" fmla="*/ 0 h 897"/>
                <a:gd name="T2" fmla="*/ 355055 w 1117"/>
                <a:gd name="T3" fmla="*/ 0 h 897"/>
                <a:gd name="T4" fmla="*/ 392742 w 1117"/>
                <a:gd name="T5" fmla="*/ 18829 h 897"/>
                <a:gd name="T6" fmla="*/ 468613 w 1117"/>
                <a:gd name="T7" fmla="*/ 47073 h 897"/>
                <a:gd name="T8" fmla="*/ 478034 w 1117"/>
                <a:gd name="T9" fmla="*/ 99101 h 897"/>
                <a:gd name="T10" fmla="*/ 515722 w 1117"/>
                <a:gd name="T11" fmla="*/ 174417 h 897"/>
                <a:gd name="T12" fmla="*/ 529607 w 1117"/>
                <a:gd name="T13" fmla="*/ 207616 h 897"/>
                <a:gd name="T14" fmla="*/ 548946 w 1117"/>
                <a:gd name="T15" fmla="*/ 235859 h 897"/>
                <a:gd name="T16" fmla="*/ 553409 w 1117"/>
                <a:gd name="T17" fmla="*/ 264598 h 897"/>
                <a:gd name="T18" fmla="*/ 553409 w 1117"/>
                <a:gd name="T19" fmla="*/ 264598 h 897"/>
                <a:gd name="T20" fmla="*/ 525144 w 1117"/>
                <a:gd name="T21" fmla="*/ 283428 h 897"/>
                <a:gd name="T22" fmla="*/ 491919 w 1117"/>
                <a:gd name="T23" fmla="*/ 316626 h 897"/>
                <a:gd name="T24" fmla="*/ 435388 w 1117"/>
                <a:gd name="T25" fmla="*/ 406312 h 897"/>
                <a:gd name="T26" fmla="*/ 435388 w 1117"/>
                <a:gd name="T27" fmla="*/ 406312 h 897"/>
                <a:gd name="T28" fmla="*/ 355055 w 1117"/>
                <a:gd name="T29" fmla="*/ 425141 h 897"/>
                <a:gd name="T30" fmla="*/ 293565 w 1117"/>
                <a:gd name="T31" fmla="*/ 415727 h 897"/>
                <a:gd name="T32" fmla="*/ 236538 w 1117"/>
                <a:gd name="T33" fmla="*/ 443970 h 897"/>
                <a:gd name="T34" fmla="*/ 151741 w 1117"/>
                <a:gd name="T35" fmla="*/ 420186 h 897"/>
                <a:gd name="T36" fmla="*/ 38183 w 1117"/>
                <a:gd name="T37" fmla="*/ 377573 h 897"/>
                <a:gd name="T38" fmla="*/ 38183 w 1117"/>
                <a:gd name="T39" fmla="*/ 377573 h 897"/>
                <a:gd name="T40" fmla="*/ 57027 w 1117"/>
                <a:gd name="T41" fmla="*/ 330500 h 897"/>
                <a:gd name="T42" fmla="*/ 75871 w 1117"/>
                <a:gd name="T43" fmla="*/ 292842 h 897"/>
                <a:gd name="T44" fmla="*/ 47605 w 1117"/>
                <a:gd name="T45" fmla="*/ 188787 h 897"/>
                <a:gd name="T46" fmla="*/ 23803 w 1117"/>
                <a:gd name="T47" fmla="*/ 155588 h 897"/>
                <a:gd name="T48" fmla="*/ 4959 w 1117"/>
                <a:gd name="T49" fmla="*/ 108515 h 897"/>
                <a:gd name="T50" fmla="*/ 61986 w 1117"/>
                <a:gd name="T51" fmla="*/ 84731 h 897"/>
                <a:gd name="T52" fmla="*/ 161163 w 1117"/>
                <a:gd name="T53" fmla="*/ 99101 h 897"/>
                <a:gd name="T54" fmla="*/ 260340 w 1117"/>
                <a:gd name="T55" fmla="*/ 99101 h 897"/>
                <a:gd name="T56" fmla="*/ 307945 w 1117"/>
                <a:gd name="T57" fmla="*/ 117930 h 897"/>
                <a:gd name="T58" fmla="*/ 340674 w 1117"/>
                <a:gd name="T59" fmla="*/ 80271 h 897"/>
                <a:gd name="T60" fmla="*/ 355055 w 1117"/>
                <a:gd name="T61" fmla="*/ 0 h 8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17" h="897">
                  <a:moveTo>
                    <a:pt x="716" y="0"/>
                  </a:moveTo>
                  <a:lnTo>
                    <a:pt x="716" y="0"/>
                  </a:lnTo>
                  <a:cubicBezTo>
                    <a:pt x="744" y="9"/>
                    <a:pt x="763" y="9"/>
                    <a:pt x="792" y="38"/>
                  </a:cubicBezTo>
                  <a:cubicBezTo>
                    <a:pt x="840" y="105"/>
                    <a:pt x="888" y="57"/>
                    <a:pt x="945" y="95"/>
                  </a:cubicBezTo>
                  <a:cubicBezTo>
                    <a:pt x="954" y="105"/>
                    <a:pt x="954" y="181"/>
                    <a:pt x="964" y="200"/>
                  </a:cubicBezTo>
                  <a:cubicBezTo>
                    <a:pt x="983" y="257"/>
                    <a:pt x="1030" y="295"/>
                    <a:pt x="1040" y="352"/>
                  </a:cubicBezTo>
                  <a:cubicBezTo>
                    <a:pt x="1040" y="390"/>
                    <a:pt x="1040" y="400"/>
                    <a:pt x="1068" y="419"/>
                  </a:cubicBezTo>
                  <a:cubicBezTo>
                    <a:pt x="1088" y="438"/>
                    <a:pt x="1107" y="448"/>
                    <a:pt x="1107" y="476"/>
                  </a:cubicBezTo>
                  <a:cubicBezTo>
                    <a:pt x="1116" y="534"/>
                    <a:pt x="1116" y="534"/>
                    <a:pt x="1116" y="534"/>
                  </a:cubicBezTo>
                  <a:cubicBezTo>
                    <a:pt x="1097" y="553"/>
                    <a:pt x="1078" y="562"/>
                    <a:pt x="1059" y="572"/>
                  </a:cubicBezTo>
                  <a:cubicBezTo>
                    <a:pt x="1030" y="591"/>
                    <a:pt x="1011" y="619"/>
                    <a:pt x="992" y="639"/>
                  </a:cubicBezTo>
                  <a:cubicBezTo>
                    <a:pt x="926" y="686"/>
                    <a:pt x="916" y="762"/>
                    <a:pt x="878" y="820"/>
                  </a:cubicBezTo>
                  <a:cubicBezTo>
                    <a:pt x="830" y="839"/>
                    <a:pt x="763" y="877"/>
                    <a:pt x="716" y="858"/>
                  </a:cubicBezTo>
                  <a:cubicBezTo>
                    <a:pt x="678" y="829"/>
                    <a:pt x="630" y="791"/>
                    <a:pt x="592" y="839"/>
                  </a:cubicBezTo>
                  <a:cubicBezTo>
                    <a:pt x="563" y="877"/>
                    <a:pt x="534" y="896"/>
                    <a:pt x="477" y="896"/>
                  </a:cubicBezTo>
                  <a:cubicBezTo>
                    <a:pt x="420" y="896"/>
                    <a:pt x="363" y="867"/>
                    <a:pt x="306" y="848"/>
                  </a:cubicBezTo>
                  <a:cubicBezTo>
                    <a:pt x="239" y="820"/>
                    <a:pt x="153" y="801"/>
                    <a:pt x="77" y="762"/>
                  </a:cubicBezTo>
                  <a:cubicBezTo>
                    <a:pt x="86" y="724"/>
                    <a:pt x="96" y="696"/>
                    <a:pt x="115" y="667"/>
                  </a:cubicBezTo>
                  <a:cubicBezTo>
                    <a:pt x="125" y="639"/>
                    <a:pt x="153" y="610"/>
                    <a:pt x="153" y="591"/>
                  </a:cubicBezTo>
                  <a:cubicBezTo>
                    <a:pt x="153" y="534"/>
                    <a:pt x="153" y="410"/>
                    <a:pt x="96" y="381"/>
                  </a:cubicBezTo>
                  <a:cubicBezTo>
                    <a:pt x="67" y="362"/>
                    <a:pt x="58" y="343"/>
                    <a:pt x="48" y="314"/>
                  </a:cubicBezTo>
                  <a:cubicBezTo>
                    <a:pt x="39" y="286"/>
                    <a:pt x="0" y="238"/>
                    <a:pt x="10" y="219"/>
                  </a:cubicBezTo>
                  <a:cubicBezTo>
                    <a:pt x="20" y="171"/>
                    <a:pt x="96" y="190"/>
                    <a:pt x="125" y="171"/>
                  </a:cubicBezTo>
                  <a:cubicBezTo>
                    <a:pt x="182" y="162"/>
                    <a:pt x="267" y="181"/>
                    <a:pt x="325" y="200"/>
                  </a:cubicBezTo>
                  <a:cubicBezTo>
                    <a:pt x="392" y="219"/>
                    <a:pt x="458" y="200"/>
                    <a:pt x="525" y="200"/>
                  </a:cubicBezTo>
                  <a:cubicBezTo>
                    <a:pt x="573" y="200"/>
                    <a:pt x="592" y="219"/>
                    <a:pt x="621" y="238"/>
                  </a:cubicBezTo>
                  <a:cubicBezTo>
                    <a:pt x="668" y="267"/>
                    <a:pt x="668" y="181"/>
                    <a:pt x="687" y="162"/>
                  </a:cubicBezTo>
                  <a:cubicBezTo>
                    <a:pt x="725" y="95"/>
                    <a:pt x="706" y="57"/>
                    <a:pt x="716"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9" name="Freeform 37">
              <a:extLst>
                <a:ext uri="{FF2B5EF4-FFF2-40B4-BE49-F238E27FC236}">
                  <a16:creationId xmlns:a16="http://schemas.microsoft.com/office/drawing/2014/main" id="{AE277F8C-1315-46F9-BFC1-D8FA7C5A1A5B}"/>
                </a:ext>
              </a:extLst>
            </p:cNvPr>
            <p:cNvSpPr>
              <a:spLocks noChangeArrowheads="1"/>
            </p:cNvSpPr>
            <p:nvPr/>
          </p:nvSpPr>
          <p:spPr bwMode="auto">
            <a:xfrm>
              <a:off x="5569610" y="3076174"/>
              <a:ext cx="212480" cy="230647"/>
            </a:xfrm>
            <a:custGeom>
              <a:avLst/>
              <a:gdLst>
                <a:gd name="T0" fmla="*/ 9443 w 859"/>
                <a:gd name="T1" fmla="*/ 104141 h 936"/>
                <a:gd name="T2" fmla="*/ 9443 w 859"/>
                <a:gd name="T3" fmla="*/ 104141 h 936"/>
                <a:gd name="T4" fmla="*/ 18886 w 859"/>
                <a:gd name="T5" fmla="*/ 113563 h 936"/>
                <a:gd name="T6" fmla="*/ 9443 w 859"/>
                <a:gd name="T7" fmla="*/ 156212 h 936"/>
                <a:gd name="T8" fmla="*/ 18886 w 859"/>
                <a:gd name="T9" fmla="*/ 165634 h 936"/>
                <a:gd name="T10" fmla="*/ 28329 w 859"/>
                <a:gd name="T11" fmla="*/ 175056 h 936"/>
                <a:gd name="T12" fmla="*/ 42742 w 859"/>
                <a:gd name="T13" fmla="*/ 188942 h 936"/>
                <a:gd name="T14" fmla="*/ 47215 w 859"/>
                <a:gd name="T15" fmla="*/ 203323 h 936"/>
                <a:gd name="T16" fmla="*/ 47215 w 859"/>
                <a:gd name="T17" fmla="*/ 203323 h 936"/>
                <a:gd name="T18" fmla="*/ 80514 w 859"/>
                <a:gd name="T19" fmla="*/ 217705 h 936"/>
                <a:gd name="T20" fmla="*/ 61628 w 859"/>
                <a:gd name="T21" fmla="*/ 245971 h 936"/>
                <a:gd name="T22" fmla="*/ 71071 w 859"/>
                <a:gd name="T23" fmla="*/ 264816 h 936"/>
                <a:gd name="T24" fmla="*/ 71071 w 859"/>
                <a:gd name="T25" fmla="*/ 293083 h 936"/>
                <a:gd name="T26" fmla="*/ 89957 w 859"/>
                <a:gd name="T27" fmla="*/ 349617 h 936"/>
                <a:gd name="T28" fmla="*/ 170471 w 859"/>
                <a:gd name="T29" fmla="*/ 368957 h 936"/>
                <a:gd name="T30" fmla="*/ 170471 w 859"/>
                <a:gd name="T31" fmla="*/ 397224 h 936"/>
                <a:gd name="T32" fmla="*/ 175441 w 859"/>
                <a:gd name="T33" fmla="*/ 416069 h 936"/>
                <a:gd name="T34" fmla="*/ 198800 w 859"/>
                <a:gd name="T35" fmla="*/ 434913 h 936"/>
                <a:gd name="T36" fmla="*/ 198800 w 859"/>
                <a:gd name="T37" fmla="*/ 444336 h 936"/>
                <a:gd name="T38" fmla="*/ 198800 w 859"/>
                <a:gd name="T39" fmla="*/ 453758 h 936"/>
                <a:gd name="T40" fmla="*/ 198800 w 859"/>
                <a:gd name="T41" fmla="*/ 453758 h 936"/>
                <a:gd name="T42" fmla="*/ 227627 w 859"/>
                <a:gd name="T43" fmla="*/ 449295 h 936"/>
                <a:gd name="T44" fmla="*/ 250986 w 859"/>
                <a:gd name="T45" fmla="*/ 425491 h 936"/>
                <a:gd name="T46" fmla="*/ 269872 w 859"/>
                <a:gd name="T47" fmla="*/ 430450 h 936"/>
                <a:gd name="T48" fmla="*/ 298698 w 859"/>
                <a:gd name="T49" fmla="*/ 425491 h 936"/>
                <a:gd name="T50" fmla="*/ 322057 w 859"/>
                <a:gd name="T51" fmla="*/ 421028 h 936"/>
                <a:gd name="T52" fmla="*/ 331997 w 859"/>
                <a:gd name="T53" fmla="*/ 430450 h 936"/>
                <a:gd name="T54" fmla="*/ 374242 w 859"/>
                <a:gd name="T55" fmla="*/ 425491 h 936"/>
                <a:gd name="T56" fmla="*/ 398098 w 859"/>
                <a:gd name="T57" fmla="*/ 392265 h 936"/>
                <a:gd name="T58" fmla="*/ 426427 w 859"/>
                <a:gd name="T59" fmla="*/ 392265 h 936"/>
                <a:gd name="T60" fmla="*/ 426427 w 859"/>
                <a:gd name="T61" fmla="*/ 392265 h 936"/>
                <a:gd name="T62" fmla="*/ 426427 w 859"/>
                <a:gd name="T63" fmla="*/ 368957 h 936"/>
                <a:gd name="T64" fmla="*/ 421954 w 859"/>
                <a:gd name="T65" fmla="*/ 349617 h 936"/>
                <a:gd name="T66" fmla="*/ 421954 w 859"/>
                <a:gd name="T67" fmla="*/ 331268 h 936"/>
                <a:gd name="T68" fmla="*/ 421954 w 859"/>
                <a:gd name="T69" fmla="*/ 321350 h 936"/>
                <a:gd name="T70" fmla="*/ 421954 w 859"/>
                <a:gd name="T71" fmla="*/ 321350 h 936"/>
                <a:gd name="T72" fmla="*/ 412511 w 859"/>
                <a:gd name="T73" fmla="*/ 302505 h 936"/>
                <a:gd name="T74" fmla="*/ 379212 w 859"/>
                <a:gd name="T75" fmla="*/ 203323 h 936"/>
                <a:gd name="T76" fmla="*/ 398098 w 859"/>
                <a:gd name="T77" fmla="*/ 184479 h 936"/>
                <a:gd name="T78" fmla="*/ 383685 w 859"/>
                <a:gd name="T79" fmla="*/ 170097 h 936"/>
                <a:gd name="T80" fmla="*/ 369769 w 859"/>
                <a:gd name="T81" fmla="*/ 151253 h 936"/>
                <a:gd name="T82" fmla="*/ 369769 w 859"/>
                <a:gd name="T83" fmla="*/ 113563 h 936"/>
                <a:gd name="T84" fmla="*/ 374242 w 859"/>
                <a:gd name="T85" fmla="*/ 89760 h 936"/>
                <a:gd name="T86" fmla="*/ 379212 w 859"/>
                <a:gd name="T87" fmla="*/ 42648 h 936"/>
                <a:gd name="T88" fmla="*/ 379212 w 859"/>
                <a:gd name="T89" fmla="*/ 42648 h 936"/>
                <a:gd name="T90" fmla="*/ 383685 w 859"/>
                <a:gd name="T91" fmla="*/ 4463 h 936"/>
                <a:gd name="T92" fmla="*/ 327027 w 859"/>
                <a:gd name="T93" fmla="*/ 0 h 936"/>
                <a:gd name="T94" fmla="*/ 327027 w 859"/>
                <a:gd name="T95" fmla="*/ 0 h 936"/>
                <a:gd name="T96" fmla="*/ 298698 w 859"/>
                <a:gd name="T97" fmla="*/ 14381 h 936"/>
                <a:gd name="T98" fmla="*/ 137172 w 859"/>
                <a:gd name="T99" fmla="*/ 33226 h 936"/>
                <a:gd name="T100" fmla="*/ 94927 w 859"/>
                <a:gd name="T101" fmla="*/ 47111 h 936"/>
                <a:gd name="T102" fmla="*/ 71071 w 859"/>
                <a:gd name="T103" fmla="*/ 52071 h 936"/>
                <a:gd name="T104" fmla="*/ 9443 w 859"/>
                <a:gd name="T105" fmla="*/ 104141 h 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59" h="936">
                  <a:moveTo>
                    <a:pt x="19" y="210"/>
                  </a:moveTo>
                  <a:lnTo>
                    <a:pt x="19" y="210"/>
                  </a:lnTo>
                  <a:cubicBezTo>
                    <a:pt x="19" y="219"/>
                    <a:pt x="29" y="219"/>
                    <a:pt x="38" y="229"/>
                  </a:cubicBezTo>
                  <a:cubicBezTo>
                    <a:pt x="48" y="238"/>
                    <a:pt x="0" y="286"/>
                    <a:pt x="19" y="315"/>
                  </a:cubicBezTo>
                  <a:cubicBezTo>
                    <a:pt x="29" y="315"/>
                    <a:pt x="38" y="324"/>
                    <a:pt x="38" y="334"/>
                  </a:cubicBezTo>
                  <a:cubicBezTo>
                    <a:pt x="48" y="343"/>
                    <a:pt x="48" y="353"/>
                    <a:pt x="57" y="353"/>
                  </a:cubicBezTo>
                  <a:cubicBezTo>
                    <a:pt x="76" y="362"/>
                    <a:pt x="76" y="362"/>
                    <a:pt x="86" y="381"/>
                  </a:cubicBezTo>
                  <a:cubicBezTo>
                    <a:pt x="95" y="410"/>
                    <a:pt x="95" y="410"/>
                    <a:pt x="95" y="410"/>
                  </a:cubicBezTo>
                  <a:cubicBezTo>
                    <a:pt x="105" y="410"/>
                    <a:pt x="153" y="419"/>
                    <a:pt x="162" y="439"/>
                  </a:cubicBezTo>
                  <a:cubicBezTo>
                    <a:pt x="162" y="467"/>
                    <a:pt x="124" y="467"/>
                    <a:pt x="124" y="496"/>
                  </a:cubicBezTo>
                  <a:cubicBezTo>
                    <a:pt x="124" y="505"/>
                    <a:pt x="143" y="515"/>
                    <a:pt x="143" y="534"/>
                  </a:cubicBezTo>
                  <a:cubicBezTo>
                    <a:pt x="143" y="563"/>
                    <a:pt x="124" y="572"/>
                    <a:pt x="143" y="591"/>
                  </a:cubicBezTo>
                  <a:cubicBezTo>
                    <a:pt x="248" y="610"/>
                    <a:pt x="181" y="639"/>
                    <a:pt x="181" y="705"/>
                  </a:cubicBezTo>
                  <a:cubicBezTo>
                    <a:pt x="181" y="801"/>
                    <a:pt x="276" y="744"/>
                    <a:pt x="343" y="744"/>
                  </a:cubicBezTo>
                  <a:cubicBezTo>
                    <a:pt x="343" y="763"/>
                    <a:pt x="343" y="782"/>
                    <a:pt x="343" y="801"/>
                  </a:cubicBezTo>
                  <a:cubicBezTo>
                    <a:pt x="343" y="810"/>
                    <a:pt x="343" y="830"/>
                    <a:pt x="353" y="839"/>
                  </a:cubicBezTo>
                  <a:cubicBezTo>
                    <a:pt x="372" y="849"/>
                    <a:pt x="400" y="849"/>
                    <a:pt x="400" y="877"/>
                  </a:cubicBezTo>
                  <a:cubicBezTo>
                    <a:pt x="400" y="877"/>
                    <a:pt x="400" y="887"/>
                    <a:pt x="400" y="896"/>
                  </a:cubicBezTo>
                  <a:cubicBezTo>
                    <a:pt x="400" y="906"/>
                    <a:pt x="400" y="915"/>
                    <a:pt x="400" y="915"/>
                  </a:cubicBezTo>
                  <a:cubicBezTo>
                    <a:pt x="429" y="906"/>
                    <a:pt x="420" y="896"/>
                    <a:pt x="458" y="906"/>
                  </a:cubicBezTo>
                  <a:cubicBezTo>
                    <a:pt x="505" y="935"/>
                    <a:pt x="477" y="858"/>
                    <a:pt x="505" y="858"/>
                  </a:cubicBezTo>
                  <a:cubicBezTo>
                    <a:pt x="525" y="858"/>
                    <a:pt x="534" y="858"/>
                    <a:pt x="543" y="868"/>
                  </a:cubicBezTo>
                  <a:cubicBezTo>
                    <a:pt x="572" y="868"/>
                    <a:pt x="582" y="839"/>
                    <a:pt x="601" y="858"/>
                  </a:cubicBezTo>
                  <a:cubicBezTo>
                    <a:pt x="630" y="877"/>
                    <a:pt x="620" y="858"/>
                    <a:pt x="648" y="849"/>
                  </a:cubicBezTo>
                  <a:cubicBezTo>
                    <a:pt x="658" y="849"/>
                    <a:pt x="658" y="858"/>
                    <a:pt x="668" y="868"/>
                  </a:cubicBezTo>
                  <a:cubicBezTo>
                    <a:pt x="696" y="877"/>
                    <a:pt x="734" y="877"/>
                    <a:pt x="753" y="858"/>
                  </a:cubicBezTo>
                  <a:cubicBezTo>
                    <a:pt x="772" y="849"/>
                    <a:pt x="772" y="810"/>
                    <a:pt x="801" y="791"/>
                  </a:cubicBezTo>
                  <a:cubicBezTo>
                    <a:pt x="858" y="791"/>
                    <a:pt x="858" y="791"/>
                    <a:pt x="858" y="791"/>
                  </a:cubicBezTo>
                  <a:cubicBezTo>
                    <a:pt x="858" y="772"/>
                    <a:pt x="858" y="763"/>
                    <a:pt x="858" y="744"/>
                  </a:cubicBezTo>
                  <a:cubicBezTo>
                    <a:pt x="858" y="734"/>
                    <a:pt x="849" y="715"/>
                    <a:pt x="849" y="705"/>
                  </a:cubicBezTo>
                  <a:cubicBezTo>
                    <a:pt x="849" y="696"/>
                    <a:pt x="858" y="677"/>
                    <a:pt x="849" y="668"/>
                  </a:cubicBezTo>
                  <a:cubicBezTo>
                    <a:pt x="849" y="668"/>
                    <a:pt x="849" y="658"/>
                    <a:pt x="849" y="648"/>
                  </a:cubicBezTo>
                  <a:cubicBezTo>
                    <a:pt x="830" y="610"/>
                    <a:pt x="830" y="610"/>
                    <a:pt x="830" y="610"/>
                  </a:cubicBezTo>
                  <a:cubicBezTo>
                    <a:pt x="810" y="572"/>
                    <a:pt x="715" y="439"/>
                    <a:pt x="763" y="410"/>
                  </a:cubicBezTo>
                  <a:cubicBezTo>
                    <a:pt x="772" y="401"/>
                    <a:pt x="792" y="372"/>
                    <a:pt x="801" y="372"/>
                  </a:cubicBezTo>
                  <a:cubicBezTo>
                    <a:pt x="801" y="362"/>
                    <a:pt x="772" y="353"/>
                    <a:pt x="772" y="343"/>
                  </a:cubicBezTo>
                  <a:cubicBezTo>
                    <a:pt x="763" y="334"/>
                    <a:pt x="753" y="324"/>
                    <a:pt x="744" y="305"/>
                  </a:cubicBezTo>
                  <a:cubicBezTo>
                    <a:pt x="734" y="286"/>
                    <a:pt x="763" y="257"/>
                    <a:pt x="744" y="229"/>
                  </a:cubicBezTo>
                  <a:cubicBezTo>
                    <a:pt x="734" y="210"/>
                    <a:pt x="744" y="200"/>
                    <a:pt x="753" y="181"/>
                  </a:cubicBezTo>
                  <a:cubicBezTo>
                    <a:pt x="763" y="86"/>
                    <a:pt x="763" y="86"/>
                    <a:pt x="763" y="86"/>
                  </a:cubicBezTo>
                  <a:cubicBezTo>
                    <a:pt x="772" y="9"/>
                    <a:pt x="772" y="9"/>
                    <a:pt x="772" y="9"/>
                  </a:cubicBezTo>
                  <a:cubicBezTo>
                    <a:pt x="658" y="0"/>
                    <a:pt x="658" y="0"/>
                    <a:pt x="658" y="0"/>
                  </a:cubicBezTo>
                  <a:cubicBezTo>
                    <a:pt x="601" y="29"/>
                    <a:pt x="601" y="29"/>
                    <a:pt x="601" y="29"/>
                  </a:cubicBezTo>
                  <a:cubicBezTo>
                    <a:pt x="496" y="95"/>
                    <a:pt x="391" y="19"/>
                    <a:pt x="276" y="67"/>
                  </a:cubicBezTo>
                  <a:cubicBezTo>
                    <a:pt x="248" y="86"/>
                    <a:pt x="229" y="67"/>
                    <a:pt x="191" y="95"/>
                  </a:cubicBezTo>
                  <a:cubicBezTo>
                    <a:pt x="172" y="105"/>
                    <a:pt x="153" y="95"/>
                    <a:pt x="143" y="105"/>
                  </a:cubicBezTo>
                  <a:cubicBezTo>
                    <a:pt x="95" y="124"/>
                    <a:pt x="76" y="200"/>
                    <a:pt x="19" y="21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0" name="Freeform 38">
              <a:extLst>
                <a:ext uri="{FF2B5EF4-FFF2-40B4-BE49-F238E27FC236}">
                  <a16:creationId xmlns:a16="http://schemas.microsoft.com/office/drawing/2014/main" id="{8C30FF4A-A8DC-453E-92C6-807E2FC6ECED}"/>
                </a:ext>
              </a:extLst>
            </p:cNvPr>
            <p:cNvSpPr>
              <a:spLocks noChangeArrowheads="1"/>
            </p:cNvSpPr>
            <p:nvPr/>
          </p:nvSpPr>
          <p:spPr bwMode="auto">
            <a:xfrm>
              <a:off x="5286040" y="3177280"/>
              <a:ext cx="381516" cy="356240"/>
            </a:xfrm>
            <a:custGeom>
              <a:avLst/>
              <a:gdLst>
                <a:gd name="T0" fmla="*/ 614506 w 1545"/>
                <a:gd name="T1" fmla="*/ 0 h 1440"/>
                <a:gd name="T2" fmla="*/ 614506 w 1545"/>
                <a:gd name="T3" fmla="*/ 0 h 1440"/>
                <a:gd name="T4" fmla="*/ 647736 w 1545"/>
                <a:gd name="T5" fmla="*/ 14419 h 1440"/>
                <a:gd name="T6" fmla="*/ 628889 w 1545"/>
                <a:gd name="T7" fmla="*/ 42759 h 1440"/>
                <a:gd name="T8" fmla="*/ 638313 w 1545"/>
                <a:gd name="T9" fmla="*/ 61652 h 1440"/>
                <a:gd name="T10" fmla="*/ 638313 w 1545"/>
                <a:gd name="T11" fmla="*/ 89993 h 1440"/>
                <a:gd name="T12" fmla="*/ 657160 w 1545"/>
                <a:gd name="T13" fmla="*/ 146673 h 1440"/>
                <a:gd name="T14" fmla="*/ 737507 w 1545"/>
                <a:gd name="T15" fmla="*/ 166064 h 1440"/>
                <a:gd name="T16" fmla="*/ 737507 w 1545"/>
                <a:gd name="T17" fmla="*/ 194404 h 1440"/>
                <a:gd name="T18" fmla="*/ 742466 w 1545"/>
                <a:gd name="T19" fmla="*/ 213297 h 1440"/>
                <a:gd name="T20" fmla="*/ 765777 w 1545"/>
                <a:gd name="T21" fmla="*/ 232191 h 1440"/>
                <a:gd name="T22" fmla="*/ 765777 w 1545"/>
                <a:gd name="T23" fmla="*/ 241638 h 1440"/>
                <a:gd name="T24" fmla="*/ 765777 w 1545"/>
                <a:gd name="T25" fmla="*/ 251084 h 1440"/>
                <a:gd name="T26" fmla="*/ 765777 w 1545"/>
                <a:gd name="T27" fmla="*/ 251084 h 1440"/>
                <a:gd name="T28" fmla="*/ 765777 w 1545"/>
                <a:gd name="T29" fmla="*/ 270475 h 1440"/>
                <a:gd name="T30" fmla="*/ 747426 w 1545"/>
                <a:gd name="T31" fmla="*/ 284396 h 1440"/>
                <a:gd name="T32" fmla="*/ 747426 w 1545"/>
                <a:gd name="T33" fmla="*/ 308262 h 1440"/>
                <a:gd name="T34" fmla="*/ 742466 w 1545"/>
                <a:gd name="T35" fmla="*/ 346049 h 1440"/>
                <a:gd name="T36" fmla="*/ 742466 w 1545"/>
                <a:gd name="T37" fmla="*/ 374886 h 1440"/>
                <a:gd name="T38" fmla="*/ 742466 w 1545"/>
                <a:gd name="T39" fmla="*/ 374886 h 1440"/>
                <a:gd name="T40" fmla="*/ 709236 w 1545"/>
                <a:gd name="T41" fmla="*/ 379361 h 1440"/>
                <a:gd name="T42" fmla="*/ 680966 w 1545"/>
                <a:gd name="T43" fmla="*/ 383836 h 1440"/>
                <a:gd name="T44" fmla="*/ 662119 w 1545"/>
                <a:gd name="T45" fmla="*/ 369914 h 1440"/>
                <a:gd name="T46" fmla="*/ 614506 w 1545"/>
                <a:gd name="T47" fmla="*/ 450460 h 1440"/>
                <a:gd name="T48" fmla="*/ 595659 w 1545"/>
                <a:gd name="T49" fmla="*/ 526531 h 1440"/>
                <a:gd name="T50" fmla="*/ 595659 w 1545"/>
                <a:gd name="T51" fmla="*/ 526531 h 1440"/>
                <a:gd name="T52" fmla="*/ 562925 w 1545"/>
                <a:gd name="T53" fmla="*/ 521559 h 1440"/>
                <a:gd name="T54" fmla="*/ 553006 w 1545"/>
                <a:gd name="T55" fmla="*/ 521559 h 1440"/>
                <a:gd name="T56" fmla="*/ 539119 w 1545"/>
                <a:gd name="T57" fmla="*/ 526531 h 1440"/>
                <a:gd name="T58" fmla="*/ 520272 w 1545"/>
                <a:gd name="T59" fmla="*/ 516587 h 1440"/>
                <a:gd name="T60" fmla="*/ 496466 w 1545"/>
                <a:gd name="T61" fmla="*/ 531006 h 1440"/>
                <a:gd name="T62" fmla="*/ 411159 w 1545"/>
                <a:gd name="T63" fmla="*/ 611552 h 1440"/>
                <a:gd name="T64" fmla="*/ 311965 w 1545"/>
                <a:gd name="T65" fmla="*/ 649339 h 1440"/>
                <a:gd name="T66" fmla="*/ 231618 w 1545"/>
                <a:gd name="T67" fmla="*/ 649339 h 1440"/>
                <a:gd name="T68" fmla="*/ 151271 w 1545"/>
                <a:gd name="T69" fmla="*/ 611552 h 1440"/>
                <a:gd name="T70" fmla="*/ 75387 w 1545"/>
                <a:gd name="T71" fmla="*/ 668729 h 1440"/>
                <a:gd name="T72" fmla="*/ 37694 w 1545"/>
                <a:gd name="T73" fmla="*/ 625970 h 1440"/>
                <a:gd name="T74" fmla="*/ 37694 w 1545"/>
                <a:gd name="T75" fmla="*/ 625970 h 1440"/>
                <a:gd name="T76" fmla="*/ 28270 w 1545"/>
                <a:gd name="T77" fmla="*/ 545425 h 1440"/>
                <a:gd name="T78" fmla="*/ 37694 w 1545"/>
                <a:gd name="T79" fmla="*/ 502666 h 1440"/>
                <a:gd name="T80" fmla="*/ 32734 w 1545"/>
                <a:gd name="T81" fmla="*/ 360467 h 1440"/>
                <a:gd name="T82" fmla="*/ 18847 w 1545"/>
                <a:gd name="T83" fmla="*/ 312737 h 1440"/>
                <a:gd name="T84" fmla="*/ 4464 w 1545"/>
                <a:gd name="T85" fmla="*/ 232191 h 1440"/>
                <a:gd name="T86" fmla="*/ 4464 w 1545"/>
                <a:gd name="T87" fmla="*/ 179985 h 1440"/>
                <a:gd name="T88" fmla="*/ 4464 w 1545"/>
                <a:gd name="T89" fmla="*/ 179985 h 1440"/>
                <a:gd name="T90" fmla="*/ 65964 w 1545"/>
                <a:gd name="T91" fmla="*/ 170538 h 1440"/>
                <a:gd name="T92" fmla="*/ 118041 w 1545"/>
                <a:gd name="T93" fmla="*/ 151645 h 1440"/>
                <a:gd name="T94" fmla="*/ 151271 w 1545"/>
                <a:gd name="T95" fmla="*/ 156617 h 1440"/>
                <a:gd name="T96" fmla="*/ 255424 w 1545"/>
                <a:gd name="T97" fmla="*/ 137723 h 1440"/>
                <a:gd name="T98" fmla="*/ 311965 w 1545"/>
                <a:gd name="T99" fmla="*/ 151645 h 1440"/>
                <a:gd name="T100" fmla="*/ 425542 w 1545"/>
                <a:gd name="T101" fmla="*/ 89993 h 1440"/>
                <a:gd name="T102" fmla="*/ 468195 w 1545"/>
                <a:gd name="T103" fmla="*/ 99439 h 1440"/>
                <a:gd name="T104" fmla="*/ 539119 w 1545"/>
                <a:gd name="T105" fmla="*/ 94965 h 1440"/>
                <a:gd name="T106" fmla="*/ 581772 w 1545"/>
                <a:gd name="T107" fmla="*/ 71099 h 1440"/>
                <a:gd name="T108" fmla="*/ 586236 w 1545"/>
                <a:gd name="T109" fmla="*/ 42759 h 1440"/>
                <a:gd name="T110" fmla="*/ 591196 w 1545"/>
                <a:gd name="T111" fmla="*/ 28340 h 1440"/>
                <a:gd name="T112" fmla="*/ 595659 w 1545"/>
                <a:gd name="T113" fmla="*/ 14419 h 1440"/>
                <a:gd name="T114" fmla="*/ 614506 w 1545"/>
                <a:gd name="T115" fmla="*/ 0 h 14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45" h="1440">
                  <a:moveTo>
                    <a:pt x="1239" y="0"/>
                  </a:moveTo>
                  <a:lnTo>
                    <a:pt x="1239" y="0"/>
                  </a:lnTo>
                  <a:cubicBezTo>
                    <a:pt x="1249" y="0"/>
                    <a:pt x="1297" y="9"/>
                    <a:pt x="1306" y="29"/>
                  </a:cubicBezTo>
                  <a:cubicBezTo>
                    <a:pt x="1306" y="57"/>
                    <a:pt x="1268" y="57"/>
                    <a:pt x="1268" y="86"/>
                  </a:cubicBezTo>
                  <a:cubicBezTo>
                    <a:pt x="1268" y="95"/>
                    <a:pt x="1287" y="105"/>
                    <a:pt x="1287" y="124"/>
                  </a:cubicBezTo>
                  <a:cubicBezTo>
                    <a:pt x="1287" y="153"/>
                    <a:pt x="1268" y="162"/>
                    <a:pt x="1287" y="181"/>
                  </a:cubicBezTo>
                  <a:cubicBezTo>
                    <a:pt x="1392" y="200"/>
                    <a:pt x="1325" y="229"/>
                    <a:pt x="1325" y="295"/>
                  </a:cubicBezTo>
                  <a:cubicBezTo>
                    <a:pt x="1325" y="391"/>
                    <a:pt x="1420" y="334"/>
                    <a:pt x="1487" y="334"/>
                  </a:cubicBezTo>
                  <a:cubicBezTo>
                    <a:pt x="1487" y="353"/>
                    <a:pt x="1487" y="372"/>
                    <a:pt x="1487" y="391"/>
                  </a:cubicBezTo>
                  <a:cubicBezTo>
                    <a:pt x="1487" y="400"/>
                    <a:pt x="1487" y="420"/>
                    <a:pt x="1497" y="429"/>
                  </a:cubicBezTo>
                  <a:cubicBezTo>
                    <a:pt x="1516" y="439"/>
                    <a:pt x="1544" y="439"/>
                    <a:pt x="1544" y="467"/>
                  </a:cubicBezTo>
                  <a:cubicBezTo>
                    <a:pt x="1544" y="467"/>
                    <a:pt x="1544" y="477"/>
                    <a:pt x="1544" y="486"/>
                  </a:cubicBezTo>
                  <a:cubicBezTo>
                    <a:pt x="1544" y="496"/>
                    <a:pt x="1544" y="505"/>
                    <a:pt x="1544" y="505"/>
                  </a:cubicBezTo>
                  <a:cubicBezTo>
                    <a:pt x="1544" y="544"/>
                    <a:pt x="1544" y="544"/>
                    <a:pt x="1544" y="544"/>
                  </a:cubicBezTo>
                  <a:cubicBezTo>
                    <a:pt x="1535" y="572"/>
                    <a:pt x="1525" y="553"/>
                    <a:pt x="1507" y="572"/>
                  </a:cubicBezTo>
                  <a:cubicBezTo>
                    <a:pt x="1507" y="591"/>
                    <a:pt x="1507" y="601"/>
                    <a:pt x="1507" y="620"/>
                  </a:cubicBezTo>
                  <a:cubicBezTo>
                    <a:pt x="1497" y="639"/>
                    <a:pt x="1507" y="667"/>
                    <a:pt x="1497" y="696"/>
                  </a:cubicBezTo>
                  <a:cubicBezTo>
                    <a:pt x="1497" y="715"/>
                    <a:pt x="1487" y="734"/>
                    <a:pt x="1497" y="754"/>
                  </a:cubicBezTo>
                  <a:cubicBezTo>
                    <a:pt x="1459" y="763"/>
                    <a:pt x="1459" y="744"/>
                    <a:pt x="1430" y="763"/>
                  </a:cubicBezTo>
                  <a:cubicBezTo>
                    <a:pt x="1420" y="772"/>
                    <a:pt x="1382" y="782"/>
                    <a:pt x="1373" y="772"/>
                  </a:cubicBezTo>
                  <a:cubicBezTo>
                    <a:pt x="1354" y="772"/>
                    <a:pt x="1354" y="754"/>
                    <a:pt x="1335" y="744"/>
                  </a:cubicBezTo>
                  <a:cubicBezTo>
                    <a:pt x="1258" y="725"/>
                    <a:pt x="1239" y="858"/>
                    <a:pt x="1239" y="906"/>
                  </a:cubicBezTo>
                  <a:cubicBezTo>
                    <a:pt x="1230" y="963"/>
                    <a:pt x="1211" y="1011"/>
                    <a:pt x="1201" y="1059"/>
                  </a:cubicBezTo>
                  <a:cubicBezTo>
                    <a:pt x="1135" y="1049"/>
                    <a:pt x="1135" y="1049"/>
                    <a:pt x="1135" y="1049"/>
                  </a:cubicBezTo>
                  <a:cubicBezTo>
                    <a:pt x="1125" y="1049"/>
                    <a:pt x="1125" y="1049"/>
                    <a:pt x="1115" y="1049"/>
                  </a:cubicBezTo>
                  <a:cubicBezTo>
                    <a:pt x="1106" y="1049"/>
                    <a:pt x="1106" y="1059"/>
                    <a:pt x="1087" y="1059"/>
                  </a:cubicBezTo>
                  <a:cubicBezTo>
                    <a:pt x="1077" y="1059"/>
                    <a:pt x="1068" y="1049"/>
                    <a:pt x="1049" y="1039"/>
                  </a:cubicBezTo>
                  <a:cubicBezTo>
                    <a:pt x="1039" y="1039"/>
                    <a:pt x="1020" y="1059"/>
                    <a:pt x="1001" y="1068"/>
                  </a:cubicBezTo>
                  <a:cubicBezTo>
                    <a:pt x="934" y="1106"/>
                    <a:pt x="829" y="1135"/>
                    <a:pt x="829" y="1230"/>
                  </a:cubicBezTo>
                  <a:cubicBezTo>
                    <a:pt x="829" y="1326"/>
                    <a:pt x="686" y="1278"/>
                    <a:pt x="629" y="1306"/>
                  </a:cubicBezTo>
                  <a:cubicBezTo>
                    <a:pt x="562" y="1335"/>
                    <a:pt x="543" y="1306"/>
                    <a:pt x="467" y="1306"/>
                  </a:cubicBezTo>
                  <a:cubicBezTo>
                    <a:pt x="410" y="1306"/>
                    <a:pt x="343" y="1192"/>
                    <a:pt x="305" y="1230"/>
                  </a:cubicBezTo>
                  <a:cubicBezTo>
                    <a:pt x="257" y="1297"/>
                    <a:pt x="238" y="1439"/>
                    <a:pt x="152" y="1345"/>
                  </a:cubicBezTo>
                  <a:cubicBezTo>
                    <a:pt x="76" y="1259"/>
                    <a:pt x="76" y="1259"/>
                    <a:pt x="76" y="1259"/>
                  </a:cubicBezTo>
                  <a:cubicBezTo>
                    <a:pt x="76" y="1221"/>
                    <a:pt x="47" y="1135"/>
                    <a:pt x="57" y="1097"/>
                  </a:cubicBezTo>
                  <a:cubicBezTo>
                    <a:pt x="76" y="1068"/>
                    <a:pt x="85" y="1049"/>
                    <a:pt x="76" y="1011"/>
                  </a:cubicBezTo>
                  <a:cubicBezTo>
                    <a:pt x="66" y="725"/>
                    <a:pt x="66" y="725"/>
                    <a:pt x="66" y="725"/>
                  </a:cubicBezTo>
                  <a:cubicBezTo>
                    <a:pt x="66" y="687"/>
                    <a:pt x="47" y="667"/>
                    <a:pt x="38" y="629"/>
                  </a:cubicBezTo>
                  <a:cubicBezTo>
                    <a:pt x="19" y="563"/>
                    <a:pt x="0" y="534"/>
                    <a:pt x="9" y="467"/>
                  </a:cubicBezTo>
                  <a:cubicBezTo>
                    <a:pt x="9" y="429"/>
                    <a:pt x="19" y="391"/>
                    <a:pt x="9" y="362"/>
                  </a:cubicBezTo>
                  <a:cubicBezTo>
                    <a:pt x="133" y="343"/>
                    <a:pt x="133" y="343"/>
                    <a:pt x="133" y="343"/>
                  </a:cubicBezTo>
                  <a:cubicBezTo>
                    <a:pt x="181" y="353"/>
                    <a:pt x="200" y="353"/>
                    <a:pt x="238" y="305"/>
                  </a:cubicBezTo>
                  <a:cubicBezTo>
                    <a:pt x="257" y="277"/>
                    <a:pt x="276" y="305"/>
                    <a:pt x="305" y="315"/>
                  </a:cubicBezTo>
                  <a:cubicBezTo>
                    <a:pt x="362" y="343"/>
                    <a:pt x="457" y="305"/>
                    <a:pt x="515" y="277"/>
                  </a:cubicBezTo>
                  <a:cubicBezTo>
                    <a:pt x="543" y="258"/>
                    <a:pt x="600" y="295"/>
                    <a:pt x="629" y="305"/>
                  </a:cubicBezTo>
                  <a:cubicBezTo>
                    <a:pt x="753" y="353"/>
                    <a:pt x="782" y="229"/>
                    <a:pt x="858" y="181"/>
                  </a:cubicBezTo>
                  <a:cubicBezTo>
                    <a:pt x="886" y="162"/>
                    <a:pt x="915" y="181"/>
                    <a:pt x="944" y="200"/>
                  </a:cubicBezTo>
                  <a:cubicBezTo>
                    <a:pt x="991" y="219"/>
                    <a:pt x="1039" y="210"/>
                    <a:pt x="1087" y="191"/>
                  </a:cubicBezTo>
                  <a:cubicBezTo>
                    <a:pt x="1173" y="143"/>
                    <a:pt x="1173" y="143"/>
                    <a:pt x="1173" y="143"/>
                  </a:cubicBezTo>
                  <a:cubicBezTo>
                    <a:pt x="1182" y="124"/>
                    <a:pt x="1192" y="105"/>
                    <a:pt x="1182" y="86"/>
                  </a:cubicBezTo>
                  <a:cubicBezTo>
                    <a:pt x="1182" y="76"/>
                    <a:pt x="1182" y="67"/>
                    <a:pt x="1192" y="57"/>
                  </a:cubicBezTo>
                  <a:cubicBezTo>
                    <a:pt x="1192" y="48"/>
                    <a:pt x="1192" y="38"/>
                    <a:pt x="1201" y="29"/>
                  </a:cubicBezTo>
                  <a:cubicBezTo>
                    <a:pt x="1239" y="0"/>
                    <a:pt x="1239" y="0"/>
                    <a:pt x="1239"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1" name="Freeform 39">
              <a:extLst>
                <a:ext uri="{FF2B5EF4-FFF2-40B4-BE49-F238E27FC236}">
                  <a16:creationId xmlns:a16="http://schemas.microsoft.com/office/drawing/2014/main" id="{F5167D83-6BA1-4FEC-8A45-7B73C620E6F3}"/>
                </a:ext>
              </a:extLst>
            </p:cNvPr>
            <p:cNvSpPr>
              <a:spLocks noChangeArrowheads="1"/>
            </p:cNvSpPr>
            <p:nvPr/>
          </p:nvSpPr>
          <p:spPr bwMode="auto">
            <a:xfrm>
              <a:off x="5653338" y="3271277"/>
              <a:ext cx="165086" cy="135071"/>
            </a:xfrm>
            <a:custGeom>
              <a:avLst/>
              <a:gdLst>
                <a:gd name="T0" fmla="*/ 28354 w 669"/>
                <a:gd name="T1" fmla="*/ 61772 h 545"/>
                <a:gd name="T2" fmla="*/ 28354 w 669"/>
                <a:gd name="T3" fmla="*/ 61772 h 545"/>
                <a:gd name="T4" fmla="*/ 57205 w 669"/>
                <a:gd name="T5" fmla="*/ 57288 h 545"/>
                <a:gd name="T6" fmla="*/ 80584 w 669"/>
                <a:gd name="T7" fmla="*/ 33377 h 545"/>
                <a:gd name="T8" fmla="*/ 99486 w 669"/>
                <a:gd name="T9" fmla="*/ 38358 h 545"/>
                <a:gd name="T10" fmla="*/ 128337 w 669"/>
                <a:gd name="T11" fmla="*/ 33377 h 545"/>
                <a:gd name="T12" fmla="*/ 151716 w 669"/>
                <a:gd name="T13" fmla="*/ 28893 h 545"/>
                <a:gd name="T14" fmla="*/ 161665 w 669"/>
                <a:gd name="T15" fmla="*/ 38358 h 545"/>
                <a:gd name="T16" fmla="*/ 203947 w 669"/>
                <a:gd name="T17" fmla="*/ 33377 h 545"/>
                <a:gd name="T18" fmla="*/ 227823 w 669"/>
                <a:gd name="T19" fmla="*/ 0 h 545"/>
                <a:gd name="T20" fmla="*/ 256177 w 669"/>
                <a:gd name="T21" fmla="*/ 0 h 545"/>
                <a:gd name="T22" fmla="*/ 256177 w 669"/>
                <a:gd name="T23" fmla="*/ 0 h 545"/>
                <a:gd name="T24" fmla="*/ 256177 w 669"/>
                <a:gd name="T25" fmla="*/ 42842 h 545"/>
                <a:gd name="T26" fmla="*/ 265628 w 669"/>
                <a:gd name="T27" fmla="*/ 61772 h 545"/>
                <a:gd name="T28" fmla="*/ 284530 w 669"/>
                <a:gd name="T29" fmla="*/ 90665 h 545"/>
                <a:gd name="T30" fmla="*/ 298956 w 669"/>
                <a:gd name="T31" fmla="*/ 119060 h 545"/>
                <a:gd name="T32" fmla="*/ 303930 w 669"/>
                <a:gd name="T33" fmla="*/ 137990 h 545"/>
                <a:gd name="T34" fmla="*/ 317858 w 669"/>
                <a:gd name="T35" fmla="*/ 156920 h 545"/>
                <a:gd name="T36" fmla="*/ 317858 w 669"/>
                <a:gd name="T37" fmla="*/ 204744 h 545"/>
                <a:gd name="T38" fmla="*/ 317858 w 669"/>
                <a:gd name="T39" fmla="*/ 204744 h 545"/>
                <a:gd name="T40" fmla="*/ 208921 w 669"/>
                <a:gd name="T41" fmla="*/ 194780 h 545"/>
                <a:gd name="T42" fmla="*/ 161665 w 669"/>
                <a:gd name="T43" fmla="*/ 218692 h 545"/>
                <a:gd name="T44" fmla="*/ 47753 w 669"/>
                <a:gd name="T45" fmla="*/ 270999 h 545"/>
                <a:gd name="T46" fmla="*/ 47753 w 669"/>
                <a:gd name="T47" fmla="*/ 270999 h 545"/>
                <a:gd name="T48" fmla="*/ 38302 w 669"/>
                <a:gd name="T49" fmla="*/ 228157 h 545"/>
                <a:gd name="T50" fmla="*/ 18902 w 669"/>
                <a:gd name="T51" fmla="*/ 199762 h 545"/>
                <a:gd name="T52" fmla="*/ 4974 w 669"/>
                <a:gd name="T53" fmla="*/ 185814 h 545"/>
                <a:gd name="T54" fmla="*/ 4974 w 669"/>
                <a:gd name="T55" fmla="*/ 185814 h 545"/>
                <a:gd name="T56" fmla="*/ 4974 w 669"/>
                <a:gd name="T57" fmla="*/ 156920 h 545"/>
                <a:gd name="T58" fmla="*/ 9949 w 669"/>
                <a:gd name="T59" fmla="*/ 119060 h 545"/>
                <a:gd name="T60" fmla="*/ 9949 w 669"/>
                <a:gd name="T61" fmla="*/ 95148 h 545"/>
                <a:gd name="T62" fmla="*/ 28354 w 669"/>
                <a:gd name="T63" fmla="*/ 81200 h 545"/>
                <a:gd name="T64" fmla="*/ 28354 w 669"/>
                <a:gd name="T65" fmla="*/ 61772 h 5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69" h="545">
                  <a:moveTo>
                    <a:pt x="57" y="124"/>
                  </a:moveTo>
                  <a:lnTo>
                    <a:pt x="57" y="124"/>
                  </a:lnTo>
                  <a:cubicBezTo>
                    <a:pt x="86" y="115"/>
                    <a:pt x="77" y="105"/>
                    <a:pt x="115" y="115"/>
                  </a:cubicBezTo>
                  <a:cubicBezTo>
                    <a:pt x="162" y="144"/>
                    <a:pt x="134" y="67"/>
                    <a:pt x="162" y="67"/>
                  </a:cubicBezTo>
                  <a:cubicBezTo>
                    <a:pt x="182" y="67"/>
                    <a:pt x="191" y="67"/>
                    <a:pt x="200" y="77"/>
                  </a:cubicBezTo>
                  <a:cubicBezTo>
                    <a:pt x="229" y="77"/>
                    <a:pt x="239" y="48"/>
                    <a:pt x="258" y="67"/>
                  </a:cubicBezTo>
                  <a:cubicBezTo>
                    <a:pt x="287" y="86"/>
                    <a:pt x="277" y="67"/>
                    <a:pt x="305" y="58"/>
                  </a:cubicBezTo>
                  <a:cubicBezTo>
                    <a:pt x="315" y="58"/>
                    <a:pt x="315" y="67"/>
                    <a:pt x="325" y="77"/>
                  </a:cubicBezTo>
                  <a:cubicBezTo>
                    <a:pt x="353" y="86"/>
                    <a:pt x="391" y="86"/>
                    <a:pt x="410" y="67"/>
                  </a:cubicBezTo>
                  <a:cubicBezTo>
                    <a:pt x="429" y="58"/>
                    <a:pt x="429" y="19"/>
                    <a:pt x="458" y="0"/>
                  </a:cubicBezTo>
                  <a:cubicBezTo>
                    <a:pt x="515" y="0"/>
                    <a:pt x="515" y="0"/>
                    <a:pt x="515" y="0"/>
                  </a:cubicBezTo>
                  <a:cubicBezTo>
                    <a:pt x="515" y="86"/>
                    <a:pt x="515" y="86"/>
                    <a:pt x="515" y="86"/>
                  </a:cubicBezTo>
                  <a:cubicBezTo>
                    <a:pt x="525" y="96"/>
                    <a:pt x="525" y="105"/>
                    <a:pt x="534" y="124"/>
                  </a:cubicBezTo>
                  <a:cubicBezTo>
                    <a:pt x="544" y="144"/>
                    <a:pt x="572" y="144"/>
                    <a:pt x="572" y="182"/>
                  </a:cubicBezTo>
                  <a:cubicBezTo>
                    <a:pt x="582" y="201"/>
                    <a:pt x="592" y="220"/>
                    <a:pt x="601" y="239"/>
                  </a:cubicBezTo>
                  <a:cubicBezTo>
                    <a:pt x="601" y="248"/>
                    <a:pt x="601" y="268"/>
                    <a:pt x="611" y="277"/>
                  </a:cubicBezTo>
                  <a:cubicBezTo>
                    <a:pt x="620" y="296"/>
                    <a:pt x="668" y="286"/>
                    <a:pt x="639" y="315"/>
                  </a:cubicBezTo>
                  <a:cubicBezTo>
                    <a:pt x="630" y="334"/>
                    <a:pt x="630" y="391"/>
                    <a:pt x="639" y="411"/>
                  </a:cubicBezTo>
                  <a:cubicBezTo>
                    <a:pt x="554" y="401"/>
                    <a:pt x="477" y="391"/>
                    <a:pt x="420" y="391"/>
                  </a:cubicBezTo>
                  <a:cubicBezTo>
                    <a:pt x="401" y="391"/>
                    <a:pt x="353" y="430"/>
                    <a:pt x="325" y="439"/>
                  </a:cubicBezTo>
                  <a:cubicBezTo>
                    <a:pt x="258" y="468"/>
                    <a:pt x="172" y="515"/>
                    <a:pt x="96" y="544"/>
                  </a:cubicBezTo>
                  <a:cubicBezTo>
                    <a:pt x="96" y="515"/>
                    <a:pt x="86" y="477"/>
                    <a:pt x="77" y="458"/>
                  </a:cubicBezTo>
                  <a:cubicBezTo>
                    <a:pt x="67" y="439"/>
                    <a:pt x="48" y="420"/>
                    <a:pt x="38" y="401"/>
                  </a:cubicBezTo>
                  <a:cubicBezTo>
                    <a:pt x="29" y="391"/>
                    <a:pt x="20" y="382"/>
                    <a:pt x="10" y="373"/>
                  </a:cubicBezTo>
                  <a:cubicBezTo>
                    <a:pt x="0" y="353"/>
                    <a:pt x="10" y="334"/>
                    <a:pt x="10" y="315"/>
                  </a:cubicBezTo>
                  <a:cubicBezTo>
                    <a:pt x="20" y="286"/>
                    <a:pt x="10" y="258"/>
                    <a:pt x="20" y="239"/>
                  </a:cubicBezTo>
                  <a:cubicBezTo>
                    <a:pt x="20" y="220"/>
                    <a:pt x="20" y="210"/>
                    <a:pt x="20" y="191"/>
                  </a:cubicBezTo>
                  <a:cubicBezTo>
                    <a:pt x="38" y="172"/>
                    <a:pt x="48" y="191"/>
                    <a:pt x="57" y="163"/>
                  </a:cubicBezTo>
                  <a:cubicBezTo>
                    <a:pt x="57" y="124"/>
                    <a:pt x="57" y="124"/>
                    <a:pt x="57" y="124"/>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2" name="Freeform 40">
              <a:extLst>
                <a:ext uri="{FF2B5EF4-FFF2-40B4-BE49-F238E27FC236}">
                  <a16:creationId xmlns:a16="http://schemas.microsoft.com/office/drawing/2014/main" id="{1EFB4BA3-B263-432A-B93B-E33BD963ED5A}"/>
                </a:ext>
              </a:extLst>
            </p:cNvPr>
            <p:cNvSpPr>
              <a:spLocks noChangeArrowheads="1"/>
            </p:cNvSpPr>
            <p:nvPr/>
          </p:nvSpPr>
          <p:spPr bwMode="auto">
            <a:xfrm>
              <a:off x="5575929" y="3356585"/>
              <a:ext cx="101106" cy="119273"/>
            </a:xfrm>
            <a:custGeom>
              <a:avLst/>
              <a:gdLst>
                <a:gd name="T0" fmla="*/ 160510 w 411"/>
                <a:gd name="T1" fmla="*/ 14342 h 487"/>
                <a:gd name="T2" fmla="*/ 160510 w 411"/>
                <a:gd name="T3" fmla="*/ 14342 h 487"/>
                <a:gd name="T4" fmla="*/ 174381 w 411"/>
                <a:gd name="T5" fmla="*/ 28189 h 487"/>
                <a:gd name="T6" fmla="*/ 193702 w 411"/>
                <a:gd name="T7" fmla="*/ 56378 h 487"/>
                <a:gd name="T8" fmla="*/ 203115 w 411"/>
                <a:gd name="T9" fmla="*/ 98909 h 487"/>
                <a:gd name="T10" fmla="*/ 203115 w 411"/>
                <a:gd name="T11" fmla="*/ 98909 h 487"/>
                <a:gd name="T12" fmla="*/ 183794 w 411"/>
                <a:gd name="T13" fmla="*/ 98909 h 487"/>
                <a:gd name="T14" fmla="*/ 108493 w 411"/>
                <a:gd name="T15" fmla="*/ 216611 h 487"/>
                <a:gd name="T16" fmla="*/ 108493 w 411"/>
                <a:gd name="T17" fmla="*/ 216611 h 487"/>
                <a:gd name="T18" fmla="*/ 65888 w 411"/>
                <a:gd name="T19" fmla="*/ 202764 h 487"/>
                <a:gd name="T20" fmla="*/ 42109 w 411"/>
                <a:gd name="T21" fmla="*/ 212160 h 487"/>
                <a:gd name="T22" fmla="*/ 37651 w 411"/>
                <a:gd name="T23" fmla="*/ 235404 h 487"/>
                <a:gd name="T24" fmla="*/ 4459 w 411"/>
                <a:gd name="T25" fmla="*/ 235404 h 487"/>
                <a:gd name="T26" fmla="*/ 0 w 411"/>
                <a:gd name="T27" fmla="*/ 212160 h 487"/>
                <a:gd name="T28" fmla="*/ 4459 w 411"/>
                <a:gd name="T29" fmla="*/ 183971 h 487"/>
                <a:gd name="T30" fmla="*/ 13871 w 411"/>
                <a:gd name="T31" fmla="*/ 165178 h 487"/>
                <a:gd name="T32" fmla="*/ 13871 w 411"/>
                <a:gd name="T33" fmla="*/ 165178 h 487"/>
                <a:gd name="T34" fmla="*/ 32696 w 411"/>
                <a:gd name="T35" fmla="*/ 89513 h 487"/>
                <a:gd name="T36" fmla="*/ 80255 w 411"/>
                <a:gd name="T37" fmla="*/ 9396 h 487"/>
                <a:gd name="T38" fmla="*/ 99080 w 411"/>
                <a:gd name="T39" fmla="*/ 23244 h 487"/>
                <a:gd name="T40" fmla="*/ 127318 w 411"/>
                <a:gd name="T41" fmla="*/ 18793 h 487"/>
                <a:gd name="T42" fmla="*/ 160510 w 411"/>
                <a:gd name="T43" fmla="*/ 14342 h 4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1" h="487">
                  <a:moveTo>
                    <a:pt x="324" y="29"/>
                  </a:moveTo>
                  <a:lnTo>
                    <a:pt x="324" y="29"/>
                  </a:lnTo>
                  <a:cubicBezTo>
                    <a:pt x="334" y="38"/>
                    <a:pt x="343" y="47"/>
                    <a:pt x="352" y="57"/>
                  </a:cubicBezTo>
                  <a:cubicBezTo>
                    <a:pt x="362" y="76"/>
                    <a:pt x="381" y="95"/>
                    <a:pt x="391" y="114"/>
                  </a:cubicBezTo>
                  <a:cubicBezTo>
                    <a:pt x="400" y="133"/>
                    <a:pt x="410" y="171"/>
                    <a:pt x="410" y="200"/>
                  </a:cubicBezTo>
                  <a:cubicBezTo>
                    <a:pt x="400" y="200"/>
                    <a:pt x="391" y="200"/>
                    <a:pt x="371" y="200"/>
                  </a:cubicBezTo>
                  <a:cubicBezTo>
                    <a:pt x="219" y="438"/>
                    <a:pt x="219" y="438"/>
                    <a:pt x="219" y="438"/>
                  </a:cubicBezTo>
                  <a:cubicBezTo>
                    <a:pt x="209" y="419"/>
                    <a:pt x="152" y="410"/>
                    <a:pt x="133" y="410"/>
                  </a:cubicBezTo>
                  <a:cubicBezTo>
                    <a:pt x="114" y="419"/>
                    <a:pt x="105" y="400"/>
                    <a:pt x="85" y="429"/>
                  </a:cubicBezTo>
                  <a:cubicBezTo>
                    <a:pt x="76" y="438"/>
                    <a:pt x="85" y="458"/>
                    <a:pt x="76" y="476"/>
                  </a:cubicBezTo>
                  <a:cubicBezTo>
                    <a:pt x="66" y="486"/>
                    <a:pt x="28" y="486"/>
                    <a:pt x="9" y="476"/>
                  </a:cubicBezTo>
                  <a:cubicBezTo>
                    <a:pt x="9" y="467"/>
                    <a:pt x="0" y="448"/>
                    <a:pt x="0" y="429"/>
                  </a:cubicBezTo>
                  <a:cubicBezTo>
                    <a:pt x="0" y="410"/>
                    <a:pt x="9" y="391"/>
                    <a:pt x="9" y="372"/>
                  </a:cubicBezTo>
                  <a:cubicBezTo>
                    <a:pt x="9" y="362"/>
                    <a:pt x="19" y="343"/>
                    <a:pt x="28" y="334"/>
                  </a:cubicBezTo>
                  <a:cubicBezTo>
                    <a:pt x="38" y="286"/>
                    <a:pt x="57" y="238"/>
                    <a:pt x="66" y="181"/>
                  </a:cubicBezTo>
                  <a:cubicBezTo>
                    <a:pt x="66" y="133"/>
                    <a:pt x="85" y="0"/>
                    <a:pt x="162" y="19"/>
                  </a:cubicBezTo>
                  <a:cubicBezTo>
                    <a:pt x="181" y="29"/>
                    <a:pt x="181" y="47"/>
                    <a:pt x="200" y="47"/>
                  </a:cubicBezTo>
                  <a:cubicBezTo>
                    <a:pt x="209" y="57"/>
                    <a:pt x="247" y="47"/>
                    <a:pt x="257" y="38"/>
                  </a:cubicBezTo>
                  <a:cubicBezTo>
                    <a:pt x="286" y="19"/>
                    <a:pt x="286" y="38"/>
                    <a:pt x="324" y="2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3" name="Freeform 41">
              <a:extLst>
                <a:ext uri="{FF2B5EF4-FFF2-40B4-BE49-F238E27FC236}">
                  <a16:creationId xmlns:a16="http://schemas.microsoft.com/office/drawing/2014/main" id="{5B4DFA96-E22B-4714-B59C-FEF88B2673D2}"/>
                </a:ext>
              </a:extLst>
            </p:cNvPr>
            <p:cNvSpPr>
              <a:spLocks noChangeArrowheads="1"/>
            </p:cNvSpPr>
            <p:nvPr/>
          </p:nvSpPr>
          <p:spPr bwMode="auto">
            <a:xfrm>
              <a:off x="5338172" y="2685180"/>
              <a:ext cx="429699" cy="443127"/>
            </a:xfrm>
            <a:custGeom>
              <a:avLst/>
              <a:gdLst>
                <a:gd name="T0" fmla="*/ 4472 w 1736"/>
                <a:gd name="T1" fmla="*/ 75999 h 1794"/>
                <a:gd name="T2" fmla="*/ 4472 w 1736"/>
                <a:gd name="T3" fmla="*/ 75999 h 1794"/>
                <a:gd name="T4" fmla="*/ 32795 w 1736"/>
                <a:gd name="T5" fmla="*/ 9438 h 1794"/>
                <a:gd name="T6" fmla="*/ 70559 w 1736"/>
                <a:gd name="T7" fmla="*/ 23843 h 1794"/>
                <a:gd name="T8" fmla="*/ 108819 w 1736"/>
                <a:gd name="T9" fmla="*/ 28313 h 1794"/>
                <a:gd name="T10" fmla="*/ 127701 w 1736"/>
                <a:gd name="T11" fmla="*/ 71032 h 1794"/>
                <a:gd name="T12" fmla="*/ 156024 w 1736"/>
                <a:gd name="T13" fmla="*/ 84940 h 1794"/>
                <a:gd name="T14" fmla="*/ 198756 w 1736"/>
                <a:gd name="T15" fmla="*/ 84940 h 1794"/>
                <a:gd name="T16" fmla="*/ 245961 w 1736"/>
                <a:gd name="T17" fmla="*/ 104312 h 1794"/>
                <a:gd name="T18" fmla="*/ 288694 w 1736"/>
                <a:gd name="T19" fmla="*/ 89907 h 1794"/>
                <a:gd name="T20" fmla="*/ 345836 w 1736"/>
                <a:gd name="T21" fmla="*/ 80469 h 1794"/>
                <a:gd name="T22" fmla="*/ 374159 w 1736"/>
                <a:gd name="T23" fmla="*/ 84940 h 1794"/>
                <a:gd name="T24" fmla="*/ 374159 w 1736"/>
                <a:gd name="T25" fmla="*/ 84940 h 1794"/>
                <a:gd name="T26" fmla="*/ 487947 w 1736"/>
                <a:gd name="T27" fmla="*/ 127658 h 1794"/>
                <a:gd name="T28" fmla="*/ 572915 w 1736"/>
                <a:gd name="T29" fmla="*/ 151501 h 1794"/>
                <a:gd name="T30" fmla="*/ 630058 w 1736"/>
                <a:gd name="T31" fmla="*/ 123188 h 1794"/>
                <a:gd name="T32" fmla="*/ 691672 w 1736"/>
                <a:gd name="T33" fmla="*/ 132625 h 1794"/>
                <a:gd name="T34" fmla="*/ 772169 w 1736"/>
                <a:gd name="T35" fmla="*/ 113750 h 1794"/>
                <a:gd name="T36" fmla="*/ 772169 w 1736"/>
                <a:gd name="T37" fmla="*/ 113750 h 1794"/>
                <a:gd name="T38" fmla="*/ 777138 w 1736"/>
                <a:gd name="T39" fmla="*/ 146534 h 1794"/>
                <a:gd name="T40" fmla="*/ 786082 w 1736"/>
                <a:gd name="T41" fmla="*/ 189252 h 1794"/>
                <a:gd name="T42" fmla="*/ 786082 w 1736"/>
                <a:gd name="T43" fmla="*/ 246375 h 1794"/>
                <a:gd name="T44" fmla="*/ 786082 w 1736"/>
                <a:gd name="T45" fmla="*/ 246375 h 1794"/>
                <a:gd name="T46" fmla="*/ 781610 w 1736"/>
                <a:gd name="T47" fmla="*/ 307969 h 1794"/>
                <a:gd name="T48" fmla="*/ 791051 w 1736"/>
                <a:gd name="T49" fmla="*/ 359628 h 1794"/>
                <a:gd name="T50" fmla="*/ 800492 w 1736"/>
                <a:gd name="T51" fmla="*/ 511626 h 1794"/>
                <a:gd name="T52" fmla="*/ 833783 w 1736"/>
                <a:gd name="T53" fmla="*/ 558815 h 1794"/>
                <a:gd name="T54" fmla="*/ 833783 w 1736"/>
                <a:gd name="T55" fmla="*/ 558815 h 1794"/>
                <a:gd name="T56" fmla="*/ 852665 w 1736"/>
                <a:gd name="T57" fmla="*/ 634813 h 1794"/>
                <a:gd name="T58" fmla="*/ 824342 w 1736"/>
                <a:gd name="T59" fmla="*/ 672564 h 1794"/>
                <a:gd name="T60" fmla="*/ 791051 w 1736"/>
                <a:gd name="T61" fmla="*/ 786314 h 1794"/>
                <a:gd name="T62" fmla="*/ 791051 w 1736"/>
                <a:gd name="T63" fmla="*/ 786314 h 1794"/>
                <a:gd name="T64" fmla="*/ 762728 w 1736"/>
                <a:gd name="T65" fmla="*/ 800719 h 1794"/>
                <a:gd name="T66" fmla="*/ 601238 w 1736"/>
                <a:gd name="T67" fmla="*/ 819595 h 1794"/>
                <a:gd name="T68" fmla="*/ 559003 w 1736"/>
                <a:gd name="T69" fmla="*/ 833503 h 1794"/>
                <a:gd name="T70" fmla="*/ 535152 w 1736"/>
                <a:gd name="T71" fmla="*/ 838470 h 1794"/>
                <a:gd name="T72" fmla="*/ 473537 w 1736"/>
                <a:gd name="T73" fmla="*/ 890626 h 1794"/>
                <a:gd name="T74" fmla="*/ 473537 w 1736"/>
                <a:gd name="T75" fmla="*/ 890626 h 1794"/>
                <a:gd name="T76" fmla="*/ 454655 w 1736"/>
                <a:gd name="T77" fmla="*/ 871751 h 1794"/>
                <a:gd name="T78" fmla="*/ 426333 w 1736"/>
                <a:gd name="T79" fmla="*/ 842941 h 1794"/>
                <a:gd name="T80" fmla="*/ 411923 w 1736"/>
                <a:gd name="T81" fmla="*/ 814627 h 1794"/>
                <a:gd name="T82" fmla="*/ 430805 w 1736"/>
                <a:gd name="T83" fmla="*/ 758001 h 1794"/>
                <a:gd name="T84" fmla="*/ 445214 w 1736"/>
                <a:gd name="T85" fmla="*/ 734158 h 1794"/>
                <a:gd name="T86" fmla="*/ 449686 w 1736"/>
                <a:gd name="T87" fmla="*/ 483313 h 1794"/>
                <a:gd name="T88" fmla="*/ 430805 w 1736"/>
                <a:gd name="T89" fmla="*/ 426189 h 1794"/>
                <a:gd name="T90" fmla="*/ 435774 w 1736"/>
                <a:gd name="T91" fmla="*/ 359628 h 1794"/>
                <a:gd name="T92" fmla="*/ 355277 w 1736"/>
                <a:gd name="T93" fmla="*/ 303002 h 1794"/>
                <a:gd name="T94" fmla="*/ 303104 w 1736"/>
                <a:gd name="T95" fmla="*/ 246375 h 1794"/>
                <a:gd name="T96" fmla="*/ 250930 w 1736"/>
                <a:gd name="T97" fmla="*/ 269721 h 1794"/>
                <a:gd name="T98" fmla="*/ 189316 w 1736"/>
                <a:gd name="T99" fmla="*/ 317407 h 1794"/>
                <a:gd name="T100" fmla="*/ 103850 w 1736"/>
                <a:gd name="T101" fmla="*/ 260283 h 1794"/>
                <a:gd name="T102" fmla="*/ 47205 w 1736"/>
                <a:gd name="T103" fmla="*/ 255813 h 1794"/>
                <a:gd name="T104" fmla="*/ 28323 w 1736"/>
                <a:gd name="T105" fmla="*/ 194219 h 1794"/>
                <a:gd name="T106" fmla="*/ 28323 w 1736"/>
                <a:gd name="T107" fmla="*/ 132625 h 1794"/>
                <a:gd name="T108" fmla="*/ 4472 w 1736"/>
                <a:gd name="T109" fmla="*/ 75999 h 17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36" h="1794">
                  <a:moveTo>
                    <a:pt x="9" y="153"/>
                  </a:moveTo>
                  <a:lnTo>
                    <a:pt x="9" y="153"/>
                  </a:lnTo>
                  <a:cubicBezTo>
                    <a:pt x="38" y="124"/>
                    <a:pt x="38" y="38"/>
                    <a:pt x="66" y="19"/>
                  </a:cubicBezTo>
                  <a:cubicBezTo>
                    <a:pt x="104" y="0"/>
                    <a:pt x="123" y="28"/>
                    <a:pt x="142" y="48"/>
                  </a:cubicBezTo>
                  <a:cubicBezTo>
                    <a:pt x="162" y="66"/>
                    <a:pt x="190" y="48"/>
                    <a:pt x="219" y="57"/>
                  </a:cubicBezTo>
                  <a:cubicBezTo>
                    <a:pt x="257" y="66"/>
                    <a:pt x="238" y="114"/>
                    <a:pt x="257" y="143"/>
                  </a:cubicBezTo>
                  <a:cubicBezTo>
                    <a:pt x="267" y="162"/>
                    <a:pt x="295" y="171"/>
                    <a:pt x="314" y="171"/>
                  </a:cubicBezTo>
                  <a:cubicBezTo>
                    <a:pt x="333" y="171"/>
                    <a:pt x="371" y="162"/>
                    <a:pt x="400" y="171"/>
                  </a:cubicBezTo>
                  <a:cubicBezTo>
                    <a:pt x="438" y="171"/>
                    <a:pt x="467" y="191"/>
                    <a:pt x="495" y="210"/>
                  </a:cubicBezTo>
                  <a:cubicBezTo>
                    <a:pt x="553" y="248"/>
                    <a:pt x="543" y="210"/>
                    <a:pt x="581" y="181"/>
                  </a:cubicBezTo>
                  <a:cubicBezTo>
                    <a:pt x="619" y="143"/>
                    <a:pt x="658" y="162"/>
                    <a:pt x="696" y="162"/>
                  </a:cubicBezTo>
                  <a:cubicBezTo>
                    <a:pt x="753" y="171"/>
                    <a:pt x="753" y="171"/>
                    <a:pt x="753" y="171"/>
                  </a:cubicBezTo>
                  <a:cubicBezTo>
                    <a:pt x="829" y="210"/>
                    <a:pt x="915" y="229"/>
                    <a:pt x="982" y="257"/>
                  </a:cubicBezTo>
                  <a:cubicBezTo>
                    <a:pt x="1039" y="276"/>
                    <a:pt x="1096" y="305"/>
                    <a:pt x="1153" y="305"/>
                  </a:cubicBezTo>
                  <a:cubicBezTo>
                    <a:pt x="1210" y="305"/>
                    <a:pt x="1239" y="286"/>
                    <a:pt x="1268" y="248"/>
                  </a:cubicBezTo>
                  <a:cubicBezTo>
                    <a:pt x="1306" y="200"/>
                    <a:pt x="1354" y="238"/>
                    <a:pt x="1392" y="267"/>
                  </a:cubicBezTo>
                  <a:cubicBezTo>
                    <a:pt x="1439" y="286"/>
                    <a:pt x="1506" y="248"/>
                    <a:pt x="1554" y="229"/>
                  </a:cubicBezTo>
                  <a:cubicBezTo>
                    <a:pt x="1554" y="248"/>
                    <a:pt x="1535" y="295"/>
                    <a:pt x="1564" y="295"/>
                  </a:cubicBezTo>
                  <a:cubicBezTo>
                    <a:pt x="1621" y="295"/>
                    <a:pt x="1602" y="343"/>
                    <a:pt x="1582" y="381"/>
                  </a:cubicBezTo>
                  <a:cubicBezTo>
                    <a:pt x="1573" y="420"/>
                    <a:pt x="1554" y="467"/>
                    <a:pt x="1582" y="496"/>
                  </a:cubicBezTo>
                  <a:cubicBezTo>
                    <a:pt x="1592" y="543"/>
                    <a:pt x="1554" y="572"/>
                    <a:pt x="1573" y="620"/>
                  </a:cubicBezTo>
                  <a:cubicBezTo>
                    <a:pt x="1573" y="639"/>
                    <a:pt x="1611" y="706"/>
                    <a:pt x="1592" y="724"/>
                  </a:cubicBezTo>
                  <a:cubicBezTo>
                    <a:pt x="1535" y="791"/>
                    <a:pt x="1554" y="963"/>
                    <a:pt x="1611" y="1030"/>
                  </a:cubicBezTo>
                  <a:cubicBezTo>
                    <a:pt x="1678" y="1125"/>
                    <a:pt x="1678" y="1125"/>
                    <a:pt x="1678" y="1125"/>
                  </a:cubicBezTo>
                  <a:cubicBezTo>
                    <a:pt x="1697" y="1182"/>
                    <a:pt x="1735" y="1211"/>
                    <a:pt x="1716" y="1278"/>
                  </a:cubicBezTo>
                  <a:cubicBezTo>
                    <a:pt x="1716" y="1306"/>
                    <a:pt x="1678" y="1325"/>
                    <a:pt x="1659" y="1354"/>
                  </a:cubicBezTo>
                  <a:cubicBezTo>
                    <a:pt x="1611" y="1421"/>
                    <a:pt x="1611" y="1507"/>
                    <a:pt x="1592" y="1583"/>
                  </a:cubicBezTo>
                  <a:cubicBezTo>
                    <a:pt x="1535" y="1612"/>
                    <a:pt x="1535" y="1612"/>
                    <a:pt x="1535" y="1612"/>
                  </a:cubicBezTo>
                  <a:cubicBezTo>
                    <a:pt x="1430" y="1678"/>
                    <a:pt x="1325" y="1602"/>
                    <a:pt x="1210" y="1650"/>
                  </a:cubicBezTo>
                  <a:cubicBezTo>
                    <a:pt x="1182" y="1669"/>
                    <a:pt x="1163" y="1650"/>
                    <a:pt x="1125" y="1678"/>
                  </a:cubicBezTo>
                  <a:cubicBezTo>
                    <a:pt x="1106" y="1688"/>
                    <a:pt x="1087" y="1678"/>
                    <a:pt x="1077" y="1688"/>
                  </a:cubicBezTo>
                  <a:cubicBezTo>
                    <a:pt x="1029" y="1707"/>
                    <a:pt x="1010" y="1783"/>
                    <a:pt x="953" y="1793"/>
                  </a:cubicBezTo>
                  <a:cubicBezTo>
                    <a:pt x="915" y="1755"/>
                    <a:pt x="915" y="1755"/>
                    <a:pt x="915" y="1755"/>
                  </a:cubicBezTo>
                  <a:cubicBezTo>
                    <a:pt x="896" y="1745"/>
                    <a:pt x="877" y="1717"/>
                    <a:pt x="858" y="1697"/>
                  </a:cubicBezTo>
                  <a:cubicBezTo>
                    <a:pt x="839" y="1688"/>
                    <a:pt x="829" y="1659"/>
                    <a:pt x="829" y="1640"/>
                  </a:cubicBezTo>
                  <a:cubicBezTo>
                    <a:pt x="820" y="1592"/>
                    <a:pt x="839" y="1554"/>
                    <a:pt x="867" y="1526"/>
                  </a:cubicBezTo>
                  <a:cubicBezTo>
                    <a:pt x="877" y="1516"/>
                    <a:pt x="886" y="1497"/>
                    <a:pt x="896" y="1478"/>
                  </a:cubicBezTo>
                  <a:cubicBezTo>
                    <a:pt x="896" y="1325"/>
                    <a:pt x="934" y="1125"/>
                    <a:pt x="905" y="973"/>
                  </a:cubicBezTo>
                  <a:cubicBezTo>
                    <a:pt x="896" y="934"/>
                    <a:pt x="867" y="896"/>
                    <a:pt x="867" y="858"/>
                  </a:cubicBezTo>
                  <a:cubicBezTo>
                    <a:pt x="867" y="791"/>
                    <a:pt x="915" y="791"/>
                    <a:pt x="877" y="724"/>
                  </a:cubicBezTo>
                  <a:cubicBezTo>
                    <a:pt x="829" y="648"/>
                    <a:pt x="772" y="667"/>
                    <a:pt x="715" y="610"/>
                  </a:cubicBezTo>
                  <a:cubicBezTo>
                    <a:pt x="658" y="562"/>
                    <a:pt x="696" y="477"/>
                    <a:pt x="610" y="496"/>
                  </a:cubicBezTo>
                  <a:cubicBezTo>
                    <a:pt x="562" y="496"/>
                    <a:pt x="534" y="496"/>
                    <a:pt x="505" y="543"/>
                  </a:cubicBezTo>
                  <a:cubicBezTo>
                    <a:pt x="467" y="601"/>
                    <a:pt x="476" y="648"/>
                    <a:pt x="381" y="639"/>
                  </a:cubicBezTo>
                  <a:cubicBezTo>
                    <a:pt x="305" y="629"/>
                    <a:pt x="276" y="515"/>
                    <a:pt x="209" y="524"/>
                  </a:cubicBezTo>
                  <a:cubicBezTo>
                    <a:pt x="171" y="534"/>
                    <a:pt x="123" y="553"/>
                    <a:pt x="95" y="515"/>
                  </a:cubicBezTo>
                  <a:cubicBezTo>
                    <a:pt x="66" y="477"/>
                    <a:pt x="85" y="420"/>
                    <a:pt x="57" y="391"/>
                  </a:cubicBezTo>
                  <a:cubicBezTo>
                    <a:pt x="0" y="353"/>
                    <a:pt x="57" y="315"/>
                    <a:pt x="57" y="267"/>
                  </a:cubicBezTo>
                  <a:cubicBezTo>
                    <a:pt x="9" y="153"/>
                    <a:pt x="9" y="153"/>
                    <a:pt x="9" y="15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4" name="Freeform 42">
              <a:extLst>
                <a:ext uri="{FF2B5EF4-FFF2-40B4-BE49-F238E27FC236}">
                  <a16:creationId xmlns:a16="http://schemas.microsoft.com/office/drawing/2014/main" id="{69E47718-87D7-4362-83F2-01C5C311FA25}"/>
                </a:ext>
              </a:extLst>
            </p:cNvPr>
            <p:cNvSpPr>
              <a:spLocks noChangeArrowheads="1"/>
            </p:cNvSpPr>
            <p:nvPr/>
          </p:nvSpPr>
          <p:spPr bwMode="auto">
            <a:xfrm>
              <a:off x="5217320" y="2373964"/>
              <a:ext cx="466034" cy="372037"/>
            </a:xfrm>
            <a:custGeom>
              <a:avLst/>
              <a:gdLst>
                <a:gd name="T0" fmla="*/ 118060 w 1889"/>
                <a:gd name="T1" fmla="*/ 0 h 1508"/>
                <a:gd name="T2" fmla="*/ 118060 w 1889"/>
                <a:gd name="T3" fmla="*/ 0 h 1508"/>
                <a:gd name="T4" fmla="*/ 222231 w 1889"/>
                <a:gd name="T5" fmla="*/ 66042 h 1508"/>
                <a:gd name="T6" fmla="*/ 312017 w 1889"/>
                <a:gd name="T7" fmla="*/ 118180 h 1508"/>
                <a:gd name="T8" fmla="*/ 421148 w 1889"/>
                <a:gd name="T9" fmla="*/ 194153 h 1508"/>
                <a:gd name="T10" fmla="*/ 487123 w 1889"/>
                <a:gd name="T11" fmla="*/ 170319 h 1508"/>
                <a:gd name="T12" fmla="*/ 576908 w 1889"/>
                <a:gd name="T13" fmla="*/ 113711 h 1508"/>
                <a:gd name="T14" fmla="*/ 633954 w 1889"/>
                <a:gd name="T15" fmla="*/ 94842 h 1508"/>
                <a:gd name="T16" fmla="*/ 667190 w 1889"/>
                <a:gd name="T17" fmla="*/ 113711 h 1508"/>
                <a:gd name="T18" fmla="*/ 723740 w 1889"/>
                <a:gd name="T19" fmla="*/ 151449 h 1508"/>
                <a:gd name="T20" fmla="*/ 747550 w 1889"/>
                <a:gd name="T21" fmla="*/ 108746 h 1508"/>
                <a:gd name="T22" fmla="*/ 785250 w 1889"/>
                <a:gd name="T23" fmla="*/ 99311 h 1508"/>
                <a:gd name="T24" fmla="*/ 794675 w 1889"/>
                <a:gd name="T25" fmla="*/ 146980 h 1508"/>
                <a:gd name="T26" fmla="*/ 799636 w 1889"/>
                <a:gd name="T27" fmla="*/ 222457 h 1508"/>
                <a:gd name="T28" fmla="*/ 813525 w 1889"/>
                <a:gd name="T29" fmla="*/ 255726 h 1508"/>
                <a:gd name="T30" fmla="*/ 856186 w 1889"/>
                <a:gd name="T31" fmla="*/ 255726 h 1508"/>
                <a:gd name="T32" fmla="*/ 884957 w 1889"/>
                <a:gd name="T33" fmla="*/ 293464 h 1508"/>
                <a:gd name="T34" fmla="*/ 932081 w 1889"/>
                <a:gd name="T35" fmla="*/ 331699 h 1508"/>
                <a:gd name="T36" fmla="*/ 932081 w 1889"/>
                <a:gd name="T37" fmla="*/ 331699 h 1508"/>
                <a:gd name="T38" fmla="*/ 917696 w 1889"/>
                <a:gd name="T39" fmla="*/ 412141 h 1508"/>
                <a:gd name="T40" fmla="*/ 884957 w 1889"/>
                <a:gd name="T41" fmla="*/ 449879 h 1508"/>
                <a:gd name="T42" fmla="*/ 837336 w 1889"/>
                <a:gd name="T43" fmla="*/ 431010 h 1508"/>
                <a:gd name="T44" fmla="*/ 738125 w 1889"/>
                <a:gd name="T45" fmla="*/ 431010 h 1508"/>
                <a:gd name="T46" fmla="*/ 638915 w 1889"/>
                <a:gd name="T47" fmla="*/ 416610 h 1508"/>
                <a:gd name="T48" fmla="*/ 581869 w 1889"/>
                <a:gd name="T49" fmla="*/ 440445 h 1508"/>
                <a:gd name="T50" fmla="*/ 600719 w 1889"/>
                <a:gd name="T51" fmla="*/ 487618 h 1508"/>
                <a:gd name="T52" fmla="*/ 624529 w 1889"/>
                <a:gd name="T53" fmla="*/ 520887 h 1508"/>
                <a:gd name="T54" fmla="*/ 652804 w 1889"/>
                <a:gd name="T55" fmla="*/ 625164 h 1508"/>
                <a:gd name="T56" fmla="*/ 633954 w 1889"/>
                <a:gd name="T57" fmla="*/ 662902 h 1508"/>
                <a:gd name="T58" fmla="*/ 615104 w 1889"/>
                <a:gd name="T59" fmla="*/ 710075 h 1508"/>
                <a:gd name="T60" fmla="*/ 615104 w 1889"/>
                <a:gd name="T61" fmla="*/ 710075 h 1508"/>
                <a:gd name="T62" fmla="*/ 586829 w 1889"/>
                <a:gd name="T63" fmla="*/ 705606 h 1508"/>
                <a:gd name="T64" fmla="*/ 529783 w 1889"/>
                <a:gd name="T65" fmla="*/ 715040 h 1508"/>
                <a:gd name="T66" fmla="*/ 487123 w 1889"/>
                <a:gd name="T67" fmla="*/ 729440 h 1508"/>
                <a:gd name="T68" fmla="*/ 439998 w 1889"/>
                <a:gd name="T69" fmla="*/ 710075 h 1508"/>
                <a:gd name="T70" fmla="*/ 397338 w 1889"/>
                <a:gd name="T71" fmla="*/ 710075 h 1508"/>
                <a:gd name="T72" fmla="*/ 369063 w 1889"/>
                <a:gd name="T73" fmla="*/ 696171 h 1508"/>
                <a:gd name="T74" fmla="*/ 350213 w 1889"/>
                <a:gd name="T75" fmla="*/ 653467 h 1508"/>
                <a:gd name="T76" fmla="*/ 312017 w 1889"/>
                <a:gd name="T77" fmla="*/ 648998 h 1508"/>
                <a:gd name="T78" fmla="*/ 274317 w 1889"/>
                <a:gd name="T79" fmla="*/ 634598 h 1508"/>
                <a:gd name="T80" fmla="*/ 246042 w 1889"/>
                <a:gd name="T81" fmla="*/ 701137 h 1508"/>
                <a:gd name="T82" fmla="*/ 246042 w 1889"/>
                <a:gd name="T83" fmla="*/ 701137 h 1508"/>
                <a:gd name="T84" fmla="*/ 208342 w 1889"/>
                <a:gd name="T85" fmla="*/ 691206 h 1508"/>
                <a:gd name="T86" fmla="*/ 160721 w 1889"/>
                <a:gd name="T87" fmla="*/ 672336 h 1508"/>
                <a:gd name="T88" fmla="*/ 123021 w 1889"/>
                <a:gd name="T89" fmla="*/ 672336 h 1508"/>
                <a:gd name="T90" fmla="*/ 70935 w 1889"/>
                <a:gd name="T91" fmla="*/ 662902 h 1508"/>
                <a:gd name="T92" fmla="*/ 18850 w 1889"/>
                <a:gd name="T93" fmla="*/ 629633 h 1508"/>
                <a:gd name="T94" fmla="*/ 0 w 1889"/>
                <a:gd name="T95" fmla="*/ 544722 h 1508"/>
                <a:gd name="T96" fmla="*/ 0 w 1889"/>
                <a:gd name="T97" fmla="*/ 544722 h 1508"/>
                <a:gd name="T98" fmla="*/ 37700 w 1889"/>
                <a:gd name="T99" fmla="*/ 407176 h 1508"/>
                <a:gd name="T100" fmla="*/ 66471 w 1889"/>
                <a:gd name="T101" fmla="*/ 260195 h 1508"/>
                <a:gd name="T102" fmla="*/ 70935 w 1889"/>
                <a:gd name="T103" fmla="*/ 184719 h 1508"/>
                <a:gd name="T104" fmla="*/ 113596 w 1889"/>
                <a:gd name="T105" fmla="*/ 85408 h 1508"/>
                <a:gd name="T106" fmla="*/ 123021 w 1889"/>
                <a:gd name="T107" fmla="*/ 42704 h 1508"/>
                <a:gd name="T108" fmla="*/ 118060 w 1889"/>
                <a:gd name="T109" fmla="*/ 0 h 15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89" h="1508">
                  <a:moveTo>
                    <a:pt x="238" y="0"/>
                  </a:moveTo>
                  <a:lnTo>
                    <a:pt x="238" y="0"/>
                  </a:lnTo>
                  <a:cubicBezTo>
                    <a:pt x="334" y="10"/>
                    <a:pt x="382" y="67"/>
                    <a:pt x="448" y="133"/>
                  </a:cubicBezTo>
                  <a:cubicBezTo>
                    <a:pt x="496" y="172"/>
                    <a:pt x="572" y="191"/>
                    <a:pt x="629" y="238"/>
                  </a:cubicBezTo>
                  <a:cubicBezTo>
                    <a:pt x="696" y="286"/>
                    <a:pt x="763" y="362"/>
                    <a:pt x="849" y="391"/>
                  </a:cubicBezTo>
                  <a:cubicBezTo>
                    <a:pt x="896" y="410"/>
                    <a:pt x="944" y="372"/>
                    <a:pt x="982" y="343"/>
                  </a:cubicBezTo>
                  <a:cubicBezTo>
                    <a:pt x="1040" y="296"/>
                    <a:pt x="1097" y="267"/>
                    <a:pt x="1163" y="229"/>
                  </a:cubicBezTo>
                  <a:cubicBezTo>
                    <a:pt x="1202" y="219"/>
                    <a:pt x="1230" y="181"/>
                    <a:pt x="1278" y="191"/>
                  </a:cubicBezTo>
                  <a:cubicBezTo>
                    <a:pt x="1288" y="191"/>
                    <a:pt x="1326" y="219"/>
                    <a:pt x="1345" y="229"/>
                  </a:cubicBezTo>
                  <a:cubicBezTo>
                    <a:pt x="1354" y="238"/>
                    <a:pt x="1440" y="324"/>
                    <a:pt x="1459" y="305"/>
                  </a:cubicBezTo>
                  <a:cubicBezTo>
                    <a:pt x="1478" y="277"/>
                    <a:pt x="1478" y="248"/>
                    <a:pt x="1507" y="219"/>
                  </a:cubicBezTo>
                  <a:cubicBezTo>
                    <a:pt x="1526" y="210"/>
                    <a:pt x="1564" y="210"/>
                    <a:pt x="1583" y="200"/>
                  </a:cubicBezTo>
                  <a:cubicBezTo>
                    <a:pt x="1621" y="200"/>
                    <a:pt x="1602" y="277"/>
                    <a:pt x="1602" y="296"/>
                  </a:cubicBezTo>
                  <a:cubicBezTo>
                    <a:pt x="1602" y="353"/>
                    <a:pt x="1593" y="391"/>
                    <a:pt x="1612" y="448"/>
                  </a:cubicBezTo>
                  <a:cubicBezTo>
                    <a:pt x="1621" y="477"/>
                    <a:pt x="1631" y="486"/>
                    <a:pt x="1640" y="515"/>
                  </a:cubicBezTo>
                  <a:cubicBezTo>
                    <a:pt x="1669" y="582"/>
                    <a:pt x="1688" y="524"/>
                    <a:pt x="1726" y="515"/>
                  </a:cubicBezTo>
                  <a:cubicBezTo>
                    <a:pt x="1793" y="486"/>
                    <a:pt x="1784" y="563"/>
                    <a:pt x="1784" y="591"/>
                  </a:cubicBezTo>
                  <a:cubicBezTo>
                    <a:pt x="1784" y="649"/>
                    <a:pt x="1831" y="668"/>
                    <a:pt x="1879" y="668"/>
                  </a:cubicBezTo>
                  <a:cubicBezTo>
                    <a:pt x="1869" y="725"/>
                    <a:pt x="1888" y="763"/>
                    <a:pt x="1850" y="830"/>
                  </a:cubicBezTo>
                  <a:cubicBezTo>
                    <a:pt x="1831" y="849"/>
                    <a:pt x="1831" y="935"/>
                    <a:pt x="1784" y="906"/>
                  </a:cubicBezTo>
                  <a:cubicBezTo>
                    <a:pt x="1755" y="887"/>
                    <a:pt x="1736" y="868"/>
                    <a:pt x="1688" y="868"/>
                  </a:cubicBezTo>
                  <a:cubicBezTo>
                    <a:pt x="1621" y="868"/>
                    <a:pt x="1555" y="887"/>
                    <a:pt x="1488" y="868"/>
                  </a:cubicBezTo>
                  <a:cubicBezTo>
                    <a:pt x="1430" y="849"/>
                    <a:pt x="1345" y="830"/>
                    <a:pt x="1288" y="839"/>
                  </a:cubicBezTo>
                  <a:cubicBezTo>
                    <a:pt x="1259" y="858"/>
                    <a:pt x="1183" y="839"/>
                    <a:pt x="1173" y="887"/>
                  </a:cubicBezTo>
                  <a:cubicBezTo>
                    <a:pt x="1163" y="906"/>
                    <a:pt x="1202" y="954"/>
                    <a:pt x="1211" y="982"/>
                  </a:cubicBezTo>
                  <a:cubicBezTo>
                    <a:pt x="1221" y="1011"/>
                    <a:pt x="1230" y="1030"/>
                    <a:pt x="1259" y="1049"/>
                  </a:cubicBezTo>
                  <a:cubicBezTo>
                    <a:pt x="1316" y="1078"/>
                    <a:pt x="1316" y="1202"/>
                    <a:pt x="1316" y="1259"/>
                  </a:cubicBezTo>
                  <a:cubicBezTo>
                    <a:pt x="1316" y="1278"/>
                    <a:pt x="1288" y="1307"/>
                    <a:pt x="1278" y="1335"/>
                  </a:cubicBezTo>
                  <a:cubicBezTo>
                    <a:pt x="1259" y="1364"/>
                    <a:pt x="1249" y="1392"/>
                    <a:pt x="1240" y="1430"/>
                  </a:cubicBezTo>
                  <a:cubicBezTo>
                    <a:pt x="1183" y="1421"/>
                    <a:pt x="1183" y="1421"/>
                    <a:pt x="1183" y="1421"/>
                  </a:cubicBezTo>
                  <a:cubicBezTo>
                    <a:pt x="1145" y="1421"/>
                    <a:pt x="1106" y="1402"/>
                    <a:pt x="1068" y="1440"/>
                  </a:cubicBezTo>
                  <a:cubicBezTo>
                    <a:pt x="1030" y="1469"/>
                    <a:pt x="1040" y="1507"/>
                    <a:pt x="982" y="1469"/>
                  </a:cubicBezTo>
                  <a:cubicBezTo>
                    <a:pt x="954" y="1450"/>
                    <a:pt x="925" y="1430"/>
                    <a:pt x="887" y="1430"/>
                  </a:cubicBezTo>
                  <a:cubicBezTo>
                    <a:pt x="858" y="1421"/>
                    <a:pt x="820" y="1430"/>
                    <a:pt x="801" y="1430"/>
                  </a:cubicBezTo>
                  <a:cubicBezTo>
                    <a:pt x="782" y="1430"/>
                    <a:pt x="754" y="1421"/>
                    <a:pt x="744" y="1402"/>
                  </a:cubicBezTo>
                  <a:cubicBezTo>
                    <a:pt x="725" y="1373"/>
                    <a:pt x="744" y="1325"/>
                    <a:pt x="706" y="1316"/>
                  </a:cubicBezTo>
                  <a:cubicBezTo>
                    <a:pt x="677" y="1307"/>
                    <a:pt x="649" y="1325"/>
                    <a:pt x="629" y="1307"/>
                  </a:cubicBezTo>
                  <a:cubicBezTo>
                    <a:pt x="610" y="1287"/>
                    <a:pt x="591" y="1259"/>
                    <a:pt x="553" y="1278"/>
                  </a:cubicBezTo>
                  <a:cubicBezTo>
                    <a:pt x="525" y="1297"/>
                    <a:pt x="525" y="1383"/>
                    <a:pt x="496" y="1412"/>
                  </a:cubicBezTo>
                  <a:cubicBezTo>
                    <a:pt x="477" y="1402"/>
                    <a:pt x="439" y="1402"/>
                    <a:pt x="420" y="1392"/>
                  </a:cubicBezTo>
                  <a:cubicBezTo>
                    <a:pt x="391" y="1383"/>
                    <a:pt x="353" y="1354"/>
                    <a:pt x="324" y="1354"/>
                  </a:cubicBezTo>
                  <a:cubicBezTo>
                    <a:pt x="305" y="1354"/>
                    <a:pt x="277" y="1364"/>
                    <a:pt x="248" y="1354"/>
                  </a:cubicBezTo>
                  <a:cubicBezTo>
                    <a:pt x="210" y="1345"/>
                    <a:pt x="191" y="1335"/>
                    <a:pt x="143" y="1335"/>
                  </a:cubicBezTo>
                  <a:cubicBezTo>
                    <a:pt x="105" y="1335"/>
                    <a:pt x="57" y="1316"/>
                    <a:pt x="38" y="1268"/>
                  </a:cubicBezTo>
                  <a:cubicBezTo>
                    <a:pt x="19" y="1211"/>
                    <a:pt x="29" y="1144"/>
                    <a:pt x="0" y="1097"/>
                  </a:cubicBezTo>
                  <a:cubicBezTo>
                    <a:pt x="38" y="1001"/>
                    <a:pt x="57" y="925"/>
                    <a:pt x="76" y="820"/>
                  </a:cubicBezTo>
                  <a:cubicBezTo>
                    <a:pt x="95" y="725"/>
                    <a:pt x="134" y="629"/>
                    <a:pt x="134" y="524"/>
                  </a:cubicBezTo>
                  <a:cubicBezTo>
                    <a:pt x="134" y="467"/>
                    <a:pt x="95" y="420"/>
                    <a:pt x="143" y="372"/>
                  </a:cubicBezTo>
                  <a:cubicBezTo>
                    <a:pt x="229" y="305"/>
                    <a:pt x="191" y="267"/>
                    <a:pt x="229" y="172"/>
                  </a:cubicBezTo>
                  <a:cubicBezTo>
                    <a:pt x="238" y="143"/>
                    <a:pt x="248" y="115"/>
                    <a:pt x="248" y="86"/>
                  </a:cubicBezTo>
                  <a:cubicBezTo>
                    <a:pt x="238" y="57"/>
                    <a:pt x="238" y="28"/>
                    <a:pt x="238"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5" name="Freeform 43">
              <a:extLst>
                <a:ext uri="{FF2B5EF4-FFF2-40B4-BE49-F238E27FC236}">
                  <a16:creationId xmlns:a16="http://schemas.microsoft.com/office/drawing/2014/main" id="{A31F5B8F-5C85-4ED0-BEA7-45303C9E2E32}"/>
                </a:ext>
              </a:extLst>
            </p:cNvPr>
            <p:cNvSpPr>
              <a:spLocks noChangeArrowheads="1"/>
            </p:cNvSpPr>
            <p:nvPr/>
          </p:nvSpPr>
          <p:spPr bwMode="auto">
            <a:xfrm>
              <a:off x="5352390" y="1481390"/>
              <a:ext cx="332543" cy="511058"/>
            </a:xfrm>
            <a:custGeom>
              <a:avLst/>
              <a:gdLst>
                <a:gd name="T0" fmla="*/ 511362 w 1345"/>
                <a:gd name="T1" fmla="*/ 51592 h 2070"/>
                <a:gd name="T2" fmla="*/ 511362 w 1345"/>
                <a:gd name="T3" fmla="*/ 51592 h 2070"/>
                <a:gd name="T4" fmla="*/ 525264 w 1345"/>
                <a:gd name="T5" fmla="*/ 94254 h 2070"/>
                <a:gd name="T6" fmla="*/ 558527 w 1345"/>
                <a:gd name="T7" fmla="*/ 160728 h 2070"/>
                <a:gd name="T8" fmla="*/ 534696 w 1345"/>
                <a:gd name="T9" fmla="*/ 198429 h 2070"/>
                <a:gd name="T10" fmla="*/ 520795 w 1345"/>
                <a:gd name="T11" fmla="*/ 264903 h 2070"/>
                <a:gd name="T12" fmla="*/ 586826 w 1345"/>
                <a:gd name="T13" fmla="*/ 326416 h 2070"/>
                <a:gd name="T14" fmla="*/ 591790 w 1345"/>
                <a:gd name="T15" fmla="*/ 349732 h 2070"/>
                <a:gd name="T16" fmla="*/ 582357 w 1345"/>
                <a:gd name="T17" fmla="*/ 359157 h 2070"/>
                <a:gd name="T18" fmla="*/ 582357 w 1345"/>
                <a:gd name="T19" fmla="*/ 416206 h 2070"/>
                <a:gd name="T20" fmla="*/ 586826 w 1345"/>
                <a:gd name="T21" fmla="*/ 439521 h 2070"/>
                <a:gd name="T22" fmla="*/ 586826 w 1345"/>
                <a:gd name="T23" fmla="*/ 439521 h 2070"/>
                <a:gd name="T24" fmla="*/ 563492 w 1345"/>
                <a:gd name="T25" fmla="*/ 501034 h 2070"/>
                <a:gd name="T26" fmla="*/ 563492 w 1345"/>
                <a:gd name="T27" fmla="*/ 548657 h 2070"/>
                <a:gd name="T28" fmla="*/ 601223 w 1345"/>
                <a:gd name="T29" fmla="*/ 563043 h 2070"/>
                <a:gd name="T30" fmla="*/ 601223 w 1345"/>
                <a:gd name="T31" fmla="*/ 581894 h 2070"/>
                <a:gd name="T32" fmla="*/ 577393 w 1345"/>
                <a:gd name="T33" fmla="*/ 581894 h 2070"/>
                <a:gd name="T34" fmla="*/ 539661 w 1345"/>
                <a:gd name="T35" fmla="*/ 581894 h 2070"/>
                <a:gd name="T36" fmla="*/ 615621 w 1345"/>
                <a:gd name="T37" fmla="*/ 704920 h 2070"/>
                <a:gd name="T38" fmla="*/ 629522 w 1345"/>
                <a:gd name="T39" fmla="*/ 742622 h 2070"/>
                <a:gd name="T40" fmla="*/ 667254 w 1345"/>
                <a:gd name="T41" fmla="*/ 794710 h 2070"/>
                <a:gd name="T42" fmla="*/ 610656 w 1345"/>
                <a:gd name="T43" fmla="*/ 856223 h 2070"/>
                <a:gd name="T44" fmla="*/ 577393 w 1345"/>
                <a:gd name="T45" fmla="*/ 860687 h 2070"/>
                <a:gd name="T46" fmla="*/ 558527 w 1345"/>
                <a:gd name="T47" fmla="*/ 856223 h 2070"/>
                <a:gd name="T48" fmla="*/ 525264 w 1345"/>
                <a:gd name="T49" fmla="*/ 884499 h 2070"/>
                <a:gd name="T50" fmla="*/ 496965 w 1345"/>
                <a:gd name="T51" fmla="*/ 903350 h 2070"/>
                <a:gd name="T52" fmla="*/ 482567 w 1345"/>
                <a:gd name="T53" fmla="*/ 941547 h 2070"/>
                <a:gd name="T54" fmla="*/ 468666 w 1345"/>
                <a:gd name="T55" fmla="*/ 974288 h 2070"/>
                <a:gd name="T56" fmla="*/ 468666 w 1345"/>
                <a:gd name="T57" fmla="*/ 974288 h 2070"/>
                <a:gd name="T58" fmla="*/ 397671 w 1345"/>
                <a:gd name="T59" fmla="*/ 1007525 h 2070"/>
                <a:gd name="T60" fmla="*/ 345542 w 1345"/>
                <a:gd name="T61" fmla="*/ 979249 h 2070"/>
                <a:gd name="T62" fmla="*/ 298378 w 1345"/>
                <a:gd name="T63" fmla="*/ 964863 h 2070"/>
                <a:gd name="T64" fmla="*/ 236815 w 1345"/>
                <a:gd name="T65" fmla="*/ 927161 h 2070"/>
                <a:gd name="T66" fmla="*/ 208020 w 1345"/>
                <a:gd name="T67" fmla="*/ 860687 h 2070"/>
                <a:gd name="T68" fmla="*/ 170289 w 1345"/>
                <a:gd name="T69" fmla="*/ 865648 h 2070"/>
                <a:gd name="T70" fmla="*/ 146458 w 1345"/>
                <a:gd name="T71" fmla="*/ 822986 h 2070"/>
                <a:gd name="T72" fmla="*/ 146458 w 1345"/>
                <a:gd name="T73" fmla="*/ 822986 h 2070"/>
                <a:gd name="T74" fmla="*/ 132557 w 1345"/>
                <a:gd name="T75" fmla="*/ 770898 h 2070"/>
                <a:gd name="T76" fmla="*/ 84896 w 1345"/>
                <a:gd name="T77" fmla="*/ 737661 h 2070"/>
                <a:gd name="T78" fmla="*/ 37732 w 1345"/>
                <a:gd name="T79" fmla="*/ 647872 h 2070"/>
                <a:gd name="T80" fmla="*/ 0 w 1345"/>
                <a:gd name="T81" fmla="*/ 591320 h 2070"/>
                <a:gd name="T82" fmla="*/ 13901 w 1345"/>
                <a:gd name="T83" fmla="*/ 496570 h 2070"/>
                <a:gd name="T84" fmla="*/ 13901 w 1345"/>
                <a:gd name="T85" fmla="*/ 496570 h 2070"/>
                <a:gd name="T86" fmla="*/ 75463 w 1345"/>
                <a:gd name="T87" fmla="*/ 553122 h 2070"/>
                <a:gd name="T88" fmla="*/ 108727 w 1345"/>
                <a:gd name="T89" fmla="*/ 520381 h 2070"/>
                <a:gd name="T90" fmla="*/ 94329 w 1345"/>
                <a:gd name="T91" fmla="*/ 482183 h 2070"/>
                <a:gd name="T92" fmla="*/ 127592 w 1345"/>
                <a:gd name="T93" fmla="*/ 406780 h 2070"/>
                <a:gd name="T94" fmla="*/ 94329 w 1345"/>
                <a:gd name="T95" fmla="*/ 354693 h 2070"/>
                <a:gd name="T96" fmla="*/ 84896 w 1345"/>
                <a:gd name="T97" fmla="*/ 298140 h 2070"/>
                <a:gd name="T98" fmla="*/ 94329 w 1345"/>
                <a:gd name="T99" fmla="*/ 259942 h 2070"/>
                <a:gd name="T100" fmla="*/ 89861 w 1345"/>
                <a:gd name="T101" fmla="*/ 207855 h 2070"/>
                <a:gd name="T102" fmla="*/ 118159 w 1345"/>
                <a:gd name="T103" fmla="*/ 146342 h 2070"/>
                <a:gd name="T104" fmla="*/ 137025 w 1345"/>
                <a:gd name="T105" fmla="*/ 80364 h 2070"/>
                <a:gd name="T106" fmla="*/ 137025 w 1345"/>
                <a:gd name="T107" fmla="*/ 80364 h 2070"/>
                <a:gd name="T108" fmla="*/ 236815 w 1345"/>
                <a:gd name="T109" fmla="*/ 4465 h 2070"/>
                <a:gd name="T110" fmla="*/ 378805 w 1345"/>
                <a:gd name="T111" fmla="*/ 70939 h 2070"/>
                <a:gd name="T112" fmla="*/ 459233 w 1345"/>
                <a:gd name="T113" fmla="*/ 9425 h 2070"/>
                <a:gd name="T114" fmla="*/ 511362 w 1345"/>
                <a:gd name="T115" fmla="*/ 51592 h 20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45" h="2070">
                  <a:moveTo>
                    <a:pt x="1030" y="104"/>
                  </a:moveTo>
                  <a:lnTo>
                    <a:pt x="1030" y="104"/>
                  </a:lnTo>
                  <a:cubicBezTo>
                    <a:pt x="1058" y="190"/>
                    <a:pt x="1058" y="190"/>
                    <a:pt x="1058" y="190"/>
                  </a:cubicBezTo>
                  <a:cubicBezTo>
                    <a:pt x="1087" y="229"/>
                    <a:pt x="1125" y="267"/>
                    <a:pt x="1125" y="324"/>
                  </a:cubicBezTo>
                  <a:cubicBezTo>
                    <a:pt x="1135" y="372"/>
                    <a:pt x="1115" y="372"/>
                    <a:pt x="1077" y="400"/>
                  </a:cubicBezTo>
                  <a:cubicBezTo>
                    <a:pt x="1049" y="419"/>
                    <a:pt x="1049" y="505"/>
                    <a:pt x="1049" y="534"/>
                  </a:cubicBezTo>
                  <a:cubicBezTo>
                    <a:pt x="1049" y="601"/>
                    <a:pt x="1153" y="610"/>
                    <a:pt x="1182" y="658"/>
                  </a:cubicBezTo>
                  <a:cubicBezTo>
                    <a:pt x="1182" y="667"/>
                    <a:pt x="1201" y="696"/>
                    <a:pt x="1192" y="705"/>
                  </a:cubicBezTo>
                  <a:cubicBezTo>
                    <a:pt x="1192" y="715"/>
                    <a:pt x="1182" y="715"/>
                    <a:pt x="1173" y="724"/>
                  </a:cubicBezTo>
                  <a:cubicBezTo>
                    <a:pt x="1153" y="753"/>
                    <a:pt x="1173" y="801"/>
                    <a:pt x="1173" y="839"/>
                  </a:cubicBezTo>
                  <a:cubicBezTo>
                    <a:pt x="1182" y="886"/>
                    <a:pt x="1182" y="886"/>
                    <a:pt x="1182" y="886"/>
                  </a:cubicBezTo>
                  <a:cubicBezTo>
                    <a:pt x="1153" y="915"/>
                    <a:pt x="1144" y="972"/>
                    <a:pt x="1135" y="1010"/>
                  </a:cubicBezTo>
                  <a:cubicBezTo>
                    <a:pt x="1125" y="1049"/>
                    <a:pt x="1106" y="1058"/>
                    <a:pt x="1135" y="1106"/>
                  </a:cubicBezTo>
                  <a:cubicBezTo>
                    <a:pt x="1153" y="1125"/>
                    <a:pt x="1192" y="1115"/>
                    <a:pt x="1211" y="1135"/>
                  </a:cubicBezTo>
                  <a:cubicBezTo>
                    <a:pt x="1211" y="1144"/>
                    <a:pt x="1220" y="1163"/>
                    <a:pt x="1211" y="1173"/>
                  </a:cubicBezTo>
                  <a:cubicBezTo>
                    <a:pt x="1201" y="1192"/>
                    <a:pt x="1182" y="1182"/>
                    <a:pt x="1163" y="1173"/>
                  </a:cubicBezTo>
                  <a:cubicBezTo>
                    <a:pt x="1135" y="1163"/>
                    <a:pt x="1106" y="1173"/>
                    <a:pt x="1087" y="1173"/>
                  </a:cubicBezTo>
                  <a:cubicBezTo>
                    <a:pt x="1049" y="1230"/>
                    <a:pt x="1230" y="1363"/>
                    <a:pt x="1240" y="1421"/>
                  </a:cubicBezTo>
                  <a:cubicBezTo>
                    <a:pt x="1240" y="1449"/>
                    <a:pt x="1249" y="1478"/>
                    <a:pt x="1268" y="1497"/>
                  </a:cubicBezTo>
                  <a:cubicBezTo>
                    <a:pt x="1287" y="1535"/>
                    <a:pt x="1344" y="1554"/>
                    <a:pt x="1344" y="1602"/>
                  </a:cubicBezTo>
                  <a:cubicBezTo>
                    <a:pt x="1344" y="1659"/>
                    <a:pt x="1297" y="1726"/>
                    <a:pt x="1230" y="1726"/>
                  </a:cubicBezTo>
                  <a:cubicBezTo>
                    <a:pt x="1211" y="1735"/>
                    <a:pt x="1182" y="1735"/>
                    <a:pt x="1163" y="1735"/>
                  </a:cubicBezTo>
                  <a:cubicBezTo>
                    <a:pt x="1153" y="1735"/>
                    <a:pt x="1144" y="1726"/>
                    <a:pt x="1125" y="1726"/>
                  </a:cubicBezTo>
                  <a:cubicBezTo>
                    <a:pt x="1087" y="1726"/>
                    <a:pt x="1077" y="1745"/>
                    <a:pt x="1058" y="1783"/>
                  </a:cubicBezTo>
                  <a:cubicBezTo>
                    <a:pt x="1039" y="1793"/>
                    <a:pt x="1020" y="1811"/>
                    <a:pt x="1001" y="1821"/>
                  </a:cubicBezTo>
                  <a:cubicBezTo>
                    <a:pt x="972" y="1840"/>
                    <a:pt x="972" y="1859"/>
                    <a:pt x="972" y="1898"/>
                  </a:cubicBezTo>
                  <a:cubicBezTo>
                    <a:pt x="963" y="1926"/>
                    <a:pt x="963" y="1945"/>
                    <a:pt x="944" y="1964"/>
                  </a:cubicBezTo>
                  <a:cubicBezTo>
                    <a:pt x="896" y="1964"/>
                    <a:pt x="848" y="2012"/>
                    <a:pt x="801" y="2031"/>
                  </a:cubicBezTo>
                  <a:cubicBezTo>
                    <a:pt x="734" y="2069"/>
                    <a:pt x="744" y="2002"/>
                    <a:pt x="696" y="1974"/>
                  </a:cubicBezTo>
                  <a:cubicBezTo>
                    <a:pt x="667" y="1955"/>
                    <a:pt x="629" y="1964"/>
                    <a:pt x="601" y="1945"/>
                  </a:cubicBezTo>
                  <a:cubicBezTo>
                    <a:pt x="562" y="1907"/>
                    <a:pt x="534" y="1888"/>
                    <a:pt x="477" y="1869"/>
                  </a:cubicBezTo>
                  <a:cubicBezTo>
                    <a:pt x="410" y="1831"/>
                    <a:pt x="457" y="1764"/>
                    <a:pt x="419" y="1735"/>
                  </a:cubicBezTo>
                  <a:cubicBezTo>
                    <a:pt x="391" y="1716"/>
                    <a:pt x="372" y="1745"/>
                    <a:pt x="343" y="1745"/>
                  </a:cubicBezTo>
                  <a:cubicBezTo>
                    <a:pt x="333" y="1745"/>
                    <a:pt x="324" y="1678"/>
                    <a:pt x="295" y="1659"/>
                  </a:cubicBezTo>
                  <a:cubicBezTo>
                    <a:pt x="295" y="1611"/>
                    <a:pt x="295" y="1583"/>
                    <a:pt x="267" y="1554"/>
                  </a:cubicBezTo>
                  <a:cubicBezTo>
                    <a:pt x="238" y="1526"/>
                    <a:pt x="200" y="1516"/>
                    <a:pt x="171" y="1487"/>
                  </a:cubicBezTo>
                  <a:cubicBezTo>
                    <a:pt x="114" y="1411"/>
                    <a:pt x="190" y="1325"/>
                    <a:pt x="76" y="1306"/>
                  </a:cubicBezTo>
                  <a:cubicBezTo>
                    <a:pt x="9" y="1297"/>
                    <a:pt x="0" y="1258"/>
                    <a:pt x="0" y="1192"/>
                  </a:cubicBezTo>
                  <a:cubicBezTo>
                    <a:pt x="0" y="1125"/>
                    <a:pt x="9" y="1068"/>
                    <a:pt x="28" y="1001"/>
                  </a:cubicBezTo>
                  <a:cubicBezTo>
                    <a:pt x="76" y="1001"/>
                    <a:pt x="105" y="1106"/>
                    <a:pt x="152" y="1115"/>
                  </a:cubicBezTo>
                  <a:cubicBezTo>
                    <a:pt x="210" y="1125"/>
                    <a:pt x="219" y="1106"/>
                    <a:pt x="219" y="1049"/>
                  </a:cubicBezTo>
                  <a:cubicBezTo>
                    <a:pt x="219" y="1039"/>
                    <a:pt x="171" y="972"/>
                    <a:pt x="190" y="972"/>
                  </a:cubicBezTo>
                  <a:cubicBezTo>
                    <a:pt x="238" y="972"/>
                    <a:pt x="286" y="858"/>
                    <a:pt x="257" y="820"/>
                  </a:cubicBezTo>
                  <a:cubicBezTo>
                    <a:pt x="229" y="791"/>
                    <a:pt x="181" y="763"/>
                    <a:pt x="190" y="715"/>
                  </a:cubicBezTo>
                  <a:cubicBezTo>
                    <a:pt x="200" y="677"/>
                    <a:pt x="171" y="639"/>
                    <a:pt x="171" y="601"/>
                  </a:cubicBezTo>
                  <a:cubicBezTo>
                    <a:pt x="162" y="562"/>
                    <a:pt x="190" y="553"/>
                    <a:pt x="190" y="524"/>
                  </a:cubicBezTo>
                  <a:cubicBezTo>
                    <a:pt x="190" y="496"/>
                    <a:pt x="124" y="400"/>
                    <a:pt x="181" y="419"/>
                  </a:cubicBezTo>
                  <a:cubicBezTo>
                    <a:pt x="248" y="429"/>
                    <a:pt x="210" y="333"/>
                    <a:pt x="238" y="295"/>
                  </a:cubicBezTo>
                  <a:cubicBezTo>
                    <a:pt x="276" y="162"/>
                    <a:pt x="276" y="162"/>
                    <a:pt x="276" y="162"/>
                  </a:cubicBezTo>
                  <a:cubicBezTo>
                    <a:pt x="343" y="133"/>
                    <a:pt x="372" y="19"/>
                    <a:pt x="477" y="9"/>
                  </a:cubicBezTo>
                  <a:cubicBezTo>
                    <a:pt x="591" y="0"/>
                    <a:pt x="677" y="229"/>
                    <a:pt x="763" y="143"/>
                  </a:cubicBezTo>
                  <a:cubicBezTo>
                    <a:pt x="810" y="104"/>
                    <a:pt x="839" y="0"/>
                    <a:pt x="925" y="19"/>
                  </a:cubicBezTo>
                  <a:cubicBezTo>
                    <a:pt x="982" y="28"/>
                    <a:pt x="991" y="76"/>
                    <a:pt x="1030" y="104"/>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6" name="Freeform 44">
              <a:extLst>
                <a:ext uri="{FF2B5EF4-FFF2-40B4-BE49-F238E27FC236}">
                  <a16:creationId xmlns:a16="http://schemas.microsoft.com/office/drawing/2014/main" id="{BFF531F7-C312-4B39-A401-556BB608F5F6}"/>
                </a:ext>
              </a:extLst>
            </p:cNvPr>
            <p:cNvSpPr>
              <a:spLocks noChangeArrowheads="1"/>
            </p:cNvSpPr>
            <p:nvPr/>
          </p:nvSpPr>
          <p:spPr bwMode="auto">
            <a:xfrm>
              <a:off x="5585408" y="1520884"/>
              <a:ext cx="521326" cy="615323"/>
            </a:xfrm>
            <a:custGeom>
              <a:avLst/>
              <a:gdLst>
                <a:gd name="T0" fmla="*/ 0 w 2108"/>
                <a:gd name="T1" fmla="*/ 895257 h 2490"/>
                <a:gd name="T2" fmla="*/ 28297 w 2108"/>
                <a:gd name="T3" fmla="*/ 824213 h 2490"/>
                <a:gd name="T4" fmla="*/ 89857 w 2108"/>
                <a:gd name="T5" fmla="*/ 777015 h 2490"/>
                <a:gd name="T6" fmla="*/ 141984 w 2108"/>
                <a:gd name="T7" fmla="*/ 777015 h 2490"/>
                <a:gd name="T8" fmla="*/ 160849 w 2108"/>
                <a:gd name="T9" fmla="*/ 663245 h 2490"/>
                <a:gd name="T10" fmla="*/ 70992 w 2108"/>
                <a:gd name="T11" fmla="*/ 502278 h 2490"/>
                <a:gd name="T12" fmla="*/ 132551 w 2108"/>
                <a:gd name="T13" fmla="*/ 502278 h 2490"/>
                <a:gd name="T14" fmla="*/ 94821 w 2108"/>
                <a:gd name="T15" fmla="*/ 468991 h 2490"/>
                <a:gd name="T16" fmla="*/ 118154 w 2108"/>
                <a:gd name="T17" fmla="*/ 359693 h 2490"/>
                <a:gd name="T18" fmla="*/ 217444 w 2108"/>
                <a:gd name="T19" fmla="*/ 497310 h 2490"/>
                <a:gd name="T20" fmla="*/ 373824 w 2108"/>
                <a:gd name="T21" fmla="*/ 331374 h 2490"/>
                <a:gd name="T22" fmla="*/ 662757 w 2108"/>
                <a:gd name="T23" fmla="*/ 213133 h 2490"/>
                <a:gd name="T24" fmla="*/ 875732 w 2108"/>
                <a:gd name="T25" fmla="*/ 37758 h 2490"/>
                <a:gd name="T26" fmla="*/ 946724 w 2108"/>
                <a:gd name="T27" fmla="*/ 0 h 2490"/>
                <a:gd name="T28" fmla="*/ 946724 w 2108"/>
                <a:gd name="T29" fmla="*/ 47197 h 2490"/>
                <a:gd name="T30" fmla="*/ 932327 w 2108"/>
                <a:gd name="T31" fmla="*/ 142088 h 2490"/>
                <a:gd name="T32" fmla="*/ 908994 w 2108"/>
                <a:gd name="T33" fmla="*/ 155999 h 2490"/>
                <a:gd name="T34" fmla="*/ 847435 w 2108"/>
                <a:gd name="T35" fmla="*/ 189286 h 2490"/>
                <a:gd name="T36" fmla="*/ 870768 w 2108"/>
                <a:gd name="T37" fmla="*/ 241451 h 2490"/>
                <a:gd name="T38" fmla="*/ 946724 w 2108"/>
                <a:gd name="T39" fmla="*/ 350750 h 2490"/>
                <a:gd name="T40" fmla="*/ 1022681 w 2108"/>
                <a:gd name="T41" fmla="*/ 407387 h 2490"/>
                <a:gd name="T42" fmla="*/ 1008284 w 2108"/>
                <a:gd name="T43" fmla="*/ 549475 h 2490"/>
                <a:gd name="T44" fmla="*/ 1003816 w 2108"/>
                <a:gd name="T45" fmla="*/ 738761 h 2490"/>
                <a:gd name="T46" fmla="*/ 984454 w 2108"/>
                <a:gd name="T47" fmla="*/ 753168 h 2490"/>
                <a:gd name="T48" fmla="*/ 937292 w 2108"/>
                <a:gd name="T49" fmla="*/ 786455 h 2490"/>
                <a:gd name="T50" fmla="*/ 880200 w 2108"/>
                <a:gd name="T51" fmla="*/ 838620 h 2490"/>
                <a:gd name="T52" fmla="*/ 890129 w 2108"/>
                <a:gd name="T53" fmla="*/ 933015 h 2490"/>
                <a:gd name="T54" fmla="*/ 823605 w 2108"/>
                <a:gd name="T55" fmla="*/ 995116 h 2490"/>
                <a:gd name="T56" fmla="*/ 804740 w 2108"/>
                <a:gd name="T57" fmla="*/ 1094479 h 2490"/>
                <a:gd name="T58" fmla="*/ 686586 w 2108"/>
                <a:gd name="T59" fmla="*/ 1212720 h 2490"/>
                <a:gd name="T60" fmla="*/ 648360 w 2108"/>
                <a:gd name="T61" fmla="*/ 1236567 h 2490"/>
                <a:gd name="T62" fmla="*/ 625027 w 2108"/>
                <a:gd name="T63" fmla="*/ 1208249 h 2490"/>
                <a:gd name="T64" fmla="*/ 605665 w 2108"/>
                <a:gd name="T65" fmla="*/ 1165523 h 2490"/>
                <a:gd name="T66" fmla="*/ 515808 w 2108"/>
                <a:gd name="T67" fmla="*/ 999587 h 2490"/>
                <a:gd name="T68" fmla="*/ 298365 w 2108"/>
                <a:gd name="T69" fmla="*/ 980709 h 2490"/>
                <a:gd name="T70" fmla="*/ 165317 w 2108"/>
                <a:gd name="T71" fmla="*/ 1018466 h 2490"/>
                <a:gd name="T72" fmla="*/ 118154 w 2108"/>
                <a:gd name="T73" fmla="*/ 1023434 h 2490"/>
                <a:gd name="T74" fmla="*/ 18865 w 2108"/>
                <a:gd name="T75" fmla="*/ 942951 h 24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08" h="2490">
                  <a:moveTo>
                    <a:pt x="0" y="1802"/>
                  </a:moveTo>
                  <a:lnTo>
                    <a:pt x="0" y="1802"/>
                  </a:lnTo>
                  <a:cubicBezTo>
                    <a:pt x="19" y="1783"/>
                    <a:pt x="19" y="1764"/>
                    <a:pt x="28" y="1736"/>
                  </a:cubicBezTo>
                  <a:cubicBezTo>
                    <a:pt x="28" y="1697"/>
                    <a:pt x="28" y="1678"/>
                    <a:pt x="57" y="1659"/>
                  </a:cubicBezTo>
                  <a:cubicBezTo>
                    <a:pt x="76" y="1649"/>
                    <a:pt x="95" y="1631"/>
                    <a:pt x="114" y="1621"/>
                  </a:cubicBezTo>
                  <a:cubicBezTo>
                    <a:pt x="133" y="1583"/>
                    <a:pt x="143" y="1564"/>
                    <a:pt x="181" y="1564"/>
                  </a:cubicBezTo>
                  <a:cubicBezTo>
                    <a:pt x="200" y="1564"/>
                    <a:pt x="209" y="1573"/>
                    <a:pt x="219" y="1573"/>
                  </a:cubicBezTo>
                  <a:cubicBezTo>
                    <a:pt x="238" y="1573"/>
                    <a:pt x="267" y="1573"/>
                    <a:pt x="286" y="1564"/>
                  </a:cubicBezTo>
                  <a:cubicBezTo>
                    <a:pt x="353" y="1564"/>
                    <a:pt x="400" y="1497"/>
                    <a:pt x="400" y="1440"/>
                  </a:cubicBezTo>
                  <a:cubicBezTo>
                    <a:pt x="400" y="1392"/>
                    <a:pt x="343" y="1373"/>
                    <a:pt x="324" y="1335"/>
                  </a:cubicBezTo>
                  <a:cubicBezTo>
                    <a:pt x="305" y="1316"/>
                    <a:pt x="296" y="1287"/>
                    <a:pt x="296" y="1259"/>
                  </a:cubicBezTo>
                  <a:cubicBezTo>
                    <a:pt x="286" y="1201"/>
                    <a:pt x="105" y="1068"/>
                    <a:pt x="143" y="1011"/>
                  </a:cubicBezTo>
                  <a:cubicBezTo>
                    <a:pt x="162" y="1011"/>
                    <a:pt x="191" y="1001"/>
                    <a:pt x="219" y="1011"/>
                  </a:cubicBezTo>
                  <a:cubicBezTo>
                    <a:pt x="238" y="1020"/>
                    <a:pt x="257" y="1030"/>
                    <a:pt x="267" y="1011"/>
                  </a:cubicBezTo>
                  <a:cubicBezTo>
                    <a:pt x="276" y="1001"/>
                    <a:pt x="267" y="982"/>
                    <a:pt x="267" y="973"/>
                  </a:cubicBezTo>
                  <a:cubicBezTo>
                    <a:pt x="248" y="953"/>
                    <a:pt x="209" y="963"/>
                    <a:pt x="191" y="944"/>
                  </a:cubicBezTo>
                  <a:cubicBezTo>
                    <a:pt x="162" y="896"/>
                    <a:pt x="181" y="887"/>
                    <a:pt x="191" y="848"/>
                  </a:cubicBezTo>
                  <a:cubicBezTo>
                    <a:pt x="200" y="810"/>
                    <a:pt x="209" y="753"/>
                    <a:pt x="238" y="724"/>
                  </a:cubicBezTo>
                  <a:cubicBezTo>
                    <a:pt x="343" y="782"/>
                    <a:pt x="286" y="973"/>
                    <a:pt x="438" y="1001"/>
                  </a:cubicBezTo>
                  <a:cubicBezTo>
                    <a:pt x="496" y="1011"/>
                    <a:pt x="658" y="906"/>
                    <a:pt x="696" y="858"/>
                  </a:cubicBezTo>
                  <a:cubicBezTo>
                    <a:pt x="725" y="801"/>
                    <a:pt x="705" y="696"/>
                    <a:pt x="753" y="667"/>
                  </a:cubicBezTo>
                  <a:cubicBezTo>
                    <a:pt x="830" y="619"/>
                    <a:pt x="953" y="543"/>
                    <a:pt x="1039" y="562"/>
                  </a:cubicBezTo>
                  <a:cubicBezTo>
                    <a:pt x="1201" y="591"/>
                    <a:pt x="1220" y="534"/>
                    <a:pt x="1335" y="429"/>
                  </a:cubicBezTo>
                  <a:cubicBezTo>
                    <a:pt x="1459" y="391"/>
                    <a:pt x="1535" y="257"/>
                    <a:pt x="1621" y="162"/>
                  </a:cubicBezTo>
                  <a:cubicBezTo>
                    <a:pt x="1659" y="114"/>
                    <a:pt x="1707" y="76"/>
                    <a:pt x="1764" y="76"/>
                  </a:cubicBezTo>
                  <a:cubicBezTo>
                    <a:pt x="1821" y="76"/>
                    <a:pt x="1869" y="28"/>
                    <a:pt x="1907" y="0"/>
                  </a:cubicBezTo>
                  <a:cubicBezTo>
                    <a:pt x="1917" y="0"/>
                    <a:pt x="1917" y="9"/>
                    <a:pt x="1926" y="19"/>
                  </a:cubicBezTo>
                  <a:cubicBezTo>
                    <a:pt x="1945" y="47"/>
                    <a:pt x="1917" y="76"/>
                    <a:pt x="1907" y="95"/>
                  </a:cubicBezTo>
                  <a:cubicBezTo>
                    <a:pt x="1888" y="143"/>
                    <a:pt x="1907" y="190"/>
                    <a:pt x="1878" y="229"/>
                  </a:cubicBezTo>
                  <a:cubicBezTo>
                    <a:pt x="1859" y="257"/>
                    <a:pt x="1869" y="276"/>
                    <a:pt x="1878" y="286"/>
                  </a:cubicBezTo>
                  <a:cubicBezTo>
                    <a:pt x="1831" y="314"/>
                    <a:pt x="1831" y="314"/>
                    <a:pt x="1831" y="314"/>
                  </a:cubicBezTo>
                  <a:cubicBezTo>
                    <a:pt x="1793" y="314"/>
                    <a:pt x="1783" y="295"/>
                    <a:pt x="1764" y="276"/>
                  </a:cubicBezTo>
                  <a:cubicBezTo>
                    <a:pt x="1716" y="229"/>
                    <a:pt x="1735" y="362"/>
                    <a:pt x="1707" y="381"/>
                  </a:cubicBezTo>
                  <a:cubicBezTo>
                    <a:pt x="1678" y="391"/>
                    <a:pt x="1640" y="467"/>
                    <a:pt x="1640" y="496"/>
                  </a:cubicBezTo>
                  <a:cubicBezTo>
                    <a:pt x="1669" y="515"/>
                    <a:pt x="1726" y="467"/>
                    <a:pt x="1754" y="486"/>
                  </a:cubicBezTo>
                  <a:cubicBezTo>
                    <a:pt x="1754" y="524"/>
                    <a:pt x="1764" y="686"/>
                    <a:pt x="1793" y="706"/>
                  </a:cubicBezTo>
                  <a:cubicBezTo>
                    <a:pt x="1812" y="724"/>
                    <a:pt x="1869" y="696"/>
                    <a:pt x="1907" y="706"/>
                  </a:cubicBezTo>
                  <a:cubicBezTo>
                    <a:pt x="1917" y="715"/>
                    <a:pt x="1926" y="753"/>
                    <a:pt x="1936" y="763"/>
                  </a:cubicBezTo>
                  <a:cubicBezTo>
                    <a:pt x="1945" y="810"/>
                    <a:pt x="2022" y="810"/>
                    <a:pt x="2060" y="820"/>
                  </a:cubicBezTo>
                  <a:cubicBezTo>
                    <a:pt x="2107" y="858"/>
                    <a:pt x="2060" y="973"/>
                    <a:pt x="2060" y="1011"/>
                  </a:cubicBezTo>
                  <a:cubicBezTo>
                    <a:pt x="2060" y="1068"/>
                    <a:pt x="2069" y="1058"/>
                    <a:pt x="2031" y="1106"/>
                  </a:cubicBezTo>
                  <a:cubicBezTo>
                    <a:pt x="2002" y="1144"/>
                    <a:pt x="2002" y="1192"/>
                    <a:pt x="2002" y="1230"/>
                  </a:cubicBezTo>
                  <a:cubicBezTo>
                    <a:pt x="2022" y="1487"/>
                    <a:pt x="2022" y="1487"/>
                    <a:pt x="2022" y="1487"/>
                  </a:cubicBezTo>
                  <a:cubicBezTo>
                    <a:pt x="1983" y="1516"/>
                    <a:pt x="1983" y="1516"/>
                    <a:pt x="1983" y="1516"/>
                  </a:cubicBezTo>
                  <a:cubicBezTo>
                    <a:pt x="1964" y="1535"/>
                    <a:pt x="1945" y="1545"/>
                    <a:pt x="1936" y="1564"/>
                  </a:cubicBezTo>
                  <a:cubicBezTo>
                    <a:pt x="1917" y="1573"/>
                    <a:pt x="1907" y="1573"/>
                    <a:pt x="1888" y="1583"/>
                  </a:cubicBezTo>
                  <a:cubicBezTo>
                    <a:pt x="1859" y="1611"/>
                    <a:pt x="1859" y="1640"/>
                    <a:pt x="1840" y="1659"/>
                  </a:cubicBezTo>
                  <a:cubicBezTo>
                    <a:pt x="1821" y="1678"/>
                    <a:pt x="1793" y="1688"/>
                    <a:pt x="1773" y="1688"/>
                  </a:cubicBezTo>
                  <a:cubicBezTo>
                    <a:pt x="1754" y="1697"/>
                    <a:pt x="1764" y="1764"/>
                    <a:pt x="1764" y="1783"/>
                  </a:cubicBezTo>
                  <a:cubicBezTo>
                    <a:pt x="1773" y="1812"/>
                    <a:pt x="1802" y="1850"/>
                    <a:pt x="1793" y="1878"/>
                  </a:cubicBezTo>
                  <a:cubicBezTo>
                    <a:pt x="1773" y="1936"/>
                    <a:pt x="1735" y="1907"/>
                    <a:pt x="1697" y="1926"/>
                  </a:cubicBezTo>
                  <a:cubicBezTo>
                    <a:pt x="1678" y="1945"/>
                    <a:pt x="1669" y="1983"/>
                    <a:pt x="1659" y="2003"/>
                  </a:cubicBezTo>
                  <a:cubicBezTo>
                    <a:pt x="1650" y="2050"/>
                    <a:pt x="1650" y="2088"/>
                    <a:pt x="1659" y="2126"/>
                  </a:cubicBezTo>
                  <a:cubicBezTo>
                    <a:pt x="1669" y="2155"/>
                    <a:pt x="1640" y="2184"/>
                    <a:pt x="1621" y="2203"/>
                  </a:cubicBezTo>
                  <a:cubicBezTo>
                    <a:pt x="1564" y="2270"/>
                    <a:pt x="1554" y="2355"/>
                    <a:pt x="1459" y="2355"/>
                  </a:cubicBezTo>
                  <a:cubicBezTo>
                    <a:pt x="1392" y="2355"/>
                    <a:pt x="1411" y="2403"/>
                    <a:pt x="1383" y="2441"/>
                  </a:cubicBezTo>
                  <a:cubicBezTo>
                    <a:pt x="1354" y="2470"/>
                    <a:pt x="1344" y="2479"/>
                    <a:pt x="1306" y="2489"/>
                  </a:cubicBezTo>
                  <a:cubicBezTo>
                    <a:pt x="1259" y="2460"/>
                    <a:pt x="1259" y="2460"/>
                    <a:pt x="1259" y="2460"/>
                  </a:cubicBezTo>
                  <a:cubicBezTo>
                    <a:pt x="1259" y="2451"/>
                    <a:pt x="1259" y="2441"/>
                    <a:pt x="1259" y="2432"/>
                  </a:cubicBezTo>
                  <a:cubicBezTo>
                    <a:pt x="1259" y="2412"/>
                    <a:pt x="1259" y="2403"/>
                    <a:pt x="1259" y="2393"/>
                  </a:cubicBezTo>
                  <a:cubicBezTo>
                    <a:pt x="1259" y="2365"/>
                    <a:pt x="1239" y="2365"/>
                    <a:pt x="1220" y="2346"/>
                  </a:cubicBezTo>
                  <a:cubicBezTo>
                    <a:pt x="1154" y="2279"/>
                    <a:pt x="1182" y="2165"/>
                    <a:pt x="1201" y="2088"/>
                  </a:cubicBezTo>
                  <a:cubicBezTo>
                    <a:pt x="1211" y="2041"/>
                    <a:pt x="1039" y="2145"/>
                    <a:pt x="1039" y="2012"/>
                  </a:cubicBezTo>
                  <a:cubicBezTo>
                    <a:pt x="1030" y="1945"/>
                    <a:pt x="925" y="1964"/>
                    <a:pt x="877" y="1974"/>
                  </a:cubicBezTo>
                  <a:cubicBezTo>
                    <a:pt x="801" y="1974"/>
                    <a:pt x="667" y="1955"/>
                    <a:pt x="601" y="1974"/>
                  </a:cubicBezTo>
                  <a:cubicBezTo>
                    <a:pt x="543" y="1983"/>
                    <a:pt x="524" y="2050"/>
                    <a:pt x="467" y="2041"/>
                  </a:cubicBezTo>
                  <a:cubicBezTo>
                    <a:pt x="400" y="2021"/>
                    <a:pt x="381" y="1993"/>
                    <a:pt x="333" y="2050"/>
                  </a:cubicBezTo>
                  <a:cubicBezTo>
                    <a:pt x="305" y="2088"/>
                    <a:pt x="276" y="2060"/>
                    <a:pt x="238" y="2060"/>
                  </a:cubicBezTo>
                  <a:cubicBezTo>
                    <a:pt x="191" y="2060"/>
                    <a:pt x="152" y="2060"/>
                    <a:pt x="105" y="2031"/>
                  </a:cubicBezTo>
                  <a:cubicBezTo>
                    <a:pt x="76" y="2012"/>
                    <a:pt x="38" y="1936"/>
                    <a:pt x="38" y="1898"/>
                  </a:cubicBezTo>
                  <a:cubicBezTo>
                    <a:pt x="38" y="1859"/>
                    <a:pt x="9" y="1840"/>
                    <a:pt x="0" y="1802"/>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7" name="Freeform 45">
              <a:extLst>
                <a:ext uri="{FF2B5EF4-FFF2-40B4-BE49-F238E27FC236}">
                  <a16:creationId xmlns:a16="http://schemas.microsoft.com/office/drawing/2014/main" id="{8C0532EB-24ED-44FF-906F-B8EB5B852C47}"/>
                </a:ext>
              </a:extLst>
            </p:cNvPr>
            <p:cNvSpPr>
              <a:spLocks noChangeArrowheads="1"/>
            </p:cNvSpPr>
            <p:nvPr/>
          </p:nvSpPr>
          <p:spPr bwMode="auto">
            <a:xfrm>
              <a:off x="5213370" y="1891341"/>
              <a:ext cx="445497" cy="445497"/>
            </a:xfrm>
            <a:custGeom>
              <a:avLst/>
              <a:gdLst>
                <a:gd name="T0" fmla="*/ 748023 w 1804"/>
                <a:gd name="T1" fmla="*/ 151402 h 1804"/>
                <a:gd name="T2" fmla="*/ 748023 w 1804"/>
                <a:gd name="T3" fmla="*/ 151402 h 1804"/>
                <a:gd name="T4" fmla="*/ 766885 w 1804"/>
                <a:gd name="T5" fmla="*/ 199056 h 1804"/>
                <a:gd name="T6" fmla="*/ 800142 w 1804"/>
                <a:gd name="T7" fmla="*/ 265077 h 1804"/>
                <a:gd name="T8" fmla="*/ 866158 w 1804"/>
                <a:gd name="T9" fmla="*/ 279472 h 1804"/>
                <a:gd name="T10" fmla="*/ 866158 w 1804"/>
                <a:gd name="T11" fmla="*/ 279472 h 1804"/>
                <a:gd name="T12" fmla="*/ 880553 w 1804"/>
                <a:gd name="T13" fmla="*/ 350457 h 1804"/>
                <a:gd name="T14" fmla="*/ 851764 w 1804"/>
                <a:gd name="T15" fmla="*/ 459169 h 1804"/>
                <a:gd name="T16" fmla="*/ 880553 w 1804"/>
                <a:gd name="T17" fmla="*/ 596671 h 1804"/>
                <a:gd name="T18" fmla="*/ 894948 w 1804"/>
                <a:gd name="T19" fmla="*/ 629433 h 1804"/>
                <a:gd name="T20" fmla="*/ 894948 w 1804"/>
                <a:gd name="T21" fmla="*/ 629433 h 1804"/>
                <a:gd name="T22" fmla="*/ 856727 w 1804"/>
                <a:gd name="T23" fmla="*/ 672124 h 1804"/>
                <a:gd name="T24" fmla="*/ 823471 w 1804"/>
                <a:gd name="T25" fmla="*/ 714814 h 1804"/>
                <a:gd name="T26" fmla="*/ 733629 w 1804"/>
                <a:gd name="T27" fmla="*/ 776367 h 1804"/>
                <a:gd name="T28" fmla="*/ 695905 w 1804"/>
                <a:gd name="T29" fmla="*/ 847352 h 1804"/>
                <a:gd name="T30" fmla="*/ 624925 w 1804"/>
                <a:gd name="T31" fmla="*/ 861748 h 1804"/>
                <a:gd name="T32" fmla="*/ 567843 w 1804"/>
                <a:gd name="T33" fmla="*/ 890043 h 1804"/>
                <a:gd name="T34" fmla="*/ 454175 w 1804"/>
                <a:gd name="T35" fmla="*/ 856784 h 1804"/>
                <a:gd name="T36" fmla="*/ 397589 w 1804"/>
                <a:gd name="T37" fmla="*/ 875647 h 1804"/>
                <a:gd name="T38" fmla="*/ 298316 w 1804"/>
                <a:gd name="T39" fmla="*/ 866215 h 1804"/>
                <a:gd name="T40" fmla="*/ 236767 w 1804"/>
                <a:gd name="T41" fmla="*/ 871179 h 1804"/>
                <a:gd name="T42" fmla="*/ 85375 w 1804"/>
                <a:gd name="T43" fmla="*/ 875647 h 1804"/>
                <a:gd name="T44" fmla="*/ 85375 w 1804"/>
                <a:gd name="T45" fmla="*/ 875647 h 1804"/>
                <a:gd name="T46" fmla="*/ 85375 w 1804"/>
                <a:gd name="T47" fmla="*/ 819058 h 1804"/>
                <a:gd name="T48" fmla="*/ 89842 w 1804"/>
                <a:gd name="T49" fmla="*/ 748073 h 1804"/>
                <a:gd name="T50" fmla="*/ 37724 w 1804"/>
                <a:gd name="T51" fmla="*/ 610570 h 1804"/>
                <a:gd name="T52" fmla="*/ 42687 w 1804"/>
                <a:gd name="T53" fmla="*/ 535118 h 1804"/>
                <a:gd name="T54" fmla="*/ 52118 w 1804"/>
                <a:gd name="T55" fmla="*/ 478032 h 1804"/>
                <a:gd name="T56" fmla="*/ 47155 w 1804"/>
                <a:gd name="T57" fmla="*/ 416478 h 1804"/>
                <a:gd name="T58" fmla="*/ 28293 w 1804"/>
                <a:gd name="T59" fmla="*/ 378752 h 1804"/>
                <a:gd name="T60" fmla="*/ 146924 w 1804"/>
                <a:gd name="T61" fmla="*/ 350457 h 1804"/>
                <a:gd name="T62" fmla="*/ 212941 w 1804"/>
                <a:gd name="T63" fmla="*/ 302803 h 1804"/>
                <a:gd name="T64" fmla="*/ 227336 w 1804"/>
                <a:gd name="T65" fmla="*/ 184660 h 1804"/>
                <a:gd name="T66" fmla="*/ 260096 w 1804"/>
                <a:gd name="T67" fmla="*/ 137502 h 1804"/>
                <a:gd name="T68" fmla="*/ 283921 w 1804"/>
                <a:gd name="T69" fmla="*/ 75453 h 1804"/>
                <a:gd name="T70" fmla="*/ 350434 w 1804"/>
                <a:gd name="T71" fmla="*/ 33259 h 1804"/>
                <a:gd name="T72" fmla="*/ 425882 w 1804"/>
                <a:gd name="T73" fmla="*/ 0 h 1804"/>
                <a:gd name="T74" fmla="*/ 425882 w 1804"/>
                <a:gd name="T75" fmla="*/ 0 h 1804"/>
                <a:gd name="T76" fmla="*/ 449707 w 1804"/>
                <a:gd name="T77" fmla="*/ 42690 h 1804"/>
                <a:gd name="T78" fmla="*/ 487431 w 1804"/>
                <a:gd name="T79" fmla="*/ 37726 h 1804"/>
                <a:gd name="T80" fmla="*/ 516220 w 1804"/>
                <a:gd name="T81" fmla="*/ 104244 h 1804"/>
                <a:gd name="T82" fmla="*/ 577770 w 1804"/>
                <a:gd name="T83" fmla="*/ 141970 h 1804"/>
                <a:gd name="T84" fmla="*/ 624925 w 1804"/>
                <a:gd name="T85" fmla="*/ 156366 h 1804"/>
                <a:gd name="T86" fmla="*/ 677043 w 1804"/>
                <a:gd name="T87" fmla="*/ 184660 h 1804"/>
                <a:gd name="T88" fmla="*/ 748023 w 1804"/>
                <a:gd name="T89" fmla="*/ 151402 h 18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04" h="1804">
                  <a:moveTo>
                    <a:pt x="1507" y="305"/>
                  </a:moveTo>
                  <a:lnTo>
                    <a:pt x="1507" y="305"/>
                  </a:lnTo>
                  <a:cubicBezTo>
                    <a:pt x="1516" y="343"/>
                    <a:pt x="1545" y="362"/>
                    <a:pt x="1545" y="401"/>
                  </a:cubicBezTo>
                  <a:cubicBezTo>
                    <a:pt x="1545" y="439"/>
                    <a:pt x="1583" y="515"/>
                    <a:pt x="1612" y="534"/>
                  </a:cubicBezTo>
                  <a:cubicBezTo>
                    <a:pt x="1659" y="563"/>
                    <a:pt x="1698" y="563"/>
                    <a:pt x="1745" y="563"/>
                  </a:cubicBezTo>
                  <a:cubicBezTo>
                    <a:pt x="1745" y="601"/>
                    <a:pt x="1803" y="677"/>
                    <a:pt x="1774" y="706"/>
                  </a:cubicBezTo>
                  <a:cubicBezTo>
                    <a:pt x="1716" y="773"/>
                    <a:pt x="1659" y="839"/>
                    <a:pt x="1716" y="925"/>
                  </a:cubicBezTo>
                  <a:cubicBezTo>
                    <a:pt x="1783" y="1020"/>
                    <a:pt x="1745" y="1106"/>
                    <a:pt x="1774" y="1202"/>
                  </a:cubicBezTo>
                  <a:cubicBezTo>
                    <a:pt x="1803" y="1268"/>
                    <a:pt x="1803" y="1268"/>
                    <a:pt x="1803" y="1268"/>
                  </a:cubicBezTo>
                  <a:cubicBezTo>
                    <a:pt x="1793" y="1287"/>
                    <a:pt x="1755" y="1326"/>
                    <a:pt x="1726" y="1354"/>
                  </a:cubicBezTo>
                  <a:cubicBezTo>
                    <a:pt x="1698" y="1383"/>
                    <a:pt x="1678" y="1411"/>
                    <a:pt x="1659" y="1440"/>
                  </a:cubicBezTo>
                  <a:cubicBezTo>
                    <a:pt x="1602" y="1507"/>
                    <a:pt x="1516" y="1488"/>
                    <a:pt x="1478" y="1564"/>
                  </a:cubicBezTo>
                  <a:cubicBezTo>
                    <a:pt x="1449" y="1612"/>
                    <a:pt x="1440" y="1669"/>
                    <a:pt x="1402" y="1707"/>
                  </a:cubicBezTo>
                  <a:cubicBezTo>
                    <a:pt x="1364" y="1736"/>
                    <a:pt x="1307" y="1716"/>
                    <a:pt x="1259" y="1736"/>
                  </a:cubicBezTo>
                  <a:cubicBezTo>
                    <a:pt x="1221" y="1755"/>
                    <a:pt x="1192" y="1793"/>
                    <a:pt x="1144" y="1793"/>
                  </a:cubicBezTo>
                  <a:cubicBezTo>
                    <a:pt x="1097" y="1793"/>
                    <a:pt x="963" y="1755"/>
                    <a:pt x="915" y="1726"/>
                  </a:cubicBezTo>
                  <a:cubicBezTo>
                    <a:pt x="839" y="1678"/>
                    <a:pt x="858" y="1764"/>
                    <a:pt x="801" y="1764"/>
                  </a:cubicBezTo>
                  <a:cubicBezTo>
                    <a:pt x="725" y="1764"/>
                    <a:pt x="677" y="1707"/>
                    <a:pt x="601" y="1745"/>
                  </a:cubicBezTo>
                  <a:cubicBezTo>
                    <a:pt x="563" y="1764"/>
                    <a:pt x="515" y="1793"/>
                    <a:pt x="477" y="1755"/>
                  </a:cubicBezTo>
                  <a:cubicBezTo>
                    <a:pt x="372" y="1593"/>
                    <a:pt x="296" y="1803"/>
                    <a:pt x="172" y="1764"/>
                  </a:cubicBezTo>
                  <a:cubicBezTo>
                    <a:pt x="181" y="1755"/>
                    <a:pt x="172" y="1669"/>
                    <a:pt x="172" y="1650"/>
                  </a:cubicBezTo>
                  <a:cubicBezTo>
                    <a:pt x="153" y="1593"/>
                    <a:pt x="162" y="1564"/>
                    <a:pt x="181" y="1507"/>
                  </a:cubicBezTo>
                  <a:cubicBezTo>
                    <a:pt x="210" y="1392"/>
                    <a:pt x="143" y="1316"/>
                    <a:pt x="76" y="1230"/>
                  </a:cubicBezTo>
                  <a:cubicBezTo>
                    <a:pt x="0" y="1144"/>
                    <a:pt x="38" y="1154"/>
                    <a:pt x="86" y="1078"/>
                  </a:cubicBezTo>
                  <a:cubicBezTo>
                    <a:pt x="105" y="1040"/>
                    <a:pt x="105" y="1001"/>
                    <a:pt x="105" y="963"/>
                  </a:cubicBezTo>
                  <a:cubicBezTo>
                    <a:pt x="105" y="925"/>
                    <a:pt x="105" y="877"/>
                    <a:pt x="95" y="839"/>
                  </a:cubicBezTo>
                  <a:cubicBezTo>
                    <a:pt x="86" y="830"/>
                    <a:pt x="10" y="763"/>
                    <a:pt x="57" y="763"/>
                  </a:cubicBezTo>
                  <a:cubicBezTo>
                    <a:pt x="134" y="763"/>
                    <a:pt x="248" y="763"/>
                    <a:pt x="296" y="706"/>
                  </a:cubicBezTo>
                  <a:cubicBezTo>
                    <a:pt x="343" y="658"/>
                    <a:pt x="420" y="658"/>
                    <a:pt x="429" y="610"/>
                  </a:cubicBezTo>
                  <a:cubicBezTo>
                    <a:pt x="448" y="534"/>
                    <a:pt x="429" y="448"/>
                    <a:pt x="458" y="372"/>
                  </a:cubicBezTo>
                  <a:cubicBezTo>
                    <a:pt x="467" y="324"/>
                    <a:pt x="515" y="315"/>
                    <a:pt x="524" y="277"/>
                  </a:cubicBezTo>
                  <a:cubicBezTo>
                    <a:pt x="544" y="239"/>
                    <a:pt x="534" y="181"/>
                    <a:pt x="572" y="152"/>
                  </a:cubicBezTo>
                  <a:cubicBezTo>
                    <a:pt x="629" y="124"/>
                    <a:pt x="677" y="124"/>
                    <a:pt x="706" y="67"/>
                  </a:cubicBezTo>
                  <a:cubicBezTo>
                    <a:pt x="734" y="10"/>
                    <a:pt x="811" y="19"/>
                    <a:pt x="858" y="0"/>
                  </a:cubicBezTo>
                  <a:cubicBezTo>
                    <a:pt x="887" y="19"/>
                    <a:pt x="896" y="86"/>
                    <a:pt x="906" y="86"/>
                  </a:cubicBezTo>
                  <a:cubicBezTo>
                    <a:pt x="935" y="86"/>
                    <a:pt x="954" y="57"/>
                    <a:pt x="982" y="76"/>
                  </a:cubicBezTo>
                  <a:cubicBezTo>
                    <a:pt x="1020" y="105"/>
                    <a:pt x="973" y="172"/>
                    <a:pt x="1040" y="210"/>
                  </a:cubicBezTo>
                  <a:cubicBezTo>
                    <a:pt x="1097" y="229"/>
                    <a:pt x="1125" y="248"/>
                    <a:pt x="1164" y="286"/>
                  </a:cubicBezTo>
                  <a:cubicBezTo>
                    <a:pt x="1192" y="305"/>
                    <a:pt x="1230" y="296"/>
                    <a:pt x="1259" y="315"/>
                  </a:cubicBezTo>
                  <a:cubicBezTo>
                    <a:pt x="1307" y="343"/>
                    <a:pt x="1297" y="410"/>
                    <a:pt x="1364" y="372"/>
                  </a:cubicBezTo>
                  <a:cubicBezTo>
                    <a:pt x="1411" y="353"/>
                    <a:pt x="1459" y="305"/>
                    <a:pt x="1507" y="30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p:spPr>
          <p:txBody>
            <a:bodyPr wrap="none" anchor="ctr"/>
            <a:lstStyle/>
            <a:p>
              <a:endParaRPr lang="ru-RU" sz="1872">
                <a:solidFill>
                  <a:srgbClr val="454545"/>
                </a:solidFill>
              </a:endParaRPr>
            </a:p>
          </p:txBody>
        </p:sp>
        <p:sp>
          <p:nvSpPr>
            <p:cNvPr id="178" name="Freeform 46">
              <a:extLst>
                <a:ext uri="{FF2B5EF4-FFF2-40B4-BE49-F238E27FC236}">
                  <a16:creationId xmlns:a16="http://schemas.microsoft.com/office/drawing/2014/main" id="{11087083-2EF9-4F11-982D-0155E49EB1AA}"/>
                </a:ext>
              </a:extLst>
            </p:cNvPr>
            <p:cNvSpPr>
              <a:spLocks noChangeArrowheads="1"/>
            </p:cNvSpPr>
            <p:nvPr/>
          </p:nvSpPr>
          <p:spPr bwMode="auto">
            <a:xfrm>
              <a:off x="5780510" y="685182"/>
              <a:ext cx="427330" cy="721168"/>
            </a:xfrm>
            <a:custGeom>
              <a:avLst/>
              <a:gdLst>
                <a:gd name="T0" fmla="*/ 61621 w 1727"/>
                <a:gd name="T1" fmla="*/ 1435044 h 2919"/>
                <a:gd name="T2" fmla="*/ 265369 w 1727"/>
                <a:gd name="T3" fmla="*/ 1420644 h 2919"/>
                <a:gd name="T4" fmla="*/ 492969 w 1727"/>
                <a:gd name="T5" fmla="*/ 1259760 h 2919"/>
                <a:gd name="T6" fmla="*/ 644538 w 1727"/>
                <a:gd name="T7" fmla="*/ 1122711 h 2919"/>
                <a:gd name="T8" fmla="*/ 635096 w 1727"/>
                <a:gd name="T9" fmla="*/ 1117745 h 2919"/>
                <a:gd name="T10" fmla="*/ 649507 w 1727"/>
                <a:gd name="T11" fmla="*/ 985165 h 2919"/>
                <a:gd name="T12" fmla="*/ 715601 w 1727"/>
                <a:gd name="T13" fmla="*/ 899758 h 2919"/>
                <a:gd name="T14" fmla="*/ 753369 w 1727"/>
                <a:gd name="T15" fmla="*/ 795481 h 2919"/>
                <a:gd name="T16" fmla="*/ 772749 w 1727"/>
                <a:gd name="T17" fmla="*/ 696170 h 2919"/>
                <a:gd name="T18" fmla="*/ 810517 w 1727"/>
                <a:gd name="T19" fmla="*/ 601328 h 2919"/>
                <a:gd name="T20" fmla="*/ 801075 w 1727"/>
                <a:gd name="T21" fmla="*/ 464279 h 2919"/>
                <a:gd name="T22" fmla="*/ 753369 w 1727"/>
                <a:gd name="T23" fmla="*/ 293961 h 2919"/>
                <a:gd name="T24" fmla="*/ 720570 w 1727"/>
                <a:gd name="T25" fmla="*/ 203588 h 2919"/>
                <a:gd name="T26" fmla="*/ 744424 w 1727"/>
                <a:gd name="T27" fmla="*/ 146980 h 2919"/>
                <a:gd name="T28" fmla="*/ 791633 w 1727"/>
                <a:gd name="T29" fmla="*/ 42704 h 2919"/>
                <a:gd name="T30" fmla="*/ 711128 w 1727"/>
                <a:gd name="T31" fmla="*/ 47669 h 2919"/>
                <a:gd name="T32" fmla="*/ 564033 w 1727"/>
                <a:gd name="T33" fmla="*/ 4966 h 2919"/>
                <a:gd name="T34" fmla="*/ 407495 w 1727"/>
                <a:gd name="T35" fmla="*/ 80442 h 2919"/>
                <a:gd name="T36" fmla="*/ 213189 w 1727"/>
                <a:gd name="T37" fmla="*/ 104277 h 2919"/>
                <a:gd name="T38" fmla="*/ 208717 w 1727"/>
                <a:gd name="T39" fmla="*/ 109242 h 2919"/>
                <a:gd name="T40" fmla="*/ 137654 w 1727"/>
                <a:gd name="T41" fmla="*/ 194153 h 2919"/>
                <a:gd name="T42" fmla="*/ 208717 w 1727"/>
                <a:gd name="T43" fmla="*/ 284029 h 2919"/>
                <a:gd name="T44" fmla="*/ 222631 w 1727"/>
                <a:gd name="T45" fmla="*/ 346099 h 2919"/>
                <a:gd name="T46" fmla="*/ 218159 w 1727"/>
                <a:gd name="T47" fmla="*/ 511452 h 2919"/>
                <a:gd name="T48" fmla="*/ 128212 w 1727"/>
                <a:gd name="T49" fmla="*/ 530321 h 2919"/>
                <a:gd name="T50" fmla="*/ 0 w 1727"/>
                <a:gd name="T51" fmla="*/ 738874 h 2919"/>
                <a:gd name="T52" fmla="*/ 9442 w 1727"/>
                <a:gd name="T53" fmla="*/ 786047 h 2919"/>
                <a:gd name="T54" fmla="*/ 28326 w 1727"/>
                <a:gd name="T55" fmla="*/ 876420 h 2919"/>
                <a:gd name="T56" fmla="*/ 57149 w 1727"/>
                <a:gd name="T57" fmla="*/ 994600 h 2919"/>
                <a:gd name="T58" fmla="*/ 165980 w 1727"/>
                <a:gd name="T59" fmla="*/ 1037303 h 2919"/>
                <a:gd name="T60" fmla="*/ 128212 w 1727"/>
                <a:gd name="T61" fmla="*/ 1212091 h 2919"/>
                <a:gd name="T62" fmla="*/ 57149 w 1727"/>
                <a:gd name="T63" fmla="*/ 1364037 h 29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27" h="2919">
                  <a:moveTo>
                    <a:pt x="124" y="2890"/>
                  </a:moveTo>
                  <a:lnTo>
                    <a:pt x="124" y="2890"/>
                  </a:lnTo>
                  <a:cubicBezTo>
                    <a:pt x="296" y="2890"/>
                    <a:pt x="296" y="2890"/>
                    <a:pt x="296" y="2890"/>
                  </a:cubicBezTo>
                  <a:cubicBezTo>
                    <a:pt x="401" y="2852"/>
                    <a:pt x="420" y="2813"/>
                    <a:pt x="534" y="2861"/>
                  </a:cubicBezTo>
                  <a:cubicBezTo>
                    <a:pt x="696" y="2918"/>
                    <a:pt x="820" y="2833"/>
                    <a:pt x="916" y="2709"/>
                  </a:cubicBezTo>
                  <a:cubicBezTo>
                    <a:pt x="973" y="2632"/>
                    <a:pt x="963" y="2613"/>
                    <a:pt x="992" y="2537"/>
                  </a:cubicBezTo>
                  <a:cubicBezTo>
                    <a:pt x="1011" y="2451"/>
                    <a:pt x="1078" y="2413"/>
                    <a:pt x="1135" y="2356"/>
                  </a:cubicBezTo>
                  <a:cubicBezTo>
                    <a:pt x="1297" y="2261"/>
                    <a:pt x="1297" y="2261"/>
                    <a:pt x="1297" y="2261"/>
                  </a:cubicBezTo>
                  <a:cubicBezTo>
                    <a:pt x="1288" y="2261"/>
                    <a:pt x="1288" y="2261"/>
                    <a:pt x="1278" y="2251"/>
                  </a:cubicBezTo>
                  <a:cubicBezTo>
                    <a:pt x="1240" y="2213"/>
                    <a:pt x="1211" y="2127"/>
                    <a:pt x="1269" y="2079"/>
                  </a:cubicBezTo>
                  <a:cubicBezTo>
                    <a:pt x="1297" y="2060"/>
                    <a:pt x="1297" y="2022"/>
                    <a:pt x="1307" y="1984"/>
                  </a:cubicBezTo>
                  <a:cubicBezTo>
                    <a:pt x="1326" y="1946"/>
                    <a:pt x="1345" y="1955"/>
                    <a:pt x="1383" y="1936"/>
                  </a:cubicBezTo>
                  <a:cubicBezTo>
                    <a:pt x="1488" y="1898"/>
                    <a:pt x="1393" y="1841"/>
                    <a:pt x="1440" y="1812"/>
                  </a:cubicBezTo>
                  <a:cubicBezTo>
                    <a:pt x="1478" y="1784"/>
                    <a:pt x="1516" y="1822"/>
                    <a:pt x="1545" y="1755"/>
                  </a:cubicBezTo>
                  <a:cubicBezTo>
                    <a:pt x="1574" y="1679"/>
                    <a:pt x="1516" y="1660"/>
                    <a:pt x="1516" y="1602"/>
                  </a:cubicBezTo>
                  <a:cubicBezTo>
                    <a:pt x="1516" y="1574"/>
                    <a:pt x="1526" y="1555"/>
                    <a:pt x="1536" y="1526"/>
                  </a:cubicBezTo>
                  <a:cubicBezTo>
                    <a:pt x="1555" y="1478"/>
                    <a:pt x="1536" y="1440"/>
                    <a:pt x="1555" y="1402"/>
                  </a:cubicBezTo>
                  <a:cubicBezTo>
                    <a:pt x="1545" y="1364"/>
                    <a:pt x="1564" y="1316"/>
                    <a:pt x="1583" y="1288"/>
                  </a:cubicBezTo>
                  <a:cubicBezTo>
                    <a:pt x="1602" y="1259"/>
                    <a:pt x="1640" y="1269"/>
                    <a:pt x="1631" y="1211"/>
                  </a:cubicBezTo>
                  <a:cubicBezTo>
                    <a:pt x="1612" y="1097"/>
                    <a:pt x="1726" y="1144"/>
                    <a:pt x="1726" y="1049"/>
                  </a:cubicBezTo>
                  <a:cubicBezTo>
                    <a:pt x="1726" y="1002"/>
                    <a:pt x="1640" y="964"/>
                    <a:pt x="1612" y="935"/>
                  </a:cubicBezTo>
                  <a:cubicBezTo>
                    <a:pt x="1555" y="868"/>
                    <a:pt x="1555" y="820"/>
                    <a:pt x="1545" y="735"/>
                  </a:cubicBezTo>
                  <a:cubicBezTo>
                    <a:pt x="1536" y="706"/>
                    <a:pt x="1507" y="610"/>
                    <a:pt x="1516" y="592"/>
                  </a:cubicBezTo>
                  <a:cubicBezTo>
                    <a:pt x="1516" y="553"/>
                    <a:pt x="1555" y="544"/>
                    <a:pt x="1498" y="506"/>
                  </a:cubicBezTo>
                  <a:cubicBezTo>
                    <a:pt x="1469" y="487"/>
                    <a:pt x="1440" y="458"/>
                    <a:pt x="1450" y="410"/>
                  </a:cubicBezTo>
                  <a:cubicBezTo>
                    <a:pt x="1450" y="391"/>
                    <a:pt x="1478" y="382"/>
                    <a:pt x="1488" y="363"/>
                  </a:cubicBezTo>
                  <a:cubicBezTo>
                    <a:pt x="1488" y="343"/>
                    <a:pt x="1488" y="305"/>
                    <a:pt x="1498" y="296"/>
                  </a:cubicBezTo>
                  <a:cubicBezTo>
                    <a:pt x="1507" y="277"/>
                    <a:pt x="1583" y="315"/>
                    <a:pt x="1583" y="258"/>
                  </a:cubicBezTo>
                  <a:cubicBezTo>
                    <a:pt x="1593" y="210"/>
                    <a:pt x="1593" y="143"/>
                    <a:pt x="1593" y="86"/>
                  </a:cubicBezTo>
                  <a:cubicBezTo>
                    <a:pt x="1593" y="57"/>
                    <a:pt x="1536" y="67"/>
                    <a:pt x="1516" y="57"/>
                  </a:cubicBezTo>
                  <a:cubicBezTo>
                    <a:pt x="1440" y="48"/>
                    <a:pt x="1469" y="48"/>
                    <a:pt x="1431" y="96"/>
                  </a:cubicBezTo>
                  <a:cubicBezTo>
                    <a:pt x="1421" y="105"/>
                    <a:pt x="1297" y="105"/>
                    <a:pt x="1278" y="96"/>
                  </a:cubicBezTo>
                  <a:cubicBezTo>
                    <a:pt x="1202" y="86"/>
                    <a:pt x="1240" y="0"/>
                    <a:pt x="1135" y="10"/>
                  </a:cubicBezTo>
                  <a:cubicBezTo>
                    <a:pt x="1078" y="29"/>
                    <a:pt x="992" y="0"/>
                    <a:pt x="944" y="10"/>
                  </a:cubicBezTo>
                  <a:cubicBezTo>
                    <a:pt x="916" y="19"/>
                    <a:pt x="849" y="124"/>
                    <a:pt x="820" y="162"/>
                  </a:cubicBezTo>
                  <a:cubicBezTo>
                    <a:pt x="725" y="286"/>
                    <a:pt x="706" y="229"/>
                    <a:pt x="592" y="143"/>
                  </a:cubicBezTo>
                  <a:cubicBezTo>
                    <a:pt x="496" y="86"/>
                    <a:pt x="477" y="124"/>
                    <a:pt x="429" y="210"/>
                  </a:cubicBezTo>
                  <a:cubicBezTo>
                    <a:pt x="429" y="210"/>
                    <a:pt x="429" y="220"/>
                    <a:pt x="420" y="220"/>
                  </a:cubicBezTo>
                  <a:cubicBezTo>
                    <a:pt x="420" y="248"/>
                    <a:pt x="410" y="324"/>
                    <a:pt x="382" y="343"/>
                  </a:cubicBezTo>
                  <a:cubicBezTo>
                    <a:pt x="344" y="372"/>
                    <a:pt x="315" y="372"/>
                    <a:pt x="277" y="391"/>
                  </a:cubicBezTo>
                  <a:cubicBezTo>
                    <a:pt x="201" y="420"/>
                    <a:pt x="363" y="515"/>
                    <a:pt x="382" y="534"/>
                  </a:cubicBezTo>
                  <a:cubicBezTo>
                    <a:pt x="401" y="544"/>
                    <a:pt x="401" y="563"/>
                    <a:pt x="420" y="572"/>
                  </a:cubicBezTo>
                  <a:cubicBezTo>
                    <a:pt x="439" y="582"/>
                    <a:pt x="448" y="572"/>
                    <a:pt x="468" y="572"/>
                  </a:cubicBezTo>
                  <a:cubicBezTo>
                    <a:pt x="468" y="610"/>
                    <a:pt x="458" y="658"/>
                    <a:pt x="448" y="697"/>
                  </a:cubicBezTo>
                  <a:cubicBezTo>
                    <a:pt x="448" y="763"/>
                    <a:pt x="496" y="849"/>
                    <a:pt x="477" y="906"/>
                  </a:cubicBezTo>
                  <a:cubicBezTo>
                    <a:pt x="458" y="982"/>
                    <a:pt x="344" y="964"/>
                    <a:pt x="439" y="1030"/>
                  </a:cubicBezTo>
                  <a:cubicBezTo>
                    <a:pt x="487" y="1068"/>
                    <a:pt x="448" y="1106"/>
                    <a:pt x="401" y="1087"/>
                  </a:cubicBezTo>
                  <a:cubicBezTo>
                    <a:pt x="363" y="1087"/>
                    <a:pt x="286" y="1030"/>
                    <a:pt x="258" y="1068"/>
                  </a:cubicBezTo>
                  <a:cubicBezTo>
                    <a:pt x="229" y="1097"/>
                    <a:pt x="267" y="1307"/>
                    <a:pt x="153" y="1249"/>
                  </a:cubicBezTo>
                  <a:cubicBezTo>
                    <a:pt x="57" y="1202"/>
                    <a:pt x="77" y="1440"/>
                    <a:pt x="0" y="1488"/>
                  </a:cubicBezTo>
                  <a:cubicBezTo>
                    <a:pt x="10" y="1517"/>
                    <a:pt x="10" y="1555"/>
                    <a:pt x="19" y="1583"/>
                  </a:cubicBezTo>
                  <a:cubicBezTo>
                    <a:pt x="29" y="1621"/>
                    <a:pt x="0" y="1660"/>
                    <a:pt x="10" y="1698"/>
                  </a:cubicBezTo>
                  <a:cubicBezTo>
                    <a:pt x="19" y="1726"/>
                    <a:pt x="48" y="1736"/>
                    <a:pt x="57" y="1765"/>
                  </a:cubicBezTo>
                  <a:cubicBezTo>
                    <a:pt x="77" y="1803"/>
                    <a:pt x="57" y="1831"/>
                    <a:pt x="48" y="1869"/>
                  </a:cubicBezTo>
                  <a:cubicBezTo>
                    <a:pt x="48" y="1917"/>
                    <a:pt x="96" y="1955"/>
                    <a:pt x="115" y="2003"/>
                  </a:cubicBezTo>
                  <a:cubicBezTo>
                    <a:pt x="143" y="2070"/>
                    <a:pt x="181" y="2041"/>
                    <a:pt x="229" y="2051"/>
                  </a:cubicBezTo>
                  <a:cubicBezTo>
                    <a:pt x="267" y="2060"/>
                    <a:pt x="286" y="2079"/>
                    <a:pt x="334" y="2089"/>
                  </a:cubicBezTo>
                  <a:cubicBezTo>
                    <a:pt x="429" y="2098"/>
                    <a:pt x="315" y="2241"/>
                    <a:pt x="286" y="2279"/>
                  </a:cubicBezTo>
                  <a:cubicBezTo>
                    <a:pt x="229" y="2346"/>
                    <a:pt x="267" y="2365"/>
                    <a:pt x="258" y="2441"/>
                  </a:cubicBezTo>
                  <a:cubicBezTo>
                    <a:pt x="258" y="2489"/>
                    <a:pt x="181" y="2604"/>
                    <a:pt x="162" y="2651"/>
                  </a:cubicBezTo>
                  <a:cubicBezTo>
                    <a:pt x="143" y="2680"/>
                    <a:pt x="105" y="2709"/>
                    <a:pt x="115" y="2747"/>
                  </a:cubicBezTo>
                  <a:cubicBezTo>
                    <a:pt x="124" y="2890"/>
                    <a:pt x="124" y="2890"/>
                    <a:pt x="124" y="289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9" name="Freeform 47">
              <a:extLst>
                <a:ext uri="{FF2B5EF4-FFF2-40B4-BE49-F238E27FC236}">
                  <a16:creationId xmlns:a16="http://schemas.microsoft.com/office/drawing/2014/main" id="{F4FBD4B9-1ECD-4AC0-82A1-A32698DA7702}"/>
                </a:ext>
              </a:extLst>
            </p:cNvPr>
            <p:cNvSpPr>
              <a:spLocks noChangeArrowheads="1"/>
            </p:cNvSpPr>
            <p:nvPr/>
          </p:nvSpPr>
          <p:spPr bwMode="auto">
            <a:xfrm>
              <a:off x="5606734" y="1242843"/>
              <a:ext cx="534755" cy="528435"/>
            </a:xfrm>
            <a:custGeom>
              <a:avLst/>
              <a:gdLst>
                <a:gd name="T0" fmla="*/ 411617 w 2165"/>
                <a:gd name="T1" fmla="*/ 312558 h 2137"/>
                <a:gd name="T2" fmla="*/ 411617 w 2165"/>
                <a:gd name="T3" fmla="*/ 312558 h 2137"/>
                <a:gd name="T4" fmla="*/ 497019 w 2165"/>
                <a:gd name="T5" fmla="*/ 312558 h 2137"/>
                <a:gd name="T6" fmla="*/ 615191 w 2165"/>
                <a:gd name="T7" fmla="*/ 298148 h 2137"/>
                <a:gd name="T8" fmla="*/ 804863 w 2165"/>
                <a:gd name="T9" fmla="*/ 222617 h 2137"/>
                <a:gd name="T10" fmla="*/ 842599 w 2165"/>
                <a:gd name="T11" fmla="*/ 137148 h 2137"/>
                <a:gd name="T12" fmla="*/ 913601 w 2165"/>
                <a:gd name="T13" fmla="*/ 47207 h 2137"/>
                <a:gd name="T14" fmla="*/ 994038 w 2165"/>
                <a:gd name="T15" fmla="*/ 0 h 2137"/>
                <a:gd name="T16" fmla="*/ 994038 w 2165"/>
                <a:gd name="T17" fmla="*/ 0 h 2137"/>
                <a:gd name="T18" fmla="*/ 1051138 w 2165"/>
                <a:gd name="T19" fmla="*/ 18883 h 2137"/>
                <a:gd name="T20" fmla="*/ 1051138 w 2165"/>
                <a:gd name="T21" fmla="*/ 18883 h 2137"/>
                <a:gd name="T22" fmla="*/ 1041704 w 2165"/>
                <a:gd name="T23" fmla="*/ 51679 h 2137"/>
                <a:gd name="T24" fmla="*/ 1041704 w 2165"/>
                <a:gd name="T25" fmla="*/ 80500 h 2137"/>
                <a:gd name="T26" fmla="*/ 1055607 w 2165"/>
                <a:gd name="T27" fmla="*/ 137148 h 2137"/>
                <a:gd name="T28" fmla="*/ 1051138 w 2165"/>
                <a:gd name="T29" fmla="*/ 222617 h 2137"/>
                <a:gd name="T30" fmla="*/ 1017871 w 2165"/>
                <a:gd name="T31" fmla="*/ 322000 h 2137"/>
                <a:gd name="T32" fmla="*/ 980135 w 2165"/>
                <a:gd name="T33" fmla="*/ 393058 h 2137"/>
                <a:gd name="T34" fmla="*/ 937434 w 2165"/>
                <a:gd name="T35" fmla="*/ 421382 h 2137"/>
                <a:gd name="T36" fmla="*/ 932469 w 2165"/>
                <a:gd name="T37" fmla="*/ 468589 h 2137"/>
                <a:gd name="T38" fmla="*/ 909133 w 2165"/>
                <a:gd name="T39" fmla="*/ 492441 h 2137"/>
                <a:gd name="T40" fmla="*/ 899699 w 2165"/>
                <a:gd name="T41" fmla="*/ 516293 h 2137"/>
                <a:gd name="T42" fmla="*/ 904167 w 2165"/>
                <a:gd name="T43" fmla="*/ 559027 h 2137"/>
                <a:gd name="T44" fmla="*/ 904167 w 2165"/>
                <a:gd name="T45" fmla="*/ 559027 h 2137"/>
                <a:gd name="T46" fmla="*/ 833165 w 2165"/>
                <a:gd name="T47" fmla="*/ 596792 h 2137"/>
                <a:gd name="T48" fmla="*/ 762162 w 2165"/>
                <a:gd name="T49" fmla="*/ 639527 h 2137"/>
                <a:gd name="T50" fmla="*/ 620156 w 2165"/>
                <a:gd name="T51" fmla="*/ 772203 h 2137"/>
                <a:gd name="T52" fmla="*/ 473186 w 2165"/>
                <a:gd name="T53" fmla="*/ 838292 h 2137"/>
                <a:gd name="T54" fmla="*/ 331180 w 2165"/>
                <a:gd name="T55" fmla="*/ 890468 h 2137"/>
                <a:gd name="T56" fmla="*/ 302879 w 2165"/>
                <a:gd name="T57" fmla="*/ 985378 h 2137"/>
                <a:gd name="T58" fmla="*/ 174776 w 2165"/>
                <a:gd name="T59" fmla="*/ 1056437 h 2137"/>
                <a:gd name="T60" fmla="*/ 75471 w 2165"/>
                <a:gd name="T61" fmla="*/ 918792 h 2137"/>
                <a:gd name="T62" fmla="*/ 75471 w 2165"/>
                <a:gd name="T63" fmla="*/ 918792 h 2137"/>
                <a:gd name="T64" fmla="*/ 71003 w 2165"/>
                <a:gd name="T65" fmla="*/ 895437 h 2137"/>
                <a:gd name="T66" fmla="*/ 71003 w 2165"/>
                <a:gd name="T67" fmla="*/ 838292 h 2137"/>
                <a:gd name="T68" fmla="*/ 80437 w 2165"/>
                <a:gd name="T69" fmla="*/ 828851 h 2137"/>
                <a:gd name="T70" fmla="*/ 75471 w 2165"/>
                <a:gd name="T71" fmla="*/ 805496 h 2137"/>
                <a:gd name="T72" fmla="*/ 9434 w 2165"/>
                <a:gd name="T73" fmla="*/ 743879 h 2137"/>
                <a:gd name="T74" fmla="*/ 23337 w 2165"/>
                <a:gd name="T75" fmla="*/ 677292 h 2137"/>
                <a:gd name="T76" fmla="*/ 47170 w 2165"/>
                <a:gd name="T77" fmla="*/ 639527 h 2137"/>
                <a:gd name="T78" fmla="*/ 13903 w 2165"/>
                <a:gd name="T79" fmla="*/ 572941 h 2137"/>
                <a:gd name="T80" fmla="*/ 0 w 2165"/>
                <a:gd name="T81" fmla="*/ 530206 h 2137"/>
                <a:gd name="T82" fmla="*/ 0 w 2165"/>
                <a:gd name="T83" fmla="*/ 530206 h 2137"/>
                <a:gd name="T84" fmla="*/ 52135 w 2165"/>
                <a:gd name="T85" fmla="*/ 487969 h 2137"/>
                <a:gd name="T86" fmla="*/ 99304 w 2165"/>
                <a:gd name="T87" fmla="*/ 478527 h 2137"/>
                <a:gd name="T88" fmla="*/ 217477 w 2165"/>
                <a:gd name="T89" fmla="*/ 411941 h 2137"/>
                <a:gd name="T90" fmla="*/ 284011 w 2165"/>
                <a:gd name="T91" fmla="*/ 364734 h 2137"/>
                <a:gd name="T92" fmla="*/ 355014 w 2165"/>
                <a:gd name="T93" fmla="*/ 393058 h 2137"/>
                <a:gd name="T94" fmla="*/ 411617 w 2165"/>
                <a:gd name="T95" fmla="*/ 312558 h 21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65" h="2137">
                  <a:moveTo>
                    <a:pt x="829" y="629"/>
                  </a:moveTo>
                  <a:lnTo>
                    <a:pt x="829" y="629"/>
                  </a:lnTo>
                  <a:cubicBezTo>
                    <a:pt x="1001" y="629"/>
                    <a:pt x="1001" y="629"/>
                    <a:pt x="1001" y="629"/>
                  </a:cubicBezTo>
                  <a:cubicBezTo>
                    <a:pt x="1106" y="591"/>
                    <a:pt x="1125" y="552"/>
                    <a:pt x="1239" y="600"/>
                  </a:cubicBezTo>
                  <a:cubicBezTo>
                    <a:pt x="1401" y="657"/>
                    <a:pt x="1525" y="572"/>
                    <a:pt x="1621" y="448"/>
                  </a:cubicBezTo>
                  <a:cubicBezTo>
                    <a:pt x="1678" y="371"/>
                    <a:pt x="1668" y="352"/>
                    <a:pt x="1697" y="276"/>
                  </a:cubicBezTo>
                  <a:cubicBezTo>
                    <a:pt x="1716" y="190"/>
                    <a:pt x="1783" y="152"/>
                    <a:pt x="1840" y="95"/>
                  </a:cubicBezTo>
                  <a:cubicBezTo>
                    <a:pt x="2002" y="0"/>
                    <a:pt x="2002" y="0"/>
                    <a:pt x="2002" y="0"/>
                  </a:cubicBezTo>
                  <a:cubicBezTo>
                    <a:pt x="2031" y="18"/>
                    <a:pt x="2088" y="28"/>
                    <a:pt x="2117" y="38"/>
                  </a:cubicBezTo>
                  <a:cubicBezTo>
                    <a:pt x="2117" y="57"/>
                    <a:pt x="2098" y="76"/>
                    <a:pt x="2098" y="104"/>
                  </a:cubicBezTo>
                  <a:cubicBezTo>
                    <a:pt x="2098" y="133"/>
                    <a:pt x="2107" y="142"/>
                    <a:pt x="2098" y="162"/>
                  </a:cubicBezTo>
                  <a:cubicBezTo>
                    <a:pt x="2069" y="200"/>
                    <a:pt x="2088" y="257"/>
                    <a:pt x="2126" y="276"/>
                  </a:cubicBezTo>
                  <a:cubicBezTo>
                    <a:pt x="2155" y="285"/>
                    <a:pt x="2098" y="400"/>
                    <a:pt x="2117" y="448"/>
                  </a:cubicBezTo>
                  <a:cubicBezTo>
                    <a:pt x="2164" y="572"/>
                    <a:pt x="2107" y="552"/>
                    <a:pt x="2050" y="648"/>
                  </a:cubicBezTo>
                  <a:cubicBezTo>
                    <a:pt x="2021" y="715"/>
                    <a:pt x="2040" y="734"/>
                    <a:pt x="1974" y="791"/>
                  </a:cubicBezTo>
                  <a:cubicBezTo>
                    <a:pt x="1945" y="810"/>
                    <a:pt x="1907" y="810"/>
                    <a:pt x="1888" y="848"/>
                  </a:cubicBezTo>
                  <a:cubicBezTo>
                    <a:pt x="1878" y="877"/>
                    <a:pt x="1897" y="924"/>
                    <a:pt x="1878" y="943"/>
                  </a:cubicBezTo>
                  <a:cubicBezTo>
                    <a:pt x="1869" y="963"/>
                    <a:pt x="1831" y="953"/>
                    <a:pt x="1831" y="991"/>
                  </a:cubicBezTo>
                  <a:cubicBezTo>
                    <a:pt x="1831" y="1029"/>
                    <a:pt x="1840" y="1010"/>
                    <a:pt x="1812" y="1039"/>
                  </a:cubicBezTo>
                  <a:cubicBezTo>
                    <a:pt x="1773" y="1087"/>
                    <a:pt x="1792" y="1106"/>
                    <a:pt x="1821" y="1125"/>
                  </a:cubicBezTo>
                  <a:cubicBezTo>
                    <a:pt x="1783" y="1153"/>
                    <a:pt x="1735" y="1201"/>
                    <a:pt x="1678" y="1201"/>
                  </a:cubicBezTo>
                  <a:cubicBezTo>
                    <a:pt x="1621" y="1201"/>
                    <a:pt x="1573" y="1239"/>
                    <a:pt x="1535" y="1287"/>
                  </a:cubicBezTo>
                  <a:cubicBezTo>
                    <a:pt x="1449" y="1382"/>
                    <a:pt x="1373" y="1516"/>
                    <a:pt x="1249" y="1554"/>
                  </a:cubicBezTo>
                  <a:cubicBezTo>
                    <a:pt x="1134" y="1659"/>
                    <a:pt x="1115" y="1716"/>
                    <a:pt x="953" y="1687"/>
                  </a:cubicBezTo>
                  <a:cubicBezTo>
                    <a:pt x="867" y="1668"/>
                    <a:pt x="744" y="1744"/>
                    <a:pt x="667" y="1792"/>
                  </a:cubicBezTo>
                  <a:cubicBezTo>
                    <a:pt x="619" y="1821"/>
                    <a:pt x="639" y="1926"/>
                    <a:pt x="610" y="1983"/>
                  </a:cubicBezTo>
                  <a:cubicBezTo>
                    <a:pt x="572" y="2031"/>
                    <a:pt x="410" y="2136"/>
                    <a:pt x="352" y="2126"/>
                  </a:cubicBezTo>
                  <a:cubicBezTo>
                    <a:pt x="200" y="2098"/>
                    <a:pt x="257" y="1907"/>
                    <a:pt x="152" y="1849"/>
                  </a:cubicBezTo>
                  <a:cubicBezTo>
                    <a:pt x="143" y="1802"/>
                    <a:pt x="143" y="1802"/>
                    <a:pt x="143" y="1802"/>
                  </a:cubicBezTo>
                  <a:cubicBezTo>
                    <a:pt x="143" y="1764"/>
                    <a:pt x="123" y="1716"/>
                    <a:pt x="143" y="1687"/>
                  </a:cubicBezTo>
                  <a:cubicBezTo>
                    <a:pt x="152" y="1678"/>
                    <a:pt x="162" y="1678"/>
                    <a:pt x="162" y="1668"/>
                  </a:cubicBezTo>
                  <a:cubicBezTo>
                    <a:pt x="171" y="1659"/>
                    <a:pt x="152" y="1630"/>
                    <a:pt x="152" y="1621"/>
                  </a:cubicBezTo>
                  <a:cubicBezTo>
                    <a:pt x="123" y="1573"/>
                    <a:pt x="19" y="1564"/>
                    <a:pt x="19" y="1497"/>
                  </a:cubicBezTo>
                  <a:cubicBezTo>
                    <a:pt x="19" y="1468"/>
                    <a:pt x="19" y="1382"/>
                    <a:pt x="47" y="1363"/>
                  </a:cubicBezTo>
                  <a:cubicBezTo>
                    <a:pt x="85" y="1335"/>
                    <a:pt x="105" y="1335"/>
                    <a:pt x="95" y="1287"/>
                  </a:cubicBezTo>
                  <a:cubicBezTo>
                    <a:pt x="95" y="1230"/>
                    <a:pt x="57" y="1192"/>
                    <a:pt x="28" y="1153"/>
                  </a:cubicBezTo>
                  <a:cubicBezTo>
                    <a:pt x="0" y="1067"/>
                    <a:pt x="0" y="1067"/>
                    <a:pt x="0" y="1067"/>
                  </a:cubicBezTo>
                  <a:cubicBezTo>
                    <a:pt x="57" y="1048"/>
                    <a:pt x="76" y="1039"/>
                    <a:pt x="105" y="982"/>
                  </a:cubicBezTo>
                  <a:cubicBezTo>
                    <a:pt x="123" y="943"/>
                    <a:pt x="171" y="953"/>
                    <a:pt x="200" y="963"/>
                  </a:cubicBezTo>
                  <a:cubicBezTo>
                    <a:pt x="314" y="972"/>
                    <a:pt x="372" y="905"/>
                    <a:pt x="438" y="829"/>
                  </a:cubicBezTo>
                  <a:cubicBezTo>
                    <a:pt x="477" y="791"/>
                    <a:pt x="505" y="724"/>
                    <a:pt x="572" y="734"/>
                  </a:cubicBezTo>
                  <a:cubicBezTo>
                    <a:pt x="600" y="743"/>
                    <a:pt x="715" y="896"/>
                    <a:pt x="715" y="791"/>
                  </a:cubicBezTo>
                  <a:cubicBezTo>
                    <a:pt x="715" y="724"/>
                    <a:pt x="744" y="648"/>
                    <a:pt x="829" y="62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p:spPr>
          <p:txBody>
            <a:bodyPr wrap="none" anchor="ctr"/>
            <a:lstStyle/>
            <a:p>
              <a:endParaRPr lang="ru-RU" sz="1872">
                <a:solidFill>
                  <a:srgbClr val="454545"/>
                </a:solidFill>
              </a:endParaRPr>
            </a:p>
          </p:txBody>
        </p:sp>
        <p:sp>
          <p:nvSpPr>
            <p:cNvPr id="180" name="Freeform 48">
              <a:extLst>
                <a:ext uri="{FF2B5EF4-FFF2-40B4-BE49-F238E27FC236}">
                  <a16:creationId xmlns:a16="http://schemas.microsoft.com/office/drawing/2014/main" id="{79229498-9CBA-4626-9BCC-40FA637D9A03}"/>
                </a:ext>
              </a:extLst>
            </p:cNvPr>
            <p:cNvSpPr>
              <a:spLocks noChangeArrowheads="1"/>
            </p:cNvSpPr>
            <p:nvPr/>
          </p:nvSpPr>
          <p:spPr bwMode="auto">
            <a:xfrm>
              <a:off x="5368978" y="1038262"/>
              <a:ext cx="518167" cy="501579"/>
            </a:xfrm>
            <a:custGeom>
              <a:avLst/>
              <a:gdLst>
                <a:gd name="T0" fmla="*/ 890205 w 2099"/>
                <a:gd name="T1" fmla="*/ 724729 h 2032"/>
                <a:gd name="T2" fmla="*/ 890205 w 2099"/>
                <a:gd name="T3" fmla="*/ 724729 h 2032"/>
                <a:gd name="T4" fmla="*/ 885737 w 2099"/>
                <a:gd name="T5" fmla="*/ 653696 h 2032"/>
                <a:gd name="T6" fmla="*/ 909072 w 2099"/>
                <a:gd name="T7" fmla="*/ 606010 h 2032"/>
                <a:gd name="T8" fmla="*/ 956735 w 2099"/>
                <a:gd name="T9" fmla="*/ 501697 h 2032"/>
                <a:gd name="T10" fmla="*/ 970637 w 2099"/>
                <a:gd name="T11" fmla="*/ 421227 h 2032"/>
                <a:gd name="T12" fmla="*/ 994468 w 2099"/>
                <a:gd name="T13" fmla="*/ 326848 h 2032"/>
                <a:gd name="T14" fmla="*/ 942337 w 2099"/>
                <a:gd name="T15" fmla="*/ 307972 h 2032"/>
                <a:gd name="T16" fmla="*/ 885737 w 2099"/>
                <a:gd name="T17" fmla="*/ 284129 h 2032"/>
                <a:gd name="T18" fmla="*/ 852472 w 2099"/>
                <a:gd name="T19" fmla="*/ 217568 h 2032"/>
                <a:gd name="T20" fmla="*/ 856940 w 2099"/>
                <a:gd name="T21" fmla="*/ 165908 h 2032"/>
                <a:gd name="T22" fmla="*/ 833606 w 2099"/>
                <a:gd name="T23" fmla="*/ 132627 h 2032"/>
                <a:gd name="T24" fmla="*/ 838074 w 2099"/>
                <a:gd name="T25" fmla="*/ 75503 h 2032"/>
                <a:gd name="T26" fmla="*/ 828641 w 2099"/>
                <a:gd name="T27" fmla="*/ 28314 h 2032"/>
                <a:gd name="T28" fmla="*/ 828641 w 2099"/>
                <a:gd name="T29" fmla="*/ 28314 h 2032"/>
                <a:gd name="T30" fmla="*/ 800341 w 2099"/>
                <a:gd name="T31" fmla="*/ 23346 h 2032"/>
                <a:gd name="T32" fmla="*/ 729343 w 2099"/>
                <a:gd name="T33" fmla="*/ 18876 h 2032"/>
                <a:gd name="T34" fmla="*/ 653380 w 2099"/>
                <a:gd name="T35" fmla="*/ 18876 h 2032"/>
                <a:gd name="T36" fmla="*/ 648911 w 2099"/>
                <a:gd name="T37" fmla="*/ 23346 h 2032"/>
                <a:gd name="T38" fmla="*/ 648911 w 2099"/>
                <a:gd name="T39" fmla="*/ 23346 h 2032"/>
                <a:gd name="T40" fmla="*/ 634513 w 2099"/>
                <a:gd name="T41" fmla="*/ 137097 h 2032"/>
                <a:gd name="T42" fmla="*/ 643947 w 2099"/>
                <a:gd name="T43" fmla="*/ 198692 h 2032"/>
                <a:gd name="T44" fmla="*/ 611178 w 2099"/>
                <a:gd name="T45" fmla="*/ 236443 h 2032"/>
                <a:gd name="T46" fmla="*/ 572949 w 2099"/>
                <a:gd name="T47" fmla="*/ 317410 h 2032"/>
                <a:gd name="T48" fmla="*/ 511384 w 2099"/>
                <a:gd name="T49" fmla="*/ 407318 h 2032"/>
                <a:gd name="T50" fmla="*/ 469182 w 2099"/>
                <a:gd name="T51" fmla="*/ 478351 h 2032"/>
                <a:gd name="T52" fmla="*/ 426484 w 2099"/>
                <a:gd name="T53" fmla="*/ 497227 h 2032"/>
                <a:gd name="T54" fmla="*/ 346053 w 2099"/>
                <a:gd name="T55" fmla="*/ 596573 h 2032"/>
                <a:gd name="T56" fmla="*/ 288957 w 2099"/>
                <a:gd name="T57" fmla="*/ 691448 h 2032"/>
                <a:gd name="T58" fmla="*/ 241790 w 2099"/>
                <a:gd name="T59" fmla="*/ 696415 h 2032"/>
                <a:gd name="T60" fmla="*/ 189659 w 2099"/>
                <a:gd name="T61" fmla="*/ 748075 h 2032"/>
                <a:gd name="T62" fmla="*/ 94829 w 2099"/>
                <a:gd name="T63" fmla="*/ 829042 h 2032"/>
                <a:gd name="T64" fmla="*/ 14398 w 2099"/>
                <a:gd name="T65" fmla="*/ 956702 h 2032"/>
                <a:gd name="T66" fmla="*/ 23831 w 2099"/>
                <a:gd name="T67" fmla="*/ 1008858 h 2032"/>
                <a:gd name="T68" fmla="*/ 104263 w 2099"/>
                <a:gd name="T69" fmla="*/ 971107 h 2032"/>
                <a:gd name="T70" fmla="*/ 104263 w 2099"/>
                <a:gd name="T71" fmla="*/ 971107 h 2032"/>
                <a:gd name="T72" fmla="*/ 204057 w 2099"/>
                <a:gd name="T73" fmla="*/ 895107 h 2032"/>
                <a:gd name="T74" fmla="*/ 346053 w 2099"/>
                <a:gd name="T75" fmla="*/ 961669 h 2032"/>
                <a:gd name="T76" fmla="*/ 426484 w 2099"/>
                <a:gd name="T77" fmla="*/ 900074 h 2032"/>
                <a:gd name="T78" fmla="*/ 478616 w 2099"/>
                <a:gd name="T79" fmla="*/ 942296 h 2032"/>
                <a:gd name="T80" fmla="*/ 478616 w 2099"/>
                <a:gd name="T81" fmla="*/ 942296 h 2032"/>
                <a:gd name="T82" fmla="*/ 530747 w 2099"/>
                <a:gd name="T83" fmla="*/ 900074 h 2032"/>
                <a:gd name="T84" fmla="*/ 577914 w 2099"/>
                <a:gd name="T85" fmla="*/ 890637 h 2032"/>
                <a:gd name="T86" fmla="*/ 696078 w 2099"/>
                <a:gd name="T87" fmla="*/ 824075 h 2032"/>
                <a:gd name="T88" fmla="*/ 762608 w 2099"/>
                <a:gd name="T89" fmla="*/ 776885 h 2032"/>
                <a:gd name="T90" fmla="*/ 833606 w 2099"/>
                <a:gd name="T91" fmla="*/ 805199 h 2032"/>
                <a:gd name="T92" fmla="*/ 890205 w 2099"/>
                <a:gd name="T93" fmla="*/ 724729 h 20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99" h="2032">
                  <a:moveTo>
                    <a:pt x="1793" y="1459"/>
                  </a:moveTo>
                  <a:lnTo>
                    <a:pt x="1793" y="1459"/>
                  </a:lnTo>
                  <a:cubicBezTo>
                    <a:pt x="1784" y="1316"/>
                    <a:pt x="1784" y="1316"/>
                    <a:pt x="1784" y="1316"/>
                  </a:cubicBezTo>
                  <a:cubicBezTo>
                    <a:pt x="1774" y="1278"/>
                    <a:pt x="1812" y="1249"/>
                    <a:pt x="1831" y="1220"/>
                  </a:cubicBezTo>
                  <a:cubicBezTo>
                    <a:pt x="1850" y="1173"/>
                    <a:pt x="1927" y="1058"/>
                    <a:pt x="1927" y="1010"/>
                  </a:cubicBezTo>
                  <a:cubicBezTo>
                    <a:pt x="1936" y="934"/>
                    <a:pt x="1898" y="915"/>
                    <a:pt x="1955" y="848"/>
                  </a:cubicBezTo>
                  <a:cubicBezTo>
                    <a:pt x="1984" y="810"/>
                    <a:pt x="2098" y="667"/>
                    <a:pt x="2003" y="658"/>
                  </a:cubicBezTo>
                  <a:cubicBezTo>
                    <a:pt x="1955" y="648"/>
                    <a:pt x="1936" y="629"/>
                    <a:pt x="1898" y="620"/>
                  </a:cubicBezTo>
                  <a:cubicBezTo>
                    <a:pt x="1850" y="610"/>
                    <a:pt x="1812" y="639"/>
                    <a:pt x="1784" y="572"/>
                  </a:cubicBezTo>
                  <a:cubicBezTo>
                    <a:pt x="1765" y="524"/>
                    <a:pt x="1717" y="486"/>
                    <a:pt x="1717" y="438"/>
                  </a:cubicBezTo>
                  <a:cubicBezTo>
                    <a:pt x="1726" y="400"/>
                    <a:pt x="1746" y="372"/>
                    <a:pt x="1726" y="334"/>
                  </a:cubicBezTo>
                  <a:cubicBezTo>
                    <a:pt x="1717" y="305"/>
                    <a:pt x="1688" y="295"/>
                    <a:pt x="1679" y="267"/>
                  </a:cubicBezTo>
                  <a:cubicBezTo>
                    <a:pt x="1669" y="229"/>
                    <a:pt x="1698" y="190"/>
                    <a:pt x="1688" y="152"/>
                  </a:cubicBezTo>
                  <a:cubicBezTo>
                    <a:pt x="1679" y="124"/>
                    <a:pt x="1679" y="86"/>
                    <a:pt x="1669" y="57"/>
                  </a:cubicBezTo>
                  <a:cubicBezTo>
                    <a:pt x="1612" y="47"/>
                    <a:pt x="1612" y="47"/>
                    <a:pt x="1612" y="47"/>
                  </a:cubicBezTo>
                  <a:cubicBezTo>
                    <a:pt x="1574" y="38"/>
                    <a:pt x="1517" y="47"/>
                    <a:pt x="1469" y="38"/>
                  </a:cubicBezTo>
                  <a:cubicBezTo>
                    <a:pt x="1431" y="28"/>
                    <a:pt x="1345" y="0"/>
                    <a:pt x="1316" y="38"/>
                  </a:cubicBezTo>
                  <a:cubicBezTo>
                    <a:pt x="1316" y="47"/>
                    <a:pt x="1307" y="47"/>
                    <a:pt x="1307" y="47"/>
                  </a:cubicBezTo>
                  <a:cubicBezTo>
                    <a:pt x="1297" y="124"/>
                    <a:pt x="1297" y="200"/>
                    <a:pt x="1278" y="276"/>
                  </a:cubicBezTo>
                  <a:cubicBezTo>
                    <a:pt x="1259" y="343"/>
                    <a:pt x="1278" y="343"/>
                    <a:pt x="1297" y="400"/>
                  </a:cubicBezTo>
                  <a:cubicBezTo>
                    <a:pt x="1297" y="448"/>
                    <a:pt x="1288" y="486"/>
                    <a:pt x="1231" y="476"/>
                  </a:cubicBezTo>
                  <a:cubicBezTo>
                    <a:pt x="1164" y="467"/>
                    <a:pt x="1174" y="601"/>
                    <a:pt x="1154" y="639"/>
                  </a:cubicBezTo>
                  <a:cubicBezTo>
                    <a:pt x="1135" y="696"/>
                    <a:pt x="1069" y="772"/>
                    <a:pt x="1030" y="820"/>
                  </a:cubicBezTo>
                  <a:cubicBezTo>
                    <a:pt x="1002" y="868"/>
                    <a:pt x="983" y="925"/>
                    <a:pt x="945" y="963"/>
                  </a:cubicBezTo>
                  <a:cubicBezTo>
                    <a:pt x="916" y="992"/>
                    <a:pt x="887" y="953"/>
                    <a:pt x="859" y="1001"/>
                  </a:cubicBezTo>
                  <a:cubicBezTo>
                    <a:pt x="811" y="1068"/>
                    <a:pt x="716" y="1115"/>
                    <a:pt x="697" y="1201"/>
                  </a:cubicBezTo>
                  <a:cubicBezTo>
                    <a:pt x="668" y="1306"/>
                    <a:pt x="649" y="1316"/>
                    <a:pt x="582" y="1392"/>
                  </a:cubicBezTo>
                  <a:cubicBezTo>
                    <a:pt x="535" y="1449"/>
                    <a:pt x="535" y="1440"/>
                    <a:pt x="487" y="1402"/>
                  </a:cubicBezTo>
                  <a:cubicBezTo>
                    <a:pt x="420" y="1354"/>
                    <a:pt x="411" y="1478"/>
                    <a:pt x="382" y="1506"/>
                  </a:cubicBezTo>
                  <a:cubicBezTo>
                    <a:pt x="325" y="1564"/>
                    <a:pt x="229" y="1602"/>
                    <a:pt x="191" y="1669"/>
                  </a:cubicBezTo>
                  <a:cubicBezTo>
                    <a:pt x="144" y="1745"/>
                    <a:pt x="0" y="1821"/>
                    <a:pt x="29" y="1926"/>
                  </a:cubicBezTo>
                  <a:cubicBezTo>
                    <a:pt x="29" y="1945"/>
                    <a:pt x="29" y="2031"/>
                    <a:pt x="48" y="2031"/>
                  </a:cubicBezTo>
                  <a:cubicBezTo>
                    <a:pt x="96" y="2031"/>
                    <a:pt x="153" y="1945"/>
                    <a:pt x="210" y="1955"/>
                  </a:cubicBezTo>
                  <a:cubicBezTo>
                    <a:pt x="277" y="1926"/>
                    <a:pt x="306" y="1812"/>
                    <a:pt x="411" y="1802"/>
                  </a:cubicBezTo>
                  <a:cubicBezTo>
                    <a:pt x="525" y="1793"/>
                    <a:pt x="611" y="2022"/>
                    <a:pt x="697" y="1936"/>
                  </a:cubicBezTo>
                  <a:cubicBezTo>
                    <a:pt x="744" y="1897"/>
                    <a:pt x="773" y="1793"/>
                    <a:pt x="859" y="1812"/>
                  </a:cubicBezTo>
                  <a:cubicBezTo>
                    <a:pt x="916" y="1821"/>
                    <a:pt x="925" y="1869"/>
                    <a:pt x="964" y="1897"/>
                  </a:cubicBezTo>
                  <a:cubicBezTo>
                    <a:pt x="1021" y="1878"/>
                    <a:pt x="1040" y="1869"/>
                    <a:pt x="1069" y="1812"/>
                  </a:cubicBezTo>
                  <a:cubicBezTo>
                    <a:pt x="1087" y="1773"/>
                    <a:pt x="1135" y="1783"/>
                    <a:pt x="1164" y="1793"/>
                  </a:cubicBezTo>
                  <a:cubicBezTo>
                    <a:pt x="1278" y="1802"/>
                    <a:pt x="1336" y="1735"/>
                    <a:pt x="1402" y="1659"/>
                  </a:cubicBezTo>
                  <a:cubicBezTo>
                    <a:pt x="1441" y="1621"/>
                    <a:pt x="1469" y="1554"/>
                    <a:pt x="1536" y="1564"/>
                  </a:cubicBezTo>
                  <a:cubicBezTo>
                    <a:pt x="1564" y="1573"/>
                    <a:pt x="1679" y="1726"/>
                    <a:pt x="1679" y="1621"/>
                  </a:cubicBezTo>
                  <a:cubicBezTo>
                    <a:pt x="1679" y="1554"/>
                    <a:pt x="1708" y="1478"/>
                    <a:pt x="1793" y="145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1" name="Freeform 49">
              <a:extLst>
                <a:ext uri="{FF2B5EF4-FFF2-40B4-BE49-F238E27FC236}">
                  <a16:creationId xmlns:a16="http://schemas.microsoft.com/office/drawing/2014/main" id="{FA5E61C0-D9EA-4A9F-9DA6-EABD0B00F421}"/>
                </a:ext>
              </a:extLst>
            </p:cNvPr>
            <p:cNvSpPr>
              <a:spLocks noChangeArrowheads="1"/>
            </p:cNvSpPr>
            <p:nvPr/>
          </p:nvSpPr>
          <p:spPr bwMode="auto">
            <a:xfrm>
              <a:off x="5076719" y="1078547"/>
              <a:ext cx="275671" cy="575039"/>
            </a:xfrm>
            <a:custGeom>
              <a:avLst/>
              <a:gdLst>
                <a:gd name="T0" fmla="*/ 553410 w 1117"/>
                <a:gd name="T1" fmla="*/ 189199 h 2328"/>
                <a:gd name="T2" fmla="*/ 553410 w 1117"/>
                <a:gd name="T3" fmla="*/ 189199 h 2328"/>
                <a:gd name="T4" fmla="*/ 510764 w 1117"/>
                <a:gd name="T5" fmla="*/ 222470 h 2328"/>
                <a:gd name="T6" fmla="*/ 473076 w 1117"/>
                <a:gd name="T7" fmla="*/ 274612 h 2328"/>
                <a:gd name="T8" fmla="*/ 401669 w 1117"/>
                <a:gd name="T9" fmla="*/ 383364 h 2328"/>
                <a:gd name="T10" fmla="*/ 373403 w 1117"/>
                <a:gd name="T11" fmla="*/ 416636 h 2328"/>
                <a:gd name="T12" fmla="*/ 311913 w 1117"/>
                <a:gd name="T13" fmla="*/ 463811 h 2328"/>
                <a:gd name="T14" fmla="*/ 340675 w 1117"/>
                <a:gd name="T15" fmla="*/ 534823 h 2328"/>
                <a:gd name="T16" fmla="*/ 368940 w 1117"/>
                <a:gd name="T17" fmla="*/ 634637 h 2328"/>
                <a:gd name="T18" fmla="*/ 363981 w 1117"/>
                <a:gd name="T19" fmla="*/ 681812 h 2328"/>
                <a:gd name="T20" fmla="*/ 378362 w 1117"/>
                <a:gd name="T21" fmla="*/ 719553 h 2328"/>
                <a:gd name="T22" fmla="*/ 425471 w 1117"/>
                <a:gd name="T23" fmla="*/ 743389 h 2328"/>
                <a:gd name="T24" fmla="*/ 430430 w 1117"/>
                <a:gd name="T25" fmla="*/ 800000 h 2328"/>
                <a:gd name="T26" fmla="*/ 411586 w 1117"/>
                <a:gd name="T27" fmla="*/ 828802 h 2328"/>
                <a:gd name="T28" fmla="*/ 382825 w 1117"/>
                <a:gd name="T29" fmla="*/ 833271 h 2328"/>
                <a:gd name="T30" fmla="*/ 354559 w 1117"/>
                <a:gd name="T31" fmla="*/ 913718 h 2328"/>
                <a:gd name="T32" fmla="*/ 330757 w 1117"/>
                <a:gd name="T33" fmla="*/ 980261 h 2328"/>
                <a:gd name="T34" fmla="*/ 217199 w 1117"/>
                <a:gd name="T35" fmla="*/ 975295 h 2328"/>
                <a:gd name="T36" fmla="*/ 212736 w 1117"/>
                <a:gd name="T37" fmla="*/ 1051272 h 2328"/>
                <a:gd name="T38" fmla="*/ 212736 w 1117"/>
                <a:gd name="T39" fmla="*/ 1075108 h 2328"/>
                <a:gd name="T40" fmla="*/ 212736 w 1117"/>
                <a:gd name="T41" fmla="*/ 1075108 h 2328"/>
                <a:gd name="T42" fmla="*/ 179511 w 1117"/>
                <a:gd name="T43" fmla="*/ 1112849 h 2328"/>
                <a:gd name="T44" fmla="*/ 127939 w 1117"/>
                <a:gd name="T45" fmla="*/ 1108380 h 2328"/>
                <a:gd name="T46" fmla="*/ 28266 w 1117"/>
                <a:gd name="T47" fmla="*/ 1155555 h 2328"/>
                <a:gd name="T48" fmla="*/ 28266 w 1117"/>
                <a:gd name="T49" fmla="*/ 1098448 h 2328"/>
                <a:gd name="T50" fmla="*/ 28266 w 1117"/>
                <a:gd name="T51" fmla="*/ 1013532 h 2328"/>
                <a:gd name="T52" fmla="*/ 70912 w 1117"/>
                <a:gd name="T53" fmla="*/ 937554 h 2328"/>
                <a:gd name="T54" fmla="*/ 9422 w 1117"/>
                <a:gd name="T55" fmla="*/ 823836 h 2328"/>
                <a:gd name="T56" fmla="*/ 9422 w 1117"/>
                <a:gd name="T57" fmla="*/ 823836 h 2328"/>
                <a:gd name="T58" fmla="*/ 65953 w 1117"/>
                <a:gd name="T59" fmla="*/ 842706 h 2328"/>
                <a:gd name="T60" fmla="*/ 113558 w 1117"/>
                <a:gd name="T61" fmla="*/ 828802 h 2328"/>
                <a:gd name="T62" fmla="*/ 160667 w 1117"/>
                <a:gd name="T63" fmla="*/ 748355 h 2328"/>
                <a:gd name="T64" fmla="*/ 132402 w 1117"/>
                <a:gd name="T65" fmla="*/ 672377 h 2328"/>
                <a:gd name="T66" fmla="*/ 122980 w 1117"/>
                <a:gd name="T67" fmla="*/ 629671 h 2328"/>
                <a:gd name="T68" fmla="*/ 113558 w 1117"/>
                <a:gd name="T69" fmla="*/ 582495 h 2328"/>
                <a:gd name="T70" fmla="*/ 104136 w 1117"/>
                <a:gd name="T71" fmla="*/ 487647 h 2328"/>
                <a:gd name="T72" fmla="*/ 52068 w 1117"/>
                <a:gd name="T73" fmla="*/ 407200 h 2328"/>
                <a:gd name="T74" fmla="*/ 0 w 1117"/>
                <a:gd name="T75" fmla="*/ 364494 h 2328"/>
                <a:gd name="T76" fmla="*/ 33224 w 1117"/>
                <a:gd name="T77" fmla="*/ 326754 h 2328"/>
                <a:gd name="T78" fmla="*/ 80334 w 1117"/>
                <a:gd name="T79" fmla="*/ 279578 h 2328"/>
                <a:gd name="T80" fmla="*/ 132402 w 1117"/>
                <a:gd name="T81" fmla="*/ 231906 h 2328"/>
                <a:gd name="T82" fmla="*/ 222157 w 1117"/>
                <a:gd name="T83" fmla="*/ 184730 h 2328"/>
                <a:gd name="T84" fmla="*/ 279184 w 1117"/>
                <a:gd name="T85" fmla="*/ 94848 h 2328"/>
                <a:gd name="T86" fmla="*/ 359518 w 1117"/>
                <a:gd name="T87" fmla="*/ 56611 h 2328"/>
                <a:gd name="T88" fmla="*/ 430430 w 1117"/>
                <a:gd name="T89" fmla="*/ 0 h 2328"/>
                <a:gd name="T90" fmla="*/ 458696 w 1117"/>
                <a:gd name="T91" fmla="*/ 52142 h 2328"/>
                <a:gd name="T92" fmla="*/ 477539 w 1117"/>
                <a:gd name="T93" fmla="*/ 132588 h 2328"/>
                <a:gd name="T94" fmla="*/ 553410 w 1117"/>
                <a:gd name="T95" fmla="*/ 189199 h 23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17" h="2328">
                  <a:moveTo>
                    <a:pt x="1116" y="381"/>
                  </a:moveTo>
                  <a:lnTo>
                    <a:pt x="1116" y="381"/>
                  </a:lnTo>
                  <a:cubicBezTo>
                    <a:pt x="1030" y="448"/>
                    <a:pt x="1030" y="448"/>
                    <a:pt x="1030" y="448"/>
                  </a:cubicBezTo>
                  <a:cubicBezTo>
                    <a:pt x="992" y="477"/>
                    <a:pt x="992" y="524"/>
                    <a:pt x="954" y="553"/>
                  </a:cubicBezTo>
                  <a:cubicBezTo>
                    <a:pt x="877" y="601"/>
                    <a:pt x="868" y="706"/>
                    <a:pt x="810" y="772"/>
                  </a:cubicBezTo>
                  <a:cubicBezTo>
                    <a:pt x="792" y="791"/>
                    <a:pt x="792" y="839"/>
                    <a:pt x="753" y="839"/>
                  </a:cubicBezTo>
                  <a:cubicBezTo>
                    <a:pt x="706" y="839"/>
                    <a:pt x="610" y="877"/>
                    <a:pt x="629" y="934"/>
                  </a:cubicBezTo>
                  <a:cubicBezTo>
                    <a:pt x="648" y="982"/>
                    <a:pt x="677" y="1020"/>
                    <a:pt x="687" y="1077"/>
                  </a:cubicBezTo>
                  <a:cubicBezTo>
                    <a:pt x="696" y="1163"/>
                    <a:pt x="696" y="1202"/>
                    <a:pt x="744" y="1278"/>
                  </a:cubicBezTo>
                  <a:cubicBezTo>
                    <a:pt x="763" y="1316"/>
                    <a:pt x="734" y="1335"/>
                    <a:pt x="734" y="1373"/>
                  </a:cubicBezTo>
                  <a:cubicBezTo>
                    <a:pt x="734" y="1392"/>
                    <a:pt x="763" y="1421"/>
                    <a:pt x="763" y="1449"/>
                  </a:cubicBezTo>
                  <a:cubicBezTo>
                    <a:pt x="763" y="1488"/>
                    <a:pt x="820" y="1497"/>
                    <a:pt x="858" y="1497"/>
                  </a:cubicBezTo>
                  <a:cubicBezTo>
                    <a:pt x="868" y="1611"/>
                    <a:pt x="868" y="1611"/>
                    <a:pt x="868" y="1611"/>
                  </a:cubicBezTo>
                  <a:cubicBezTo>
                    <a:pt x="868" y="1650"/>
                    <a:pt x="877" y="1669"/>
                    <a:pt x="830" y="1669"/>
                  </a:cubicBezTo>
                  <a:cubicBezTo>
                    <a:pt x="820" y="1669"/>
                    <a:pt x="753" y="1640"/>
                    <a:pt x="772" y="1678"/>
                  </a:cubicBezTo>
                  <a:cubicBezTo>
                    <a:pt x="830" y="1755"/>
                    <a:pt x="753" y="1783"/>
                    <a:pt x="715" y="1840"/>
                  </a:cubicBezTo>
                  <a:cubicBezTo>
                    <a:pt x="677" y="1888"/>
                    <a:pt x="696" y="1936"/>
                    <a:pt x="667" y="1974"/>
                  </a:cubicBezTo>
                  <a:cubicBezTo>
                    <a:pt x="629" y="2031"/>
                    <a:pt x="505" y="1964"/>
                    <a:pt x="438" y="1964"/>
                  </a:cubicBezTo>
                  <a:cubicBezTo>
                    <a:pt x="334" y="1964"/>
                    <a:pt x="429" y="2060"/>
                    <a:pt x="429" y="2117"/>
                  </a:cubicBezTo>
                  <a:cubicBezTo>
                    <a:pt x="429" y="2165"/>
                    <a:pt x="429" y="2165"/>
                    <a:pt x="429" y="2165"/>
                  </a:cubicBezTo>
                  <a:cubicBezTo>
                    <a:pt x="410" y="2193"/>
                    <a:pt x="391" y="2232"/>
                    <a:pt x="362" y="2241"/>
                  </a:cubicBezTo>
                  <a:cubicBezTo>
                    <a:pt x="334" y="2250"/>
                    <a:pt x="296" y="2232"/>
                    <a:pt x="258" y="2232"/>
                  </a:cubicBezTo>
                  <a:cubicBezTo>
                    <a:pt x="200" y="2250"/>
                    <a:pt x="114" y="2327"/>
                    <a:pt x="57" y="2327"/>
                  </a:cubicBezTo>
                  <a:cubicBezTo>
                    <a:pt x="29" y="2317"/>
                    <a:pt x="48" y="2232"/>
                    <a:pt x="57" y="2212"/>
                  </a:cubicBezTo>
                  <a:cubicBezTo>
                    <a:pt x="67" y="2165"/>
                    <a:pt x="67" y="2098"/>
                    <a:pt x="57" y="2041"/>
                  </a:cubicBezTo>
                  <a:cubicBezTo>
                    <a:pt x="48" y="1945"/>
                    <a:pt x="29" y="1888"/>
                    <a:pt x="143" y="1888"/>
                  </a:cubicBezTo>
                  <a:cubicBezTo>
                    <a:pt x="153" y="1878"/>
                    <a:pt x="38" y="1678"/>
                    <a:pt x="19" y="1659"/>
                  </a:cubicBezTo>
                  <a:cubicBezTo>
                    <a:pt x="133" y="1697"/>
                    <a:pt x="133" y="1697"/>
                    <a:pt x="133" y="1697"/>
                  </a:cubicBezTo>
                  <a:cubicBezTo>
                    <a:pt x="191" y="1707"/>
                    <a:pt x="153" y="1602"/>
                    <a:pt x="229" y="1669"/>
                  </a:cubicBezTo>
                  <a:cubicBezTo>
                    <a:pt x="334" y="1764"/>
                    <a:pt x="334" y="1554"/>
                    <a:pt x="324" y="1507"/>
                  </a:cubicBezTo>
                  <a:cubicBezTo>
                    <a:pt x="324" y="1459"/>
                    <a:pt x="315" y="1373"/>
                    <a:pt x="267" y="1354"/>
                  </a:cubicBezTo>
                  <a:cubicBezTo>
                    <a:pt x="191" y="1325"/>
                    <a:pt x="238" y="1316"/>
                    <a:pt x="248" y="1268"/>
                  </a:cubicBezTo>
                  <a:cubicBezTo>
                    <a:pt x="258" y="1230"/>
                    <a:pt x="248" y="1202"/>
                    <a:pt x="229" y="1173"/>
                  </a:cubicBezTo>
                  <a:cubicBezTo>
                    <a:pt x="210" y="1125"/>
                    <a:pt x="229" y="1039"/>
                    <a:pt x="210" y="982"/>
                  </a:cubicBezTo>
                  <a:cubicBezTo>
                    <a:pt x="181" y="896"/>
                    <a:pt x="153" y="887"/>
                    <a:pt x="105" y="820"/>
                  </a:cubicBezTo>
                  <a:cubicBezTo>
                    <a:pt x="57" y="791"/>
                    <a:pt x="29" y="772"/>
                    <a:pt x="0" y="734"/>
                  </a:cubicBezTo>
                  <a:cubicBezTo>
                    <a:pt x="9" y="706"/>
                    <a:pt x="67" y="696"/>
                    <a:pt x="67" y="658"/>
                  </a:cubicBezTo>
                  <a:cubicBezTo>
                    <a:pt x="76" y="572"/>
                    <a:pt x="67" y="563"/>
                    <a:pt x="162" y="563"/>
                  </a:cubicBezTo>
                  <a:cubicBezTo>
                    <a:pt x="210" y="563"/>
                    <a:pt x="238" y="496"/>
                    <a:pt x="267" y="467"/>
                  </a:cubicBezTo>
                  <a:cubicBezTo>
                    <a:pt x="315" y="419"/>
                    <a:pt x="410" y="419"/>
                    <a:pt x="448" y="372"/>
                  </a:cubicBezTo>
                  <a:cubicBezTo>
                    <a:pt x="496" y="314"/>
                    <a:pt x="496" y="248"/>
                    <a:pt x="563" y="191"/>
                  </a:cubicBezTo>
                  <a:cubicBezTo>
                    <a:pt x="629" y="181"/>
                    <a:pt x="667" y="143"/>
                    <a:pt x="725" y="114"/>
                  </a:cubicBezTo>
                  <a:cubicBezTo>
                    <a:pt x="763" y="95"/>
                    <a:pt x="820" y="0"/>
                    <a:pt x="868" y="0"/>
                  </a:cubicBezTo>
                  <a:cubicBezTo>
                    <a:pt x="877" y="38"/>
                    <a:pt x="877" y="86"/>
                    <a:pt x="925" y="105"/>
                  </a:cubicBezTo>
                  <a:cubicBezTo>
                    <a:pt x="1011" y="152"/>
                    <a:pt x="934" y="210"/>
                    <a:pt x="963" y="267"/>
                  </a:cubicBezTo>
                  <a:cubicBezTo>
                    <a:pt x="992" y="324"/>
                    <a:pt x="1059" y="353"/>
                    <a:pt x="1116" y="381"/>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2" name="Freeform 50">
              <a:extLst>
                <a:ext uri="{FF2B5EF4-FFF2-40B4-BE49-F238E27FC236}">
                  <a16:creationId xmlns:a16="http://schemas.microsoft.com/office/drawing/2014/main" id="{565A4C0F-8AFC-4480-BC8A-B825F03A1939}"/>
                </a:ext>
              </a:extLst>
            </p:cNvPr>
            <p:cNvSpPr>
              <a:spLocks noChangeArrowheads="1"/>
            </p:cNvSpPr>
            <p:nvPr/>
          </p:nvSpPr>
          <p:spPr bwMode="auto">
            <a:xfrm>
              <a:off x="5323954" y="304456"/>
              <a:ext cx="556872" cy="660347"/>
            </a:xfrm>
            <a:custGeom>
              <a:avLst/>
              <a:gdLst>
                <a:gd name="T0" fmla="*/ 393453 w 2252"/>
                <a:gd name="T1" fmla="*/ 985065 h 2671"/>
                <a:gd name="T2" fmla="*/ 393453 w 2252"/>
                <a:gd name="T3" fmla="*/ 985065 h 2671"/>
                <a:gd name="T4" fmla="*/ 540004 w 2252"/>
                <a:gd name="T5" fmla="*/ 942841 h 2671"/>
                <a:gd name="T6" fmla="*/ 673142 w 2252"/>
                <a:gd name="T7" fmla="*/ 942841 h 2671"/>
                <a:gd name="T8" fmla="*/ 696491 w 2252"/>
                <a:gd name="T9" fmla="*/ 866837 h 2671"/>
                <a:gd name="T10" fmla="*/ 781938 w 2252"/>
                <a:gd name="T11" fmla="*/ 824116 h 2671"/>
                <a:gd name="T12" fmla="*/ 805783 w 2252"/>
                <a:gd name="T13" fmla="*/ 781395 h 2671"/>
                <a:gd name="T14" fmla="*/ 852978 w 2252"/>
                <a:gd name="T15" fmla="*/ 748609 h 2671"/>
                <a:gd name="T16" fmla="*/ 919050 w 2252"/>
                <a:gd name="T17" fmla="*/ 719798 h 2671"/>
                <a:gd name="T18" fmla="*/ 947367 w 2252"/>
                <a:gd name="T19" fmla="*/ 691483 h 2671"/>
                <a:gd name="T20" fmla="*/ 985619 w 2252"/>
                <a:gd name="T21" fmla="*/ 667638 h 2671"/>
                <a:gd name="T22" fmla="*/ 985619 w 2252"/>
                <a:gd name="T23" fmla="*/ 667638 h 2671"/>
                <a:gd name="T24" fmla="*/ 1004497 w 2252"/>
                <a:gd name="T25" fmla="*/ 615976 h 2671"/>
                <a:gd name="T26" fmla="*/ 1042252 w 2252"/>
                <a:gd name="T27" fmla="*/ 553882 h 2671"/>
                <a:gd name="T28" fmla="*/ 1108821 w 2252"/>
                <a:gd name="T29" fmla="*/ 345741 h 2671"/>
                <a:gd name="T30" fmla="*/ 1118260 w 2252"/>
                <a:gd name="T31" fmla="*/ 284144 h 2671"/>
                <a:gd name="T32" fmla="*/ 1056659 w 2252"/>
                <a:gd name="T33" fmla="*/ 298550 h 2671"/>
                <a:gd name="T34" fmla="*/ 1018903 w 2252"/>
                <a:gd name="T35" fmla="*/ 236952 h 2671"/>
                <a:gd name="T36" fmla="*/ 971212 w 2252"/>
                <a:gd name="T37" fmla="*/ 165916 h 2671"/>
                <a:gd name="T38" fmla="*/ 914579 w 2252"/>
                <a:gd name="T39" fmla="*/ 75507 h 2671"/>
                <a:gd name="T40" fmla="*/ 800815 w 2252"/>
                <a:gd name="T41" fmla="*/ 155981 h 2671"/>
                <a:gd name="T42" fmla="*/ 767531 w 2252"/>
                <a:gd name="T43" fmla="*/ 213108 h 2671"/>
                <a:gd name="T44" fmla="*/ 710898 w 2252"/>
                <a:gd name="T45" fmla="*/ 151510 h 2671"/>
                <a:gd name="T46" fmla="*/ 710898 w 2252"/>
                <a:gd name="T47" fmla="*/ 118228 h 2671"/>
                <a:gd name="T48" fmla="*/ 710898 w 2252"/>
                <a:gd name="T49" fmla="*/ 118228 h 2671"/>
                <a:gd name="T50" fmla="*/ 673142 w 2252"/>
                <a:gd name="T51" fmla="*/ 85442 h 2671"/>
                <a:gd name="T52" fmla="*/ 629922 w 2252"/>
                <a:gd name="T53" fmla="*/ 13909 h 2671"/>
                <a:gd name="T54" fmla="*/ 502248 w 2252"/>
                <a:gd name="T55" fmla="*/ 71036 h 2671"/>
                <a:gd name="T56" fmla="*/ 431208 w 2252"/>
                <a:gd name="T57" fmla="*/ 132634 h 2671"/>
                <a:gd name="T58" fmla="*/ 393453 w 2252"/>
                <a:gd name="T59" fmla="*/ 142072 h 2671"/>
                <a:gd name="T60" fmla="*/ 322413 w 2252"/>
                <a:gd name="T61" fmla="*/ 123195 h 2671"/>
                <a:gd name="T62" fmla="*/ 255844 w 2252"/>
                <a:gd name="T63" fmla="*/ 113757 h 2671"/>
                <a:gd name="T64" fmla="*/ 175365 w 2252"/>
                <a:gd name="T65" fmla="*/ 99351 h 2671"/>
                <a:gd name="T66" fmla="*/ 213120 w 2252"/>
                <a:gd name="T67" fmla="*/ 142072 h 2671"/>
                <a:gd name="T68" fmla="*/ 236966 w 2252"/>
                <a:gd name="T69" fmla="*/ 222546 h 2671"/>
                <a:gd name="T70" fmla="*/ 265283 w 2252"/>
                <a:gd name="T71" fmla="*/ 269738 h 2671"/>
                <a:gd name="T72" fmla="*/ 241934 w 2252"/>
                <a:gd name="T73" fmla="*/ 303020 h 2671"/>
                <a:gd name="T74" fmla="*/ 241934 w 2252"/>
                <a:gd name="T75" fmla="*/ 303020 h 2671"/>
                <a:gd name="T76" fmla="*/ 260811 w 2252"/>
                <a:gd name="T77" fmla="*/ 331335 h 2671"/>
                <a:gd name="T78" fmla="*/ 208649 w 2252"/>
                <a:gd name="T79" fmla="*/ 374056 h 2671"/>
                <a:gd name="T80" fmla="*/ 170894 w 2252"/>
                <a:gd name="T81" fmla="*/ 431183 h 2671"/>
                <a:gd name="T82" fmla="*/ 147048 w 2252"/>
                <a:gd name="T83" fmla="*/ 492781 h 2671"/>
                <a:gd name="T84" fmla="*/ 123202 w 2252"/>
                <a:gd name="T85" fmla="*/ 544940 h 2671"/>
                <a:gd name="T86" fmla="*/ 113763 w 2252"/>
                <a:gd name="T87" fmla="*/ 644291 h 2671"/>
                <a:gd name="T88" fmla="*/ 18878 w 2252"/>
                <a:gd name="T89" fmla="*/ 743642 h 2671"/>
                <a:gd name="T90" fmla="*/ 52162 w 2252"/>
                <a:gd name="T91" fmla="*/ 852431 h 2671"/>
                <a:gd name="T92" fmla="*/ 52162 w 2252"/>
                <a:gd name="T93" fmla="*/ 914029 h 2671"/>
                <a:gd name="T94" fmla="*/ 66569 w 2252"/>
                <a:gd name="T95" fmla="*/ 961717 h 2671"/>
                <a:gd name="T96" fmla="*/ 71040 w 2252"/>
                <a:gd name="T97" fmla="*/ 1051630 h 2671"/>
                <a:gd name="T98" fmla="*/ 61601 w 2252"/>
                <a:gd name="T99" fmla="*/ 1203140 h 2671"/>
                <a:gd name="T100" fmla="*/ 109292 w 2252"/>
                <a:gd name="T101" fmla="*/ 1260267 h 2671"/>
                <a:gd name="T102" fmla="*/ 132641 w 2252"/>
                <a:gd name="T103" fmla="*/ 1326335 h 2671"/>
                <a:gd name="T104" fmla="*/ 132641 w 2252"/>
                <a:gd name="T105" fmla="*/ 1326335 h 2671"/>
                <a:gd name="T106" fmla="*/ 203681 w 2252"/>
                <a:gd name="T107" fmla="*/ 1264738 h 2671"/>
                <a:gd name="T108" fmla="*/ 251373 w 2252"/>
                <a:gd name="T109" fmla="*/ 1208108 h 2671"/>
                <a:gd name="T110" fmla="*/ 251373 w 2252"/>
                <a:gd name="T111" fmla="*/ 1108757 h 2671"/>
                <a:gd name="T112" fmla="*/ 279689 w 2252"/>
                <a:gd name="T113" fmla="*/ 990032 h 2671"/>
                <a:gd name="T114" fmla="*/ 294096 w 2252"/>
                <a:gd name="T115" fmla="*/ 966188 h 2671"/>
                <a:gd name="T116" fmla="*/ 317445 w 2252"/>
                <a:gd name="T117" fmla="*/ 975626 h 2671"/>
                <a:gd name="T118" fmla="*/ 355697 w 2252"/>
                <a:gd name="T119" fmla="*/ 985065 h 2671"/>
                <a:gd name="T120" fmla="*/ 393453 w 2252"/>
                <a:gd name="T121" fmla="*/ 985065 h 26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52" h="2671">
                  <a:moveTo>
                    <a:pt x="792" y="1983"/>
                  </a:moveTo>
                  <a:lnTo>
                    <a:pt x="792" y="1983"/>
                  </a:lnTo>
                  <a:cubicBezTo>
                    <a:pt x="925" y="1898"/>
                    <a:pt x="897" y="1812"/>
                    <a:pt x="1087" y="1898"/>
                  </a:cubicBezTo>
                  <a:cubicBezTo>
                    <a:pt x="1164" y="1936"/>
                    <a:pt x="1268" y="1878"/>
                    <a:pt x="1355" y="1898"/>
                  </a:cubicBezTo>
                  <a:cubicBezTo>
                    <a:pt x="1412" y="1907"/>
                    <a:pt x="1392" y="1793"/>
                    <a:pt x="1402" y="1745"/>
                  </a:cubicBezTo>
                  <a:cubicBezTo>
                    <a:pt x="1440" y="1611"/>
                    <a:pt x="1517" y="1774"/>
                    <a:pt x="1574" y="1659"/>
                  </a:cubicBezTo>
                  <a:cubicBezTo>
                    <a:pt x="1593" y="1621"/>
                    <a:pt x="1564" y="1573"/>
                    <a:pt x="1622" y="1573"/>
                  </a:cubicBezTo>
                  <a:cubicBezTo>
                    <a:pt x="1660" y="1573"/>
                    <a:pt x="1688" y="1526"/>
                    <a:pt x="1717" y="1507"/>
                  </a:cubicBezTo>
                  <a:cubicBezTo>
                    <a:pt x="1784" y="1507"/>
                    <a:pt x="1812" y="1507"/>
                    <a:pt x="1850" y="1449"/>
                  </a:cubicBezTo>
                  <a:cubicBezTo>
                    <a:pt x="1860" y="1430"/>
                    <a:pt x="1879" y="1411"/>
                    <a:pt x="1907" y="1392"/>
                  </a:cubicBezTo>
                  <a:cubicBezTo>
                    <a:pt x="1927" y="1383"/>
                    <a:pt x="1965" y="1354"/>
                    <a:pt x="1984" y="1344"/>
                  </a:cubicBezTo>
                  <a:cubicBezTo>
                    <a:pt x="1965" y="1316"/>
                    <a:pt x="2003" y="1268"/>
                    <a:pt x="2022" y="1240"/>
                  </a:cubicBezTo>
                  <a:cubicBezTo>
                    <a:pt x="2060" y="1173"/>
                    <a:pt x="2003" y="1163"/>
                    <a:pt x="2098" y="1115"/>
                  </a:cubicBezTo>
                  <a:cubicBezTo>
                    <a:pt x="2194" y="1077"/>
                    <a:pt x="2213" y="782"/>
                    <a:pt x="2232" y="696"/>
                  </a:cubicBezTo>
                  <a:cubicBezTo>
                    <a:pt x="2241" y="658"/>
                    <a:pt x="2241" y="610"/>
                    <a:pt x="2251" y="572"/>
                  </a:cubicBezTo>
                  <a:cubicBezTo>
                    <a:pt x="2203" y="515"/>
                    <a:pt x="2194" y="639"/>
                    <a:pt x="2127" y="601"/>
                  </a:cubicBezTo>
                  <a:cubicBezTo>
                    <a:pt x="2098" y="581"/>
                    <a:pt x="2060" y="505"/>
                    <a:pt x="2051" y="477"/>
                  </a:cubicBezTo>
                  <a:cubicBezTo>
                    <a:pt x="2031" y="410"/>
                    <a:pt x="1974" y="400"/>
                    <a:pt x="1955" y="334"/>
                  </a:cubicBezTo>
                  <a:cubicBezTo>
                    <a:pt x="1936" y="276"/>
                    <a:pt x="1907" y="181"/>
                    <a:pt x="1841" y="152"/>
                  </a:cubicBezTo>
                  <a:cubicBezTo>
                    <a:pt x="1669" y="67"/>
                    <a:pt x="1707" y="267"/>
                    <a:pt x="1612" y="314"/>
                  </a:cubicBezTo>
                  <a:cubicBezTo>
                    <a:pt x="1564" y="343"/>
                    <a:pt x="1574" y="419"/>
                    <a:pt x="1545" y="429"/>
                  </a:cubicBezTo>
                  <a:cubicBezTo>
                    <a:pt x="1469" y="448"/>
                    <a:pt x="1440" y="353"/>
                    <a:pt x="1431" y="305"/>
                  </a:cubicBezTo>
                  <a:cubicBezTo>
                    <a:pt x="1431" y="286"/>
                    <a:pt x="1431" y="257"/>
                    <a:pt x="1431" y="238"/>
                  </a:cubicBezTo>
                  <a:cubicBezTo>
                    <a:pt x="1355" y="172"/>
                    <a:pt x="1355" y="172"/>
                    <a:pt x="1355" y="172"/>
                  </a:cubicBezTo>
                  <a:cubicBezTo>
                    <a:pt x="1307" y="143"/>
                    <a:pt x="1335" y="57"/>
                    <a:pt x="1268" y="28"/>
                  </a:cubicBezTo>
                  <a:cubicBezTo>
                    <a:pt x="1192" y="0"/>
                    <a:pt x="1040" y="67"/>
                    <a:pt x="1011" y="143"/>
                  </a:cubicBezTo>
                  <a:cubicBezTo>
                    <a:pt x="983" y="210"/>
                    <a:pt x="944" y="276"/>
                    <a:pt x="868" y="267"/>
                  </a:cubicBezTo>
                  <a:cubicBezTo>
                    <a:pt x="830" y="267"/>
                    <a:pt x="811" y="257"/>
                    <a:pt x="792" y="286"/>
                  </a:cubicBezTo>
                  <a:cubicBezTo>
                    <a:pt x="716" y="324"/>
                    <a:pt x="706" y="238"/>
                    <a:pt x="649" y="248"/>
                  </a:cubicBezTo>
                  <a:cubicBezTo>
                    <a:pt x="592" y="257"/>
                    <a:pt x="572" y="276"/>
                    <a:pt x="515" y="229"/>
                  </a:cubicBezTo>
                  <a:cubicBezTo>
                    <a:pt x="467" y="191"/>
                    <a:pt x="344" y="105"/>
                    <a:pt x="353" y="200"/>
                  </a:cubicBezTo>
                  <a:cubicBezTo>
                    <a:pt x="363" y="229"/>
                    <a:pt x="410" y="267"/>
                    <a:pt x="429" y="286"/>
                  </a:cubicBezTo>
                  <a:cubicBezTo>
                    <a:pt x="467" y="324"/>
                    <a:pt x="439" y="419"/>
                    <a:pt x="477" y="448"/>
                  </a:cubicBezTo>
                  <a:cubicBezTo>
                    <a:pt x="515" y="477"/>
                    <a:pt x="544" y="496"/>
                    <a:pt x="534" y="543"/>
                  </a:cubicBezTo>
                  <a:cubicBezTo>
                    <a:pt x="525" y="572"/>
                    <a:pt x="506" y="591"/>
                    <a:pt x="487" y="610"/>
                  </a:cubicBezTo>
                  <a:cubicBezTo>
                    <a:pt x="525" y="667"/>
                    <a:pt x="525" y="667"/>
                    <a:pt x="525" y="667"/>
                  </a:cubicBezTo>
                  <a:cubicBezTo>
                    <a:pt x="487" y="715"/>
                    <a:pt x="439" y="686"/>
                    <a:pt x="420" y="753"/>
                  </a:cubicBezTo>
                  <a:cubicBezTo>
                    <a:pt x="410" y="791"/>
                    <a:pt x="363" y="839"/>
                    <a:pt x="344" y="868"/>
                  </a:cubicBezTo>
                  <a:cubicBezTo>
                    <a:pt x="315" y="906"/>
                    <a:pt x="296" y="944"/>
                    <a:pt x="296" y="992"/>
                  </a:cubicBezTo>
                  <a:cubicBezTo>
                    <a:pt x="296" y="1030"/>
                    <a:pt x="248" y="1058"/>
                    <a:pt x="248" y="1097"/>
                  </a:cubicBezTo>
                  <a:cubicBezTo>
                    <a:pt x="239" y="1163"/>
                    <a:pt x="258" y="1230"/>
                    <a:pt x="229" y="1297"/>
                  </a:cubicBezTo>
                  <a:cubicBezTo>
                    <a:pt x="181" y="1383"/>
                    <a:pt x="67" y="1402"/>
                    <a:pt x="38" y="1497"/>
                  </a:cubicBezTo>
                  <a:cubicBezTo>
                    <a:pt x="0" y="1611"/>
                    <a:pt x="162" y="1602"/>
                    <a:pt x="105" y="1716"/>
                  </a:cubicBezTo>
                  <a:cubicBezTo>
                    <a:pt x="76" y="1783"/>
                    <a:pt x="105" y="1783"/>
                    <a:pt x="105" y="1840"/>
                  </a:cubicBezTo>
                  <a:cubicBezTo>
                    <a:pt x="105" y="1888"/>
                    <a:pt x="115" y="1888"/>
                    <a:pt x="134" y="1936"/>
                  </a:cubicBezTo>
                  <a:cubicBezTo>
                    <a:pt x="153" y="1983"/>
                    <a:pt x="124" y="2060"/>
                    <a:pt x="143" y="2117"/>
                  </a:cubicBezTo>
                  <a:cubicBezTo>
                    <a:pt x="181" y="2250"/>
                    <a:pt x="29" y="2308"/>
                    <a:pt x="124" y="2422"/>
                  </a:cubicBezTo>
                  <a:cubicBezTo>
                    <a:pt x="220" y="2537"/>
                    <a:pt x="220" y="2537"/>
                    <a:pt x="220" y="2537"/>
                  </a:cubicBezTo>
                  <a:cubicBezTo>
                    <a:pt x="248" y="2575"/>
                    <a:pt x="248" y="2632"/>
                    <a:pt x="267" y="2670"/>
                  </a:cubicBezTo>
                  <a:cubicBezTo>
                    <a:pt x="334" y="2651"/>
                    <a:pt x="353" y="2584"/>
                    <a:pt x="410" y="2546"/>
                  </a:cubicBezTo>
                  <a:cubicBezTo>
                    <a:pt x="458" y="2517"/>
                    <a:pt x="496" y="2489"/>
                    <a:pt x="506" y="2432"/>
                  </a:cubicBezTo>
                  <a:cubicBezTo>
                    <a:pt x="515" y="2365"/>
                    <a:pt x="448" y="2298"/>
                    <a:pt x="506" y="2232"/>
                  </a:cubicBezTo>
                  <a:cubicBezTo>
                    <a:pt x="572" y="2165"/>
                    <a:pt x="563" y="2088"/>
                    <a:pt x="563" y="1993"/>
                  </a:cubicBezTo>
                  <a:cubicBezTo>
                    <a:pt x="572" y="1974"/>
                    <a:pt x="563" y="1945"/>
                    <a:pt x="592" y="1945"/>
                  </a:cubicBezTo>
                  <a:cubicBezTo>
                    <a:pt x="601" y="1945"/>
                    <a:pt x="630" y="1964"/>
                    <a:pt x="639" y="1964"/>
                  </a:cubicBezTo>
                  <a:cubicBezTo>
                    <a:pt x="658" y="1983"/>
                    <a:pt x="687" y="1983"/>
                    <a:pt x="716" y="1983"/>
                  </a:cubicBezTo>
                  <a:cubicBezTo>
                    <a:pt x="734" y="1983"/>
                    <a:pt x="773" y="1974"/>
                    <a:pt x="792" y="198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3" name="Freeform 51">
              <a:extLst>
                <a:ext uri="{FF2B5EF4-FFF2-40B4-BE49-F238E27FC236}">
                  <a16:creationId xmlns:a16="http://schemas.microsoft.com/office/drawing/2014/main" id="{C9633B83-2AAA-4C6B-9AEE-0BBD8104DD22}"/>
                </a:ext>
              </a:extLst>
            </p:cNvPr>
            <p:cNvSpPr>
              <a:spLocks noChangeArrowheads="1"/>
            </p:cNvSpPr>
            <p:nvPr/>
          </p:nvSpPr>
          <p:spPr bwMode="auto">
            <a:xfrm>
              <a:off x="5510368" y="636999"/>
              <a:ext cx="393365" cy="415481"/>
            </a:xfrm>
            <a:custGeom>
              <a:avLst/>
              <a:gdLst>
                <a:gd name="T0" fmla="*/ 18853 w 1593"/>
                <a:gd name="T1" fmla="*/ 317292 h 1680"/>
                <a:gd name="T2" fmla="*/ 18853 w 1593"/>
                <a:gd name="T3" fmla="*/ 317292 h 1680"/>
                <a:gd name="T4" fmla="*/ 165216 w 1593"/>
                <a:gd name="T5" fmla="*/ 275086 h 1680"/>
                <a:gd name="T6" fmla="*/ 298182 w 1593"/>
                <a:gd name="T7" fmla="*/ 275086 h 1680"/>
                <a:gd name="T8" fmla="*/ 321501 w 1593"/>
                <a:gd name="T9" fmla="*/ 199115 h 1680"/>
                <a:gd name="T10" fmla="*/ 406837 w 1593"/>
                <a:gd name="T11" fmla="*/ 156412 h 1680"/>
                <a:gd name="T12" fmla="*/ 430652 w 1593"/>
                <a:gd name="T13" fmla="*/ 113709 h 1680"/>
                <a:gd name="T14" fmla="*/ 477786 w 1593"/>
                <a:gd name="T15" fmla="*/ 80937 h 1680"/>
                <a:gd name="T16" fmla="*/ 543773 w 1593"/>
                <a:gd name="T17" fmla="*/ 52137 h 1680"/>
                <a:gd name="T18" fmla="*/ 572053 w 1593"/>
                <a:gd name="T19" fmla="*/ 23834 h 1680"/>
                <a:gd name="T20" fmla="*/ 610256 w 1593"/>
                <a:gd name="T21" fmla="*/ 0 h 1680"/>
                <a:gd name="T22" fmla="*/ 610256 w 1593"/>
                <a:gd name="T23" fmla="*/ 0 h 1680"/>
                <a:gd name="T24" fmla="*/ 629109 w 1593"/>
                <a:gd name="T25" fmla="*/ 9931 h 1680"/>
                <a:gd name="T26" fmla="*/ 647963 w 1593"/>
                <a:gd name="T27" fmla="*/ 85406 h 1680"/>
                <a:gd name="T28" fmla="*/ 671778 w 1593"/>
                <a:gd name="T29" fmla="*/ 146977 h 1680"/>
                <a:gd name="T30" fmla="*/ 752153 w 1593"/>
                <a:gd name="T31" fmla="*/ 204080 h 1680"/>
                <a:gd name="T32" fmla="*/ 752153 w 1593"/>
                <a:gd name="T33" fmla="*/ 204080 h 1680"/>
                <a:gd name="T34" fmla="*/ 733300 w 1593"/>
                <a:gd name="T35" fmla="*/ 265155 h 1680"/>
                <a:gd name="T36" fmla="*/ 681205 w 1593"/>
                <a:gd name="T37" fmla="*/ 288989 h 1680"/>
                <a:gd name="T38" fmla="*/ 733300 w 1593"/>
                <a:gd name="T39" fmla="*/ 359995 h 1680"/>
                <a:gd name="T40" fmla="*/ 752153 w 1593"/>
                <a:gd name="T41" fmla="*/ 378864 h 1680"/>
                <a:gd name="T42" fmla="*/ 775968 w 1593"/>
                <a:gd name="T43" fmla="*/ 378864 h 1680"/>
                <a:gd name="T44" fmla="*/ 766045 w 1593"/>
                <a:gd name="T45" fmla="*/ 440932 h 1680"/>
                <a:gd name="T46" fmla="*/ 780433 w 1593"/>
                <a:gd name="T47" fmla="*/ 544710 h 1680"/>
                <a:gd name="T48" fmla="*/ 761580 w 1593"/>
                <a:gd name="T49" fmla="*/ 606282 h 1680"/>
                <a:gd name="T50" fmla="*/ 742726 w 1593"/>
                <a:gd name="T51" fmla="*/ 634585 h 1680"/>
                <a:gd name="T52" fmla="*/ 671778 w 1593"/>
                <a:gd name="T53" fmla="*/ 625150 h 1680"/>
                <a:gd name="T54" fmla="*/ 619683 w 1593"/>
                <a:gd name="T55" fmla="*/ 715025 h 1680"/>
                <a:gd name="T56" fmla="*/ 543773 w 1593"/>
                <a:gd name="T57" fmla="*/ 833699 h 1680"/>
                <a:gd name="T58" fmla="*/ 543773 w 1593"/>
                <a:gd name="T59" fmla="*/ 833699 h 1680"/>
                <a:gd name="T60" fmla="*/ 515493 w 1593"/>
                <a:gd name="T61" fmla="*/ 828734 h 1680"/>
                <a:gd name="T62" fmla="*/ 444544 w 1593"/>
                <a:gd name="T63" fmla="*/ 824265 h 1680"/>
                <a:gd name="T64" fmla="*/ 368634 w 1593"/>
                <a:gd name="T65" fmla="*/ 824265 h 1680"/>
                <a:gd name="T66" fmla="*/ 364169 w 1593"/>
                <a:gd name="T67" fmla="*/ 828734 h 1680"/>
                <a:gd name="T68" fmla="*/ 364169 w 1593"/>
                <a:gd name="T69" fmla="*/ 828734 h 1680"/>
                <a:gd name="T70" fmla="*/ 298182 w 1593"/>
                <a:gd name="T71" fmla="*/ 772128 h 1680"/>
                <a:gd name="T72" fmla="*/ 246087 w 1593"/>
                <a:gd name="T73" fmla="*/ 738859 h 1680"/>
                <a:gd name="T74" fmla="*/ 203419 w 1593"/>
                <a:gd name="T75" fmla="*/ 686722 h 1680"/>
                <a:gd name="T76" fmla="*/ 127509 w 1593"/>
                <a:gd name="T77" fmla="*/ 648985 h 1680"/>
                <a:gd name="T78" fmla="*/ 70948 w 1593"/>
                <a:gd name="T79" fmla="*/ 592378 h 1680"/>
                <a:gd name="T80" fmla="*/ 52095 w 1593"/>
                <a:gd name="T81" fmla="*/ 540241 h 1680"/>
                <a:gd name="T82" fmla="*/ 18853 w 1593"/>
                <a:gd name="T83" fmla="*/ 402698 h 1680"/>
                <a:gd name="T84" fmla="*/ 18853 w 1593"/>
                <a:gd name="T85" fmla="*/ 317292 h 16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93" h="1680">
                  <a:moveTo>
                    <a:pt x="38" y="639"/>
                  </a:moveTo>
                  <a:lnTo>
                    <a:pt x="38" y="639"/>
                  </a:lnTo>
                  <a:cubicBezTo>
                    <a:pt x="171" y="554"/>
                    <a:pt x="143" y="468"/>
                    <a:pt x="333" y="554"/>
                  </a:cubicBezTo>
                  <a:cubicBezTo>
                    <a:pt x="410" y="592"/>
                    <a:pt x="514" y="534"/>
                    <a:pt x="601" y="554"/>
                  </a:cubicBezTo>
                  <a:cubicBezTo>
                    <a:pt x="658" y="563"/>
                    <a:pt x="638" y="449"/>
                    <a:pt x="648" y="401"/>
                  </a:cubicBezTo>
                  <a:cubicBezTo>
                    <a:pt x="686" y="267"/>
                    <a:pt x="763" y="430"/>
                    <a:pt x="820" y="315"/>
                  </a:cubicBezTo>
                  <a:cubicBezTo>
                    <a:pt x="839" y="277"/>
                    <a:pt x="810" y="229"/>
                    <a:pt x="868" y="229"/>
                  </a:cubicBezTo>
                  <a:cubicBezTo>
                    <a:pt x="906" y="229"/>
                    <a:pt x="934" y="182"/>
                    <a:pt x="963" y="163"/>
                  </a:cubicBezTo>
                  <a:cubicBezTo>
                    <a:pt x="1030" y="163"/>
                    <a:pt x="1058" y="163"/>
                    <a:pt x="1096" y="105"/>
                  </a:cubicBezTo>
                  <a:cubicBezTo>
                    <a:pt x="1106" y="86"/>
                    <a:pt x="1125" y="67"/>
                    <a:pt x="1153" y="48"/>
                  </a:cubicBezTo>
                  <a:cubicBezTo>
                    <a:pt x="1173" y="39"/>
                    <a:pt x="1211" y="10"/>
                    <a:pt x="1230" y="0"/>
                  </a:cubicBezTo>
                  <a:cubicBezTo>
                    <a:pt x="1230" y="10"/>
                    <a:pt x="1249" y="20"/>
                    <a:pt x="1268" y="20"/>
                  </a:cubicBezTo>
                  <a:cubicBezTo>
                    <a:pt x="1268" y="96"/>
                    <a:pt x="1249" y="125"/>
                    <a:pt x="1306" y="172"/>
                  </a:cubicBezTo>
                  <a:cubicBezTo>
                    <a:pt x="1354" y="220"/>
                    <a:pt x="1325" y="248"/>
                    <a:pt x="1354" y="296"/>
                  </a:cubicBezTo>
                  <a:cubicBezTo>
                    <a:pt x="1363" y="334"/>
                    <a:pt x="1468" y="439"/>
                    <a:pt x="1516" y="411"/>
                  </a:cubicBezTo>
                  <a:cubicBezTo>
                    <a:pt x="1516" y="439"/>
                    <a:pt x="1506" y="515"/>
                    <a:pt x="1478" y="534"/>
                  </a:cubicBezTo>
                  <a:cubicBezTo>
                    <a:pt x="1440" y="563"/>
                    <a:pt x="1411" y="563"/>
                    <a:pt x="1373" y="582"/>
                  </a:cubicBezTo>
                  <a:cubicBezTo>
                    <a:pt x="1297" y="611"/>
                    <a:pt x="1459" y="706"/>
                    <a:pt x="1478" y="725"/>
                  </a:cubicBezTo>
                  <a:cubicBezTo>
                    <a:pt x="1497" y="735"/>
                    <a:pt x="1497" y="754"/>
                    <a:pt x="1516" y="763"/>
                  </a:cubicBezTo>
                  <a:cubicBezTo>
                    <a:pt x="1535" y="773"/>
                    <a:pt x="1544" y="763"/>
                    <a:pt x="1564" y="763"/>
                  </a:cubicBezTo>
                  <a:cubicBezTo>
                    <a:pt x="1564" y="801"/>
                    <a:pt x="1554" y="849"/>
                    <a:pt x="1544" y="888"/>
                  </a:cubicBezTo>
                  <a:cubicBezTo>
                    <a:pt x="1544" y="954"/>
                    <a:pt x="1592" y="1040"/>
                    <a:pt x="1573" y="1097"/>
                  </a:cubicBezTo>
                  <a:cubicBezTo>
                    <a:pt x="1554" y="1173"/>
                    <a:pt x="1440" y="1155"/>
                    <a:pt x="1535" y="1221"/>
                  </a:cubicBezTo>
                  <a:cubicBezTo>
                    <a:pt x="1583" y="1259"/>
                    <a:pt x="1544" y="1297"/>
                    <a:pt x="1497" y="1278"/>
                  </a:cubicBezTo>
                  <a:cubicBezTo>
                    <a:pt x="1459" y="1278"/>
                    <a:pt x="1382" y="1221"/>
                    <a:pt x="1354" y="1259"/>
                  </a:cubicBezTo>
                  <a:cubicBezTo>
                    <a:pt x="1325" y="1288"/>
                    <a:pt x="1363" y="1498"/>
                    <a:pt x="1249" y="1440"/>
                  </a:cubicBezTo>
                  <a:cubicBezTo>
                    <a:pt x="1153" y="1393"/>
                    <a:pt x="1173" y="1631"/>
                    <a:pt x="1096" y="1679"/>
                  </a:cubicBezTo>
                  <a:cubicBezTo>
                    <a:pt x="1039" y="1669"/>
                    <a:pt x="1039" y="1669"/>
                    <a:pt x="1039" y="1669"/>
                  </a:cubicBezTo>
                  <a:cubicBezTo>
                    <a:pt x="1001" y="1660"/>
                    <a:pt x="944" y="1669"/>
                    <a:pt x="896" y="1660"/>
                  </a:cubicBezTo>
                  <a:cubicBezTo>
                    <a:pt x="858" y="1650"/>
                    <a:pt x="772" y="1622"/>
                    <a:pt x="743" y="1660"/>
                  </a:cubicBezTo>
                  <a:cubicBezTo>
                    <a:pt x="743" y="1669"/>
                    <a:pt x="734" y="1669"/>
                    <a:pt x="734" y="1669"/>
                  </a:cubicBezTo>
                  <a:cubicBezTo>
                    <a:pt x="677" y="1650"/>
                    <a:pt x="619" y="1622"/>
                    <a:pt x="601" y="1555"/>
                  </a:cubicBezTo>
                  <a:cubicBezTo>
                    <a:pt x="581" y="1469"/>
                    <a:pt x="562" y="1517"/>
                    <a:pt x="496" y="1488"/>
                  </a:cubicBezTo>
                  <a:cubicBezTo>
                    <a:pt x="467" y="1469"/>
                    <a:pt x="429" y="1412"/>
                    <a:pt x="410" y="1383"/>
                  </a:cubicBezTo>
                  <a:cubicBezTo>
                    <a:pt x="362" y="1326"/>
                    <a:pt x="324" y="1317"/>
                    <a:pt x="257" y="1307"/>
                  </a:cubicBezTo>
                  <a:cubicBezTo>
                    <a:pt x="181" y="1288"/>
                    <a:pt x="238" y="1193"/>
                    <a:pt x="143" y="1193"/>
                  </a:cubicBezTo>
                  <a:cubicBezTo>
                    <a:pt x="114" y="1193"/>
                    <a:pt x="114" y="1116"/>
                    <a:pt x="105" y="1088"/>
                  </a:cubicBezTo>
                  <a:cubicBezTo>
                    <a:pt x="66" y="992"/>
                    <a:pt x="0" y="916"/>
                    <a:pt x="38" y="811"/>
                  </a:cubicBezTo>
                  <a:cubicBezTo>
                    <a:pt x="38" y="639"/>
                    <a:pt x="38" y="639"/>
                    <a:pt x="38" y="63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4" name="Freeform 52">
              <a:extLst>
                <a:ext uri="{FF2B5EF4-FFF2-40B4-BE49-F238E27FC236}">
                  <a16:creationId xmlns:a16="http://schemas.microsoft.com/office/drawing/2014/main" id="{58A6F90F-98C6-4571-91EC-5A6E330D16BD}"/>
                </a:ext>
              </a:extLst>
            </p:cNvPr>
            <p:cNvSpPr>
              <a:spLocks noChangeArrowheads="1"/>
            </p:cNvSpPr>
            <p:nvPr/>
          </p:nvSpPr>
          <p:spPr bwMode="auto">
            <a:xfrm>
              <a:off x="5158868" y="786288"/>
              <a:ext cx="532385" cy="973142"/>
            </a:xfrm>
            <a:custGeom>
              <a:avLst/>
              <a:gdLst>
                <a:gd name="T0" fmla="*/ 463790 w 2156"/>
                <a:gd name="T1" fmla="*/ 359780 h 3940"/>
                <a:gd name="T2" fmla="*/ 582469 w 2156"/>
                <a:gd name="T3" fmla="*/ 241673 h 3940"/>
                <a:gd name="T4" fmla="*/ 610773 w 2156"/>
                <a:gd name="T5" fmla="*/ 23820 h 3940"/>
                <a:gd name="T6" fmla="*/ 648512 w 2156"/>
                <a:gd name="T7" fmla="*/ 9429 h 3940"/>
                <a:gd name="T8" fmla="*/ 724486 w 2156"/>
                <a:gd name="T9" fmla="*/ 18857 h 3940"/>
                <a:gd name="T10" fmla="*/ 724486 w 2156"/>
                <a:gd name="T11" fmla="*/ 104212 h 3940"/>
                <a:gd name="T12" fmla="*/ 776625 w 2156"/>
                <a:gd name="T13" fmla="*/ 293779 h 3940"/>
                <a:gd name="T14" fmla="*/ 909208 w 2156"/>
                <a:gd name="T15" fmla="*/ 388066 h 3940"/>
                <a:gd name="T16" fmla="*/ 1004051 w 2156"/>
                <a:gd name="T17" fmla="*/ 473421 h 3940"/>
                <a:gd name="T18" fmla="*/ 1070094 w 2156"/>
                <a:gd name="T19" fmla="*/ 529993 h 3940"/>
                <a:gd name="T20" fmla="*/ 1065129 w 2156"/>
                <a:gd name="T21" fmla="*/ 705168 h 3940"/>
                <a:gd name="T22" fmla="*/ 994120 w 2156"/>
                <a:gd name="T23" fmla="*/ 823772 h 3940"/>
                <a:gd name="T24" fmla="*/ 890338 w 2156"/>
                <a:gd name="T25" fmla="*/ 984556 h 3940"/>
                <a:gd name="T26" fmla="*/ 767191 w 2156"/>
                <a:gd name="T27" fmla="*/ 1102663 h 3940"/>
                <a:gd name="T28" fmla="*/ 662912 w 2156"/>
                <a:gd name="T29" fmla="*/ 1202409 h 3940"/>
                <a:gd name="T30" fmla="*/ 515930 w 2156"/>
                <a:gd name="T31" fmla="*/ 1334907 h 3940"/>
                <a:gd name="T32" fmla="*/ 444921 w 2156"/>
                <a:gd name="T33" fmla="*/ 1514549 h 3940"/>
                <a:gd name="T34" fmla="*/ 525364 w 2156"/>
                <a:gd name="T35" fmla="*/ 1476834 h 3940"/>
                <a:gd name="T36" fmla="*/ 478191 w 2156"/>
                <a:gd name="T37" fmla="*/ 1604370 h 3940"/>
                <a:gd name="T38" fmla="*/ 473225 w 2156"/>
                <a:gd name="T39" fmla="*/ 1694687 h 3940"/>
                <a:gd name="T40" fmla="*/ 515930 w 2156"/>
                <a:gd name="T41" fmla="*/ 1803365 h 3940"/>
                <a:gd name="T42" fmla="*/ 497060 w 2156"/>
                <a:gd name="T43" fmla="*/ 1917006 h 3940"/>
                <a:gd name="T44" fmla="*/ 402216 w 2156"/>
                <a:gd name="T45" fmla="*/ 1893186 h 3940"/>
                <a:gd name="T46" fmla="*/ 331208 w 2156"/>
                <a:gd name="T47" fmla="*/ 1803365 h 3940"/>
                <a:gd name="T48" fmla="*/ 274600 w 2156"/>
                <a:gd name="T49" fmla="*/ 1807831 h 3940"/>
                <a:gd name="T50" fmla="*/ 47174 w 2156"/>
                <a:gd name="T51" fmla="*/ 1661438 h 3940"/>
                <a:gd name="T52" fmla="*/ 47174 w 2156"/>
                <a:gd name="T53" fmla="*/ 1637618 h 3940"/>
                <a:gd name="T54" fmla="*/ 165356 w 2156"/>
                <a:gd name="T55" fmla="*/ 1566655 h 3940"/>
                <a:gd name="T56" fmla="*/ 217495 w 2156"/>
                <a:gd name="T57" fmla="*/ 1419765 h 3940"/>
                <a:gd name="T58" fmla="*/ 265165 w 2156"/>
                <a:gd name="T59" fmla="*/ 1386517 h 3940"/>
                <a:gd name="T60" fmla="*/ 213026 w 2156"/>
                <a:gd name="T61" fmla="*/ 1306125 h 3940"/>
                <a:gd name="T62" fmla="*/ 203591 w 2156"/>
                <a:gd name="T63" fmla="*/ 1221266 h 3940"/>
                <a:gd name="T64" fmla="*/ 146486 w 2156"/>
                <a:gd name="T65" fmla="*/ 1050557 h 3940"/>
                <a:gd name="T66" fmla="*/ 236364 w 2156"/>
                <a:gd name="T67" fmla="*/ 970165 h 3940"/>
                <a:gd name="T68" fmla="*/ 345608 w 2156"/>
                <a:gd name="T69" fmla="*/ 809380 h 3940"/>
                <a:gd name="T70" fmla="*/ 388313 w 2156"/>
                <a:gd name="T71" fmla="*/ 776132 h 3940"/>
                <a:gd name="T72" fmla="*/ 407182 w 2156"/>
                <a:gd name="T73" fmla="*/ 662491 h 3940"/>
                <a:gd name="T74" fmla="*/ 430521 w 2156"/>
                <a:gd name="T75" fmla="*/ 544384 h 3940"/>
                <a:gd name="T76" fmla="*/ 463790 w 2156"/>
                <a:gd name="T77" fmla="*/ 359780 h 39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56" h="3940">
                  <a:moveTo>
                    <a:pt x="934" y="725"/>
                  </a:moveTo>
                  <a:lnTo>
                    <a:pt x="934" y="725"/>
                  </a:lnTo>
                  <a:cubicBezTo>
                    <a:pt x="1001" y="706"/>
                    <a:pt x="1020" y="639"/>
                    <a:pt x="1077" y="601"/>
                  </a:cubicBezTo>
                  <a:cubicBezTo>
                    <a:pt x="1125" y="572"/>
                    <a:pt x="1163" y="544"/>
                    <a:pt x="1173" y="487"/>
                  </a:cubicBezTo>
                  <a:cubicBezTo>
                    <a:pt x="1182" y="420"/>
                    <a:pt x="1115" y="353"/>
                    <a:pt x="1173" y="287"/>
                  </a:cubicBezTo>
                  <a:cubicBezTo>
                    <a:pt x="1239" y="220"/>
                    <a:pt x="1230" y="143"/>
                    <a:pt x="1230" y="48"/>
                  </a:cubicBezTo>
                  <a:cubicBezTo>
                    <a:pt x="1239" y="29"/>
                    <a:pt x="1230" y="0"/>
                    <a:pt x="1259" y="0"/>
                  </a:cubicBezTo>
                  <a:cubicBezTo>
                    <a:pt x="1268" y="0"/>
                    <a:pt x="1297" y="19"/>
                    <a:pt x="1306" y="19"/>
                  </a:cubicBezTo>
                  <a:cubicBezTo>
                    <a:pt x="1325" y="38"/>
                    <a:pt x="1354" y="38"/>
                    <a:pt x="1383" y="38"/>
                  </a:cubicBezTo>
                  <a:cubicBezTo>
                    <a:pt x="1401" y="38"/>
                    <a:pt x="1440" y="29"/>
                    <a:pt x="1459" y="38"/>
                  </a:cubicBezTo>
                  <a:cubicBezTo>
                    <a:pt x="1459" y="210"/>
                    <a:pt x="1459" y="210"/>
                    <a:pt x="1459" y="210"/>
                  </a:cubicBezTo>
                  <a:cubicBezTo>
                    <a:pt x="1421" y="315"/>
                    <a:pt x="1487" y="391"/>
                    <a:pt x="1526" y="487"/>
                  </a:cubicBezTo>
                  <a:cubicBezTo>
                    <a:pt x="1535" y="515"/>
                    <a:pt x="1535" y="592"/>
                    <a:pt x="1564" y="592"/>
                  </a:cubicBezTo>
                  <a:cubicBezTo>
                    <a:pt x="1659" y="592"/>
                    <a:pt x="1602" y="687"/>
                    <a:pt x="1678" y="706"/>
                  </a:cubicBezTo>
                  <a:cubicBezTo>
                    <a:pt x="1745" y="716"/>
                    <a:pt x="1783" y="725"/>
                    <a:pt x="1831" y="782"/>
                  </a:cubicBezTo>
                  <a:cubicBezTo>
                    <a:pt x="1850" y="811"/>
                    <a:pt x="1888" y="868"/>
                    <a:pt x="1917" y="887"/>
                  </a:cubicBezTo>
                  <a:cubicBezTo>
                    <a:pt x="1983" y="916"/>
                    <a:pt x="2002" y="868"/>
                    <a:pt x="2022" y="954"/>
                  </a:cubicBezTo>
                  <a:cubicBezTo>
                    <a:pt x="2040" y="1021"/>
                    <a:pt x="2098" y="1049"/>
                    <a:pt x="2155" y="1068"/>
                  </a:cubicBezTo>
                  <a:cubicBezTo>
                    <a:pt x="2145" y="1145"/>
                    <a:pt x="2145" y="1221"/>
                    <a:pt x="2126" y="1297"/>
                  </a:cubicBezTo>
                  <a:cubicBezTo>
                    <a:pt x="2107" y="1364"/>
                    <a:pt x="2126" y="1364"/>
                    <a:pt x="2145" y="1421"/>
                  </a:cubicBezTo>
                  <a:cubicBezTo>
                    <a:pt x="2145" y="1469"/>
                    <a:pt x="2136" y="1507"/>
                    <a:pt x="2079" y="1497"/>
                  </a:cubicBezTo>
                  <a:cubicBezTo>
                    <a:pt x="2012" y="1488"/>
                    <a:pt x="2022" y="1622"/>
                    <a:pt x="2002" y="1660"/>
                  </a:cubicBezTo>
                  <a:cubicBezTo>
                    <a:pt x="1983" y="1717"/>
                    <a:pt x="1917" y="1793"/>
                    <a:pt x="1878" y="1841"/>
                  </a:cubicBezTo>
                  <a:cubicBezTo>
                    <a:pt x="1850" y="1889"/>
                    <a:pt x="1831" y="1946"/>
                    <a:pt x="1793" y="1984"/>
                  </a:cubicBezTo>
                  <a:cubicBezTo>
                    <a:pt x="1764" y="2013"/>
                    <a:pt x="1735" y="1974"/>
                    <a:pt x="1707" y="2022"/>
                  </a:cubicBezTo>
                  <a:cubicBezTo>
                    <a:pt x="1659" y="2089"/>
                    <a:pt x="1564" y="2136"/>
                    <a:pt x="1545" y="2222"/>
                  </a:cubicBezTo>
                  <a:cubicBezTo>
                    <a:pt x="1516" y="2327"/>
                    <a:pt x="1497" y="2337"/>
                    <a:pt x="1430" y="2413"/>
                  </a:cubicBezTo>
                  <a:cubicBezTo>
                    <a:pt x="1383" y="2470"/>
                    <a:pt x="1383" y="2461"/>
                    <a:pt x="1335" y="2423"/>
                  </a:cubicBezTo>
                  <a:cubicBezTo>
                    <a:pt x="1268" y="2375"/>
                    <a:pt x="1259" y="2499"/>
                    <a:pt x="1230" y="2527"/>
                  </a:cubicBezTo>
                  <a:cubicBezTo>
                    <a:pt x="1173" y="2585"/>
                    <a:pt x="1077" y="2623"/>
                    <a:pt x="1039" y="2690"/>
                  </a:cubicBezTo>
                  <a:cubicBezTo>
                    <a:pt x="992" y="2766"/>
                    <a:pt x="848" y="2842"/>
                    <a:pt x="877" y="2947"/>
                  </a:cubicBezTo>
                  <a:cubicBezTo>
                    <a:pt x="877" y="2966"/>
                    <a:pt x="877" y="3052"/>
                    <a:pt x="896" y="3052"/>
                  </a:cubicBezTo>
                  <a:cubicBezTo>
                    <a:pt x="944" y="3052"/>
                    <a:pt x="1001" y="2966"/>
                    <a:pt x="1058" y="2976"/>
                  </a:cubicBezTo>
                  <a:cubicBezTo>
                    <a:pt x="1020" y="3109"/>
                    <a:pt x="1020" y="3109"/>
                    <a:pt x="1020" y="3109"/>
                  </a:cubicBezTo>
                  <a:cubicBezTo>
                    <a:pt x="992" y="3147"/>
                    <a:pt x="1030" y="3243"/>
                    <a:pt x="963" y="3233"/>
                  </a:cubicBezTo>
                  <a:cubicBezTo>
                    <a:pt x="906" y="3214"/>
                    <a:pt x="972" y="3310"/>
                    <a:pt x="972" y="3338"/>
                  </a:cubicBezTo>
                  <a:cubicBezTo>
                    <a:pt x="972" y="3367"/>
                    <a:pt x="944" y="3376"/>
                    <a:pt x="953" y="3415"/>
                  </a:cubicBezTo>
                  <a:cubicBezTo>
                    <a:pt x="953" y="3453"/>
                    <a:pt x="982" y="3491"/>
                    <a:pt x="972" y="3529"/>
                  </a:cubicBezTo>
                  <a:cubicBezTo>
                    <a:pt x="963" y="3577"/>
                    <a:pt x="1011" y="3605"/>
                    <a:pt x="1039" y="3634"/>
                  </a:cubicBezTo>
                  <a:cubicBezTo>
                    <a:pt x="1068" y="3672"/>
                    <a:pt x="1020" y="3786"/>
                    <a:pt x="972" y="3786"/>
                  </a:cubicBezTo>
                  <a:cubicBezTo>
                    <a:pt x="953" y="3786"/>
                    <a:pt x="1001" y="3853"/>
                    <a:pt x="1001" y="3863"/>
                  </a:cubicBezTo>
                  <a:cubicBezTo>
                    <a:pt x="1001" y="3920"/>
                    <a:pt x="992" y="3939"/>
                    <a:pt x="934" y="3929"/>
                  </a:cubicBezTo>
                  <a:cubicBezTo>
                    <a:pt x="887" y="3920"/>
                    <a:pt x="858" y="3815"/>
                    <a:pt x="810" y="3815"/>
                  </a:cubicBezTo>
                  <a:cubicBezTo>
                    <a:pt x="725" y="3758"/>
                    <a:pt x="696" y="3739"/>
                    <a:pt x="667" y="3634"/>
                  </a:cubicBezTo>
                  <a:cubicBezTo>
                    <a:pt x="667" y="3615"/>
                    <a:pt x="686" y="3577"/>
                    <a:pt x="658" y="3567"/>
                  </a:cubicBezTo>
                  <a:cubicBezTo>
                    <a:pt x="610" y="3557"/>
                    <a:pt x="581" y="3615"/>
                    <a:pt x="553" y="3643"/>
                  </a:cubicBezTo>
                  <a:cubicBezTo>
                    <a:pt x="429" y="3777"/>
                    <a:pt x="267" y="3510"/>
                    <a:pt x="181" y="3453"/>
                  </a:cubicBezTo>
                  <a:cubicBezTo>
                    <a:pt x="133" y="3424"/>
                    <a:pt x="143" y="3367"/>
                    <a:pt x="95" y="3348"/>
                  </a:cubicBezTo>
                  <a:cubicBezTo>
                    <a:pt x="95" y="3300"/>
                    <a:pt x="95" y="3300"/>
                    <a:pt x="95" y="3300"/>
                  </a:cubicBezTo>
                  <a:cubicBezTo>
                    <a:pt x="95" y="3243"/>
                    <a:pt x="0" y="3147"/>
                    <a:pt x="104" y="3147"/>
                  </a:cubicBezTo>
                  <a:cubicBezTo>
                    <a:pt x="171" y="3147"/>
                    <a:pt x="295" y="3214"/>
                    <a:pt x="333" y="3157"/>
                  </a:cubicBezTo>
                  <a:cubicBezTo>
                    <a:pt x="362" y="3119"/>
                    <a:pt x="343" y="3071"/>
                    <a:pt x="381" y="3023"/>
                  </a:cubicBezTo>
                  <a:cubicBezTo>
                    <a:pt x="419" y="2966"/>
                    <a:pt x="496" y="2938"/>
                    <a:pt x="438" y="2861"/>
                  </a:cubicBezTo>
                  <a:cubicBezTo>
                    <a:pt x="419" y="2823"/>
                    <a:pt x="486" y="2852"/>
                    <a:pt x="496" y="2852"/>
                  </a:cubicBezTo>
                  <a:cubicBezTo>
                    <a:pt x="543" y="2852"/>
                    <a:pt x="534" y="2833"/>
                    <a:pt x="534" y="2794"/>
                  </a:cubicBezTo>
                  <a:cubicBezTo>
                    <a:pt x="524" y="2680"/>
                    <a:pt x="524" y="2680"/>
                    <a:pt x="524" y="2680"/>
                  </a:cubicBezTo>
                  <a:cubicBezTo>
                    <a:pt x="486" y="2680"/>
                    <a:pt x="429" y="2671"/>
                    <a:pt x="429" y="2632"/>
                  </a:cubicBezTo>
                  <a:cubicBezTo>
                    <a:pt x="429" y="2604"/>
                    <a:pt x="400" y="2575"/>
                    <a:pt x="400" y="2556"/>
                  </a:cubicBezTo>
                  <a:cubicBezTo>
                    <a:pt x="400" y="2518"/>
                    <a:pt x="429" y="2499"/>
                    <a:pt x="410" y="2461"/>
                  </a:cubicBezTo>
                  <a:cubicBezTo>
                    <a:pt x="362" y="2385"/>
                    <a:pt x="362" y="2346"/>
                    <a:pt x="353" y="2260"/>
                  </a:cubicBezTo>
                  <a:cubicBezTo>
                    <a:pt x="343" y="2203"/>
                    <a:pt x="314" y="2165"/>
                    <a:pt x="295" y="2117"/>
                  </a:cubicBezTo>
                  <a:cubicBezTo>
                    <a:pt x="276" y="2060"/>
                    <a:pt x="372" y="2022"/>
                    <a:pt x="419" y="2022"/>
                  </a:cubicBezTo>
                  <a:cubicBezTo>
                    <a:pt x="458" y="2022"/>
                    <a:pt x="458" y="1974"/>
                    <a:pt x="476" y="1955"/>
                  </a:cubicBezTo>
                  <a:cubicBezTo>
                    <a:pt x="534" y="1889"/>
                    <a:pt x="543" y="1784"/>
                    <a:pt x="620" y="1736"/>
                  </a:cubicBezTo>
                  <a:cubicBezTo>
                    <a:pt x="658" y="1707"/>
                    <a:pt x="658" y="1660"/>
                    <a:pt x="696" y="1631"/>
                  </a:cubicBezTo>
                  <a:cubicBezTo>
                    <a:pt x="782" y="1564"/>
                    <a:pt x="782" y="1564"/>
                    <a:pt x="782" y="1564"/>
                  </a:cubicBezTo>
                  <a:cubicBezTo>
                    <a:pt x="810" y="1536"/>
                    <a:pt x="867" y="1469"/>
                    <a:pt x="839" y="1440"/>
                  </a:cubicBezTo>
                  <a:cubicBezTo>
                    <a:pt x="801" y="1402"/>
                    <a:pt x="791" y="1393"/>
                    <a:pt x="820" y="1335"/>
                  </a:cubicBezTo>
                  <a:cubicBezTo>
                    <a:pt x="829" y="1316"/>
                    <a:pt x="839" y="1278"/>
                    <a:pt x="829" y="1250"/>
                  </a:cubicBezTo>
                  <a:cubicBezTo>
                    <a:pt x="820" y="1192"/>
                    <a:pt x="867" y="1154"/>
                    <a:pt x="867" y="1097"/>
                  </a:cubicBezTo>
                  <a:cubicBezTo>
                    <a:pt x="867" y="1040"/>
                    <a:pt x="848" y="983"/>
                    <a:pt x="887" y="916"/>
                  </a:cubicBezTo>
                  <a:cubicBezTo>
                    <a:pt x="934" y="725"/>
                    <a:pt x="934" y="725"/>
                    <a:pt x="934" y="72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5" name="Freeform 53">
              <a:extLst>
                <a:ext uri="{FF2B5EF4-FFF2-40B4-BE49-F238E27FC236}">
                  <a16:creationId xmlns:a16="http://schemas.microsoft.com/office/drawing/2014/main" id="{7A6E3611-4609-4571-9C85-9B1C4D42FA9E}"/>
                </a:ext>
              </a:extLst>
            </p:cNvPr>
            <p:cNvSpPr>
              <a:spLocks noChangeArrowheads="1"/>
            </p:cNvSpPr>
            <p:nvPr/>
          </p:nvSpPr>
          <p:spPr bwMode="auto">
            <a:xfrm>
              <a:off x="4532486" y="604614"/>
              <a:ext cx="542654" cy="963664"/>
            </a:xfrm>
            <a:custGeom>
              <a:avLst/>
              <a:gdLst>
                <a:gd name="T0" fmla="*/ 615931 w 2195"/>
                <a:gd name="T1" fmla="*/ 1937203 h 3901"/>
                <a:gd name="T2" fmla="*/ 658649 w 2195"/>
                <a:gd name="T3" fmla="*/ 1804579 h 3901"/>
                <a:gd name="T4" fmla="*/ 554338 w 2195"/>
                <a:gd name="T5" fmla="*/ 1681890 h 3901"/>
                <a:gd name="T6" fmla="*/ 724712 w 2195"/>
                <a:gd name="T7" fmla="*/ 1629734 h 3901"/>
                <a:gd name="T8" fmla="*/ 686962 w 2195"/>
                <a:gd name="T9" fmla="*/ 1492143 h 3901"/>
                <a:gd name="T10" fmla="*/ 653681 w 2195"/>
                <a:gd name="T11" fmla="*/ 1368957 h 3901"/>
                <a:gd name="T12" fmla="*/ 625369 w 2195"/>
                <a:gd name="T13" fmla="*/ 1231863 h 3901"/>
                <a:gd name="T14" fmla="*/ 677524 w 2195"/>
                <a:gd name="T15" fmla="*/ 1141460 h 3901"/>
                <a:gd name="T16" fmla="*/ 729679 w 2195"/>
                <a:gd name="T17" fmla="*/ 1094271 h 3901"/>
                <a:gd name="T18" fmla="*/ 625369 w 2195"/>
                <a:gd name="T19" fmla="*/ 956680 h 3901"/>
                <a:gd name="T20" fmla="*/ 648714 w 2195"/>
                <a:gd name="T21" fmla="*/ 810148 h 3901"/>
                <a:gd name="T22" fmla="*/ 748555 w 2195"/>
                <a:gd name="T23" fmla="*/ 610964 h 3901"/>
                <a:gd name="T24" fmla="*/ 900054 w 2195"/>
                <a:gd name="T25" fmla="*/ 691433 h 3901"/>
                <a:gd name="T26" fmla="*/ 1032678 w 2195"/>
                <a:gd name="T27" fmla="*/ 681995 h 3901"/>
                <a:gd name="T28" fmla="*/ 1079866 w 2195"/>
                <a:gd name="T29" fmla="*/ 625369 h 3901"/>
                <a:gd name="T30" fmla="*/ 1037645 w 2195"/>
                <a:gd name="T31" fmla="*/ 544901 h 3901"/>
                <a:gd name="T32" fmla="*/ 1042115 w 2195"/>
                <a:gd name="T33" fmla="*/ 416747 h 3901"/>
                <a:gd name="T34" fmla="*/ 1032678 w 2195"/>
                <a:gd name="T35" fmla="*/ 250843 h 3901"/>
                <a:gd name="T36" fmla="*/ 985489 w 2195"/>
                <a:gd name="T37" fmla="*/ 160937 h 3901"/>
                <a:gd name="T38" fmla="*/ 928367 w 2195"/>
                <a:gd name="T39" fmla="*/ 108781 h 3901"/>
                <a:gd name="T40" fmla="*/ 743588 w 2195"/>
                <a:gd name="T41" fmla="*/ 89906 h 3901"/>
                <a:gd name="T42" fmla="*/ 610964 w 2195"/>
                <a:gd name="T43" fmla="*/ 4470 h 3901"/>
                <a:gd name="T44" fmla="*/ 563775 w 2195"/>
                <a:gd name="T45" fmla="*/ 118219 h 3901"/>
                <a:gd name="T46" fmla="*/ 440589 w 2195"/>
                <a:gd name="T47" fmla="*/ 208622 h 3901"/>
                <a:gd name="T48" fmla="*/ 431152 w 2195"/>
                <a:gd name="T49" fmla="*/ 289090 h 3901"/>
                <a:gd name="T50" fmla="*/ 369559 w 2195"/>
                <a:gd name="T51" fmla="*/ 388434 h 3901"/>
                <a:gd name="T52" fmla="*/ 407309 w 2195"/>
                <a:gd name="T53" fmla="*/ 459465 h 3901"/>
                <a:gd name="T54" fmla="*/ 402839 w 2195"/>
                <a:gd name="T55" fmla="*/ 521058 h 3901"/>
                <a:gd name="T56" fmla="*/ 355154 w 2195"/>
                <a:gd name="T57" fmla="*/ 644244 h 3901"/>
                <a:gd name="T58" fmla="*/ 321874 w 2195"/>
                <a:gd name="T59" fmla="*/ 691433 h 3901"/>
                <a:gd name="T60" fmla="*/ 317403 w 2195"/>
                <a:gd name="T61" fmla="*/ 838461 h 3901"/>
                <a:gd name="T62" fmla="*/ 331808 w 2195"/>
                <a:gd name="T63" fmla="*/ 956680 h 3901"/>
                <a:gd name="T64" fmla="*/ 350683 w 2195"/>
                <a:gd name="T65" fmla="*/ 1099239 h 3901"/>
                <a:gd name="T66" fmla="*/ 241405 w 2195"/>
                <a:gd name="T67" fmla="*/ 1099239 h 3901"/>
                <a:gd name="T68" fmla="*/ 213092 w 2195"/>
                <a:gd name="T69" fmla="*/ 1113147 h 3901"/>
                <a:gd name="T70" fmla="*/ 156466 w 2195"/>
                <a:gd name="T71" fmla="*/ 1155865 h 3901"/>
                <a:gd name="T72" fmla="*/ 75998 w 2195"/>
                <a:gd name="T73" fmla="*/ 1160335 h 3901"/>
                <a:gd name="T74" fmla="*/ 23842 w 2195"/>
                <a:gd name="T75" fmla="*/ 1118114 h 3901"/>
                <a:gd name="T76" fmla="*/ 4470 w 2195"/>
                <a:gd name="T77" fmla="*/ 1136989 h 3901"/>
                <a:gd name="T78" fmla="*/ 71031 w 2195"/>
                <a:gd name="T79" fmla="*/ 1264646 h 3901"/>
                <a:gd name="T80" fmla="*/ 213092 w 2195"/>
                <a:gd name="T81" fmla="*/ 1321769 h 3901"/>
                <a:gd name="T82" fmla="*/ 274685 w 2195"/>
                <a:gd name="T83" fmla="*/ 1487176 h 3901"/>
                <a:gd name="T84" fmla="*/ 312933 w 2195"/>
                <a:gd name="T85" fmla="*/ 1596454 h 3901"/>
                <a:gd name="T86" fmla="*/ 265248 w 2195"/>
                <a:gd name="T87" fmla="*/ 1747953 h 3901"/>
                <a:gd name="T88" fmla="*/ 331808 w 2195"/>
                <a:gd name="T89" fmla="*/ 1804579 h 3901"/>
                <a:gd name="T90" fmla="*/ 402839 w 2195"/>
                <a:gd name="T91" fmla="*/ 1804579 h 3901"/>
                <a:gd name="T92" fmla="*/ 521058 w 2195"/>
                <a:gd name="T93" fmla="*/ 1747953 h 3901"/>
                <a:gd name="T94" fmla="*/ 615931 w 2195"/>
                <a:gd name="T95" fmla="*/ 1937203 h 39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95" h="3901">
                  <a:moveTo>
                    <a:pt x="1240" y="3900"/>
                  </a:moveTo>
                  <a:lnTo>
                    <a:pt x="1240" y="3900"/>
                  </a:lnTo>
                  <a:cubicBezTo>
                    <a:pt x="1287" y="3872"/>
                    <a:pt x="1335" y="3843"/>
                    <a:pt x="1335" y="3777"/>
                  </a:cubicBezTo>
                  <a:cubicBezTo>
                    <a:pt x="1335" y="3757"/>
                    <a:pt x="1335" y="3643"/>
                    <a:pt x="1326" y="3633"/>
                  </a:cubicBezTo>
                  <a:cubicBezTo>
                    <a:pt x="1278" y="3624"/>
                    <a:pt x="1240" y="3614"/>
                    <a:pt x="1240" y="3557"/>
                  </a:cubicBezTo>
                  <a:cubicBezTo>
                    <a:pt x="1240" y="3481"/>
                    <a:pt x="1078" y="3471"/>
                    <a:pt x="1116" y="3386"/>
                  </a:cubicBezTo>
                  <a:cubicBezTo>
                    <a:pt x="1154" y="3290"/>
                    <a:pt x="1249" y="3338"/>
                    <a:pt x="1316" y="3366"/>
                  </a:cubicBezTo>
                  <a:cubicBezTo>
                    <a:pt x="1354" y="3376"/>
                    <a:pt x="1411" y="3290"/>
                    <a:pt x="1459" y="3281"/>
                  </a:cubicBezTo>
                  <a:cubicBezTo>
                    <a:pt x="1507" y="3281"/>
                    <a:pt x="1593" y="3166"/>
                    <a:pt x="1583" y="3109"/>
                  </a:cubicBezTo>
                  <a:cubicBezTo>
                    <a:pt x="1564" y="3061"/>
                    <a:pt x="1402" y="3090"/>
                    <a:pt x="1383" y="3004"/>
                  </a:cubicBezTo>
                  <a:cubicBezTo>
                    <a:pt x="1364" y="2975"/>
                    <a:pt x="1364" y="2928"/>
                    <a:pt x="1354" y="2890"/>
                  </a:cubicBezTo>
                  <a:cubicBezTo>
                    <a:pt x="1345" y="2861"/>
                    <a:pt x="1306" y="2794"/>
                    <a:pt x="1316" y="2756"/>
                  </a:cubicBezTo>
                  <a:cubicBezTo>
                    <a:pt x="1335" y="2708"/>
                    <a:pt x="1364" y="2747"/>
                    <a:pt x="1392" y="2727"/>
                  </a:cubicBezTo>
                  <a:cubicBezTo>
                    <a:pt x="1526" y="2651"/>
                    <a:pt x="1268" y="2565"/>
                    <a:pt x="1259" y="2480"/>
                  </a:cubicBezTo>
                  <a:cubicBezTo>
                    <a:pt x="1249" y="2432"/>
                    <a:pt x="1287" y="2451"/>
                    <a:pt x="1306" y="2422"/>
                  </a:cubicBezTo>
                  <a:cubicBezTo>
                    <a:pt x="1335" y="2394"/>
                    <a:pt x="1335" y="2336"/>
                    <a:pt x="1364" y="2298"/>
                  </a:cubicBezTo>
                  <a:cubicBezTo>
                    <a:pt x="1383" y="2279"/>
                    <a:pt x="1402" y="2289"/>
                    <a:pt x="1421" y="2279"/>
                  </a:cubicBezTo>
                  <a:cubicBezTo>
                    <a:pt x="1440" y="2279"/>
                    <a:pt x="1459" y="2222"/>
                    <a:pt x="1469" y="2203"/>
                  </a:cubicBezTo>
                  <a:cubicBezTo>
                    <a:pt x="1459" y="2155"/>
                    <a:pt x="1335" y="2108"/>
                    <a:pt x="1287" y="2089"/>
                  </a:cubicBezTo>
                  <a:cubicBezTo>
                    <a:pt x="1230" y="2069"/>
                    <a:pt x="1259" y="1984"/>
                    <a:pt x="1259" y="1926"/>
                  </a:cubicBezTo>
                  <a:cubicBezTo>
                    <a:pt x="1259" y="1879"/>
                    <a:pt x="1249" y="1841"/>
                    <a:pt x="1240" y="1802"/>
                  </a:cubicBezTo>
                  <a:cubicBezTo>
                    <a:pt x="1221" y="1717"/>
                    <a:pt x="1221" y="1688"/>
                    <a:pt x="1306" y="1631"/>
                  </a:cubicBezTo>
                  <a:cubicBezTo>
                    <a:pt x="1383" y="1573"/>
                    <a:pt x="1373" y="1507"/>
                    <a:pt x="1402" y="1421"/>
                  </a:cubicBezTo>
                  <a:cubicBezTo>
                    <a:pt x="1440" y="1364"/>
                    <a:pt x="1488" y="1306"/>
                    <a:pt x="1507" y="1230"/>
                  </a:cubicBezTo>
                  <a:cubicBezTo>
                    <a:pt x="1516" y="1173"/>
                    <a:pt x="1583" y="1192"/>
                    <a:pt x="1631" y="1192"/>
                  </a:cubicBezTo>
                  <a:cubicBezTo>
                    <a:pt x="1650" y="1240"/>
                    <a:pt x="1736" y="1411"/>
                    <a:pt x="1812" y="1392"/>
                  </a:cubicBezTo>
                  <a:cubicBezTo>
                    <a:pt x="1879" y="1373"/>
                    <a:pt x="1888" y="1402"/>
                    <a:pt x="1945" y="1411"/>
                  </a:cubicBezTo>
                  <a:cubicBezTo>
                    <a:pt x="2003" y="1421"/>
                    <a:pt x="2022" y="1392"/>
                    <a:pt x="2079" y="1373"/>
                  </a:cubicBezTo>
                  <a:cubicBezTo>
                    <a:pt x="2107" y="1364"/>
                    <a:pt x="2155" y="1335"/>
                    <a:pt x="2165" y="1297"/>
                  </a:cubicBezTo>
                  <a:cubicBezTo>
                    <a:pt x="2174" y="1288"/>
                    <a:pt x="2174" y="1268"/>
                    <a:pt x="2174" y="1259"/>
                  </a:cubicBezTo>
                  <a:cubicBezTo>
                    <a:pt x="2184" y="1249"/>
                    <a:pt x="2194" y="1240"/>
                    <a:pt x="2194" y="1221"/>
                  </a:cubicBezTo>
                  <a:cubicBezTo>
                    <a:pt x="2174" y="1154"/>
                    <a:pt x="2107" y="1144"/>
                    <a:pt x="2089" y="1097"/>
                  </a:cubicBezTo>
                  <a:cubicBezTo>
                    <a:pt x="2069" y="1059"/>
                    <a:pt x="2098" y="1021"/>
                    <a:pt x="2107" y="982"/>
                  </a:cubicBezTo>
                  <a:cubicBezTo>
                    <a:pt x="2117" y="934"/>
                    <a:pt x="2127" y="887"/>
                    <a:pt x="2098" y="839"/>
                  </a:cubicBezTo>
                  <a:cubicBezTo>
                    <a:pt x="2069" y="782"/>
                    <a:pt x="2079" y="706"/>
                    <a:pt x="2089" y="648"/>
                  </a:cubicBezTo>
                  <a:cubicBezTo>
                    <a:pt x="2089" y="591"/>
                    <a:pt x="2098" y="553"/>
                    <a:pt x="2079" y="505"/>
                  </a:cubicBezTo>
                  <a:cubicBezTo>
                    <a:pt x="2069" y="477"/>
                    <a:pt x="2041" y="448"/>
                    <a:pt x="2031" y="420"/>
                  </a:cubicBezTo>
                  <a:cubicBezTo>
                    <a:pt x="2022" y="391"/>
                    <a:pt x="2012" y="343"/>
                    <a:pt x="1984" y="324"/>
                  </a:cubicBezTo>
                  <a:cubicBezTo>
                    <a:pt x="1945" y="305"/>
                    <a:pt x="1888" y="267"/>
                    <a:pt x="1869" y="219"/>
                  </a:cubicBezTo>
                  <a:cubicBezTo>
                    <a:pt x="1860" y="229"/>
                    <a:pt x="1840" y="229"/>
                    <a:pt x="1802" y="210"/>
                  </a:cubicBezTo>
                  <a:cubicBezTo>
                    <a:pt x="1717" y="153"/>
                    <a:pt x="1554" y="315"/>
                    <a:pt x="1497" y="181"/>
                  </a:cubicBezTo>
                  <a:cubicBezTo>
                    <a:pt x="1478" y="143"/>
                    <a:pt x="1354" y="57"/>
                    <a:pt x="1316" y="57"/>
                  </a:cubicBezTo>
                  <a:cubicBezTo>
                    <a:pt x="1268" y="57"/>
                    <a:pt x="1230" y="67"/>
                    <a:pt x="1230" y="9"/>
                  </a:cubicBezTo>
                  <a:cubicBezTo>
                    <a:pt x="1211" y="0"/>
                    <a:pt x="1183" y="0"/>
                    <a:pt x="1154" y="9"/>
                  </a:cubicBezTo>
                  <a:cubicBezTo>
                    <a:pt x="1144" y="57"/>
                    <a:pt x="1116" y="191"/>
                    <a:pt x="1135" y="238"/>
                  </a:cubicBezTo>
                  <a:cubicBezTo>
                    <a:pt x="1183" y="372"/>
                    <a:pt x="1020" y="267"/>
                    <a:pt x="1030" y="372"/>
                  </a:cubicBezTo>
                  <a:cubicBezTo>
                    <a:pt x="1030" y="410"/>
                    <a:pt x="915" y="429"/>
                    <a:pt x="887" y="420"/>
                  </a:cubicBezTo>
                  <a:cubicBezTo>
                    <a:pt x="858" y="439"/>
                    <a:pt x="830" y="439"/>
                    <a:pt x="839" y="477"/>
                  </a:cubicBezTo>
                  <a:cubicBezTo>
                    <a:pt x="849" y="534"/>
                    <a:pt x="935" y="525"/>
                    <a:pt x="868" y="582"/>
                  </a:cubicBezTo>
                  <a:cubicBezTo>
                    <a:pt x="849" y="610"/>
                    <a:pt x="830" y="648"/>
                    <a:pt x="801" y="667"/>
                  </a:cubicBezTo>
                  <a:cubicBezTo>
                    <a:pt x="772" y="696"/>
                    <a:pt x="696" y="734"/>
                    <a:pt x="744" y="782"/>
                  </a:cubicBezTo>
                  <a:cubicBezTo>
                    <a:pt x="763" y="811"/>
                    <a:pt x="830" y="887"/>
                    <a:pt x="830" y="916"/>
                  </a:cubicBezTo>
                  <a:cubicBezTo>
                    <a:pt x="820" y="916"/>
                    <a:pt x="820" y="916"/>
                    <a:pt x="820" y="925"/>
                  </a:cubicBezTo>
                  <a:cubicBezTo>
                    <a:pt x="792" y="925"/>
                    <a:pt x="744" y="925"/>
                    <a:pt x="725" y="963"/>
                  </a:cubicBezTo>
                  <a:cubicBezTo>
                    <a:pt x="715" y="982"/>
                    <a:pt x="792" y="1011"/>
                    <a:pt x="811" y="1049"/>
                  </a:cubicBezTo>
                  <a:cubicBezTo>
                    <a:pt x="801" y="1116"/>
                    <a:pt x="820" y="1183"/>
                    <a:pt x="820" y="1240"/>
                  </a:cubicBezTo>
                  <a:cubicBezTo>
                    <a:pt x="820" y="1306"/>
                    <a:pt x="753" y="1268"/>
                    <a:pt x="715" y="1297"/>
                  </a:cubicBezTo>
                  <a:cubicBezTo>
                    <a:pt x="696" y="1326"/>
                    <a:pt x="725" y="1373"/>
                    <a:pt x="687" y="1383"/>
                  </a:cubicBezTo>
                  <a:cubicBezTo>
                    <a:pt x="668" y="1383"/>
                    <a:pt x="648" y="1364"/>
                    <a:pt x="648" y="1392"/>
                  </a:cubicBezTo>
                  <a:cubicBezTo>
                    <a:pt x="658" y="1478"/>
                    <a:pt x="601" y="1545"/>
                    <a:pt x="534" y="1564"/>
                  </a:cubicBezTo>
                  <a:cubicBezTo>
                    <a:pt x="534" y="1583"/>
                    <a:pt x="630" y="1631"/>
                    <a:pt x="639" y="1688"/>
                  </a:cubicBezTo>
                  <a:cubicBezTo>
                    <a:pt x="639" y="1755"/>
                    <a:pt x="668" y="1802"/>
                    <a:pt x="668" y="1869"/>
                  </a:cubicBezTo>
                  <a:cubicBezTo>
                    <a:pt x="668" y="1888"/>
                    <a:pt x="668" y="1907"/>
                    <a:pt x="668" y="1926"/>
                  </a:cubicBezTo>
                  <a:cubicBezTo>
                    <a:pt x="668" y="1945"/>
                    <a:pt x="696" y="1964"/>
                    <a:pt x="696" y="1993"/>
                  </a:cubicBezTo>
                  <a:cubicBezTo>
                    <a:pt x="696" y="2069"/>
                    <a:pt x="706" y="2146"/>
                    <a:pt x="706" y="2213"/>
                  </a:cubicBezTo>
                  <a:cubicBezTo>
                    <a:pt x="591" y="2203"/>
                    <a:pt x="591" y="2203"/>
                    <a:pt x="591" y="2203"/>
                  </a:cubicBezTo>
                  <a:cubicBezTo>
                    <a:pt x="553" y="2203"/>
                    <a:pt x="515" y="2203"/>
                    <a:pt x="486" y="2213"/>
                  </a:cubicBezTo>
                  <a:cubicBezTo>
                    <a:pt x="467" y="2213"/>
                    <a:pt x="458" y="2222"/>
                    <a:pt x="439" y="2231"/>
                  </a:cubicBezTo>
                  <a:lnTo>
                    <a:pt x="429" y="2241"/>
                  </a:lnTo>
                  <a:cubicBezTo>
                    <a:pt x="410" y="2279"/>
                    <a:pt x="429" y="2260"/>
                    <a:pt x="363" y="2289"/>
                  </a:cubicBezTo>
                  <a:cubicBezTo>
                    <a:pt x="343" y="2298"/>
                    <a:pt x="334" y="2308"/>
                    <a:pt x="315" y="2327"/>
                  </a:cubicBezTo>
                  <a:cubicBezTo>
                    <a:pt x="305" y="2336"/>
                    <a:pt x="276" y="2403"/>
                    <a:pt x="258" y="2365"/>
                  </a:cubicBezTo>
                  <a:cubicBezTo>
                    <a:pt x="229" y="2308"/>
                    <a:pt x="200" y="2375"/>
                    <a:pt x="153" y="2336"/>
                  </a:cubicBezTo>
                  <a:cubicBezTo>
                    <a:pt x="134" y="2327"/>
                    <a:pt x="143" y="2289"/>
                    <a:pt x="124" y="2270"/>
                  </a:cubicBezTo>
                  <a:cubicBezTo>
                    <a:pt x="105" y="2251"/>
                    <a:pt x="76" y="2260"/>
                    <a:pt x="48" y="2251"/>
                  </a:cubicBezTo>
                  <a:cubicBezTo>
                    <a:pt x="0" y="2241"/>
                    <a:pt x="0" y="2241"/>
                    <a:pt x="0" y="2241"/>
                  </a:cubicBezTo>
                  <a:cubicBezTo>
                    <a:pt x="0" y="2260"/>
                    <a:pt x="0" y="2279"/>
                    <a:pt x="9" y="2289"/>
                  </a:cubicBezTo>
                  <a:cubicBezTo>
                    <a:pt x="29" y="2346"/>
                    <a:pt x="76" y="2375"/>
                    <a:pt x="96" y="2441"/>
                  </a:cubicBezTo>
                  <a:cubicBezTo>
                    <a:pt x="105" y="2480"/>
                    <a:pt x="124" y="2518"/>
                    <a:pt x="143" y="2546"/>
                  </a:cubicBezTo>
                  <a:cubicBezTo>
                    <a:pt x="181" y="2613"/>
                    <a:pt x="114" y="2756"/>
                    <a:pt x="258" y="2756"/>
                  </a:cubicBezTo>
                  <a:cubicBezTo>
                    <a:pt x="324" y="2765"/>
                    <a:pt x="353" y="2575"/>
                    <a:pt x="429" y="2661"/>
                  </a:cubicBezTo>
                  <a:cubicBezTo>
                    <a:pt x="467" y="2718"/>
                    <a:pt x="467" y="2765"/>
                    <a:pt x="458" y="2823"/>
                  </a:cubicBezTo>
                  <a:cubicBezTo>
                    <a:pt x="439" y="2918"/>
                    <a:pt x="525" y="2928"/>
                    <a:pt x="553" y="2994"/>
                  </a:cubicBezTo>
                  <a:cubicBezTo>
                    <a:pt x="563" y="3042"/>
                    <a:pt x="534" y="3090"/>
                    <a:pt x="553" y="3128"/>
                  </a:cubicBezTo>
                  <a:cubicBezTo>
                    <a:pt x="572" y="3176"/>
                    <a:pt x="610" y="3166"/>
                    <a:pt x="630" y="3214"/>
                  </a:cubicBezTo>
                  <a:cubicBezTo>
                    <a:pt x="648" y="3252"/>
                    <a:pt x="639" y="3328"/>
                    <a:pt x="601" y="3357"/>
                  </a:cubicBezTo>
                  <a:cubicBezTo>
                    <a:pt x="534" y="3424"/>
                    <a:pt x="553" y="3433"/>
                    <a:pt x="534" y="3519"/>
                  </a:cubicBezTo>
                  <a:cubicBezTo>
                    <a:pt x="639" y="3605"/>
                    <a:pt x="639" y="3605"/>
                    <a:pt x="639" y="3605"/>
                  </a:cubicBezTo>
                  <a:cubicBezTo>
                    <a:pt x="648" y="3614"/>
                    <a:pt x="658" y="3624"/>
                    <a:pt x="668" y="3633"/>
                  </a:cubicBezTo>
                  <a:cubicBezTo>
                    <a:pt x="811" y="3633"/>
                    <a:pt x="811" y="3633"/>
                    <a:pt x="811" y="3633"/>
                  </a:cubicBezTo>
                  <a:cubicBezTo>
                    <a:pt x="906" y="3614"/>
                    <a:pt x="877" y="3595"/>
                    <a:pt x="925" y="3538"/>
                  </a:cubicBezTo>
                  <a:cubicBezTo>
                    <a:pt x="954" y="3519"/>
                    <a:pt x="1030" y="3481"/>
                    <a:pt x="1049" y="3519"/>
                  </a:cubicBezTo>
                  <a:cubicBezTo>
                    <a:pt x="1068" y="3548"/>
                    <a:pt x="1068" y="3595"/>
                    <a:pt x="1068" y="3624"/>
                  </a:cubicBezTo>
                  <a:cubicBezTo>
                    <a:pt x="1068" y="3748"/>
                    <a:pt x="1154" y="3834"/>
                    <a:pt x="1240" y="390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6" name="Freeform 54">
              <a:extLst>
                <a:ext uri="{FF2B5EF4-FFF2-40B4-BE49-F238E27FC236}">
                  <a16:creationId xmlns:a16="http://schemas.microsoft.com/office/drawing/2014/main" id="{62A3E355-B6B6-463F-BF2C-B4673C46A43B}"/>
                </a:ext>
              </a:extLst>
            </p:cNvPr>
            <p:cNvSpPr>
              <a:spLocks noChangeArrowheads="1"/>
            </p:cNvSpPr>
            <p:nvPr/>
          </p:nvSpPr>
          <p:spPr bwMode="auto">
            <a:xfrm>
              <a:off x="4697573" y="1464012"/>
              <a:ext cx="728277" cy="1180883"/>
            </a:xfrm>
            <a:custGeom>
              <a:avLst/>
              <a:gdLst>
                <a:gd name="T0" fmla="*/ 0 w 2947"/>
                <a:gd name="T1" fmla="*/ 75488 h 4779"/>
                <a:gd name="T2" fmla="*/ 127539 w 2947"/>
                <a:gd name="T3" fmla="*/ 28308 h 4779"/>
                <a:gd name="T4" fmla="*/ 198505 w 2947"/>
                <a:gd name="T5" fmla="*/ 71019 h 4779"/>
                <a:gd name="T6" fmla="*/ 283862 w 2947"/>
                <a:gd name="T7" fmla="*/ 208089 h 4779"/>
                <a:gd name="T8" fmla="*/ 392543 w 2947"/>
                <a:gd name="T9" fmla="*/ 279604 h 4779"/>
                <a:gd name="T10" fmla="*/ 482367 w 2947"/>
                <a:gd name="T11" fmla="*/ 383401 h 4779"/>
                <a:gd name="T12" fmla="*/ 482367 w 2947"/>
                <a:gd name="T13" fmla="*/ 492660 h 4779"/>
                <a:gd name="T14" fmla="*/ 653081 w 2947"/>
                <a:gd name="T15" fmla="*/ 534874 h 4779"/>
                <a:gd name="T16" fmla="*/ 666977 w 2947"/>
                <a:gd name="T17" fmla="*/ 440513 h 4779"/>
                <a:gd name="T18" fmla="*/ 653081 w 2947"/>
                <a:gd name="T19" fmla="*/ 321818 h 4779"/>
                <a:gd name="T20" fmla="*/ 648119 w 2947"/>
                <a:gd name="T21" fmla="*/ 37744 h 4779"/>
                <a:gd name="T22" fmla="*/ 771192 w 2947"/>
                <a:gd name="T23" fmla="*/ 47180 h 4779"/>
                <a:gd name="T24" fmla="*/ 832728 w 2947"/>
                <a:gd name="T25" fmla="*/ 160909 h 4779"/>
                <a:gd name="T26" fmla="*/ 790050 w 2947"/>
                <a:gd name="T27" fmla="*/ 321818 h 4779"/>
                <a:gd name="T28" fmla="*/ 889798 w 2947"/>
                <a:gd name="T29" fmla="*/ 331751 h 4779"/>
                <a:gd name="T30" fmla="*/ 974659 w 2947"/>
                <a:gd name="T31" fmla="*/ 298476 h 4779"/>
                <a:gd name="T32" fmla="*/ 1017338 w 2947"/>
                <a:gd name="T33" fmla="*/ 350623 h 4779"/>
                <a:gd name="T34" fmla="*/ 1254055 w 2947"/>
                <a:gd name="T35" fmla="*/ 407239 h 4779"/>
                <a:gd name="T36" fmla="*/ 1329487 w 2947"/>
                <a:gd name="T37" fmla="*/ 530404 h 4779"/>
                <a:gd name="T38" fmla="*/ 1315591 w 2947"/>
                <a:gd name="T39" fmla="*/ 625261 h 4779"/>
                <a:gd name="T40" fmla="*/ 1400452 w 2947"/>
                <a:gd name="T41" fmla="*/ 771768 h 4779"/>
                <a:gd name="T42" fmla="*/ 1461989 w 2947"/>
                <a:gd name="T43" fmla="*/ 857189 h 4779"/>
                <a:gd name="T44" fmla="*/ 1386557 w 2947"/>
                <a:gd name="T45" fmla="*/ 890463 h 4779"/>
                <a:gd name="T46" fmla="*/ 1296237 w 2947"/>
                <a:gd name="T47" fmla="*/ 994756 h 4779"/>
                <a:gd name="T48" fmla="*/ 1249092 w 2947"/>
                <a:gd name="T49" fmla="*/ 1160135 h 4779"/>
                <a:gd name="T50" fmla="*/ 1064483 w 2947"/>
                <a:gd name="T51" fmla="*/ 1236119 h 4779"/>
                <a:gd name="T52" fmla="*/ 1088303 w 2947"/>
                <a:gd name="T53" fmla="*/ 1335446 h 4779"/>
                <a:gd name="T54" fmla="*/ 1073912 w 2947"/>
                <a:gd name="T55" fmla="*/ 1468047 h 4779"/>
                <a:gd name="T56" fmla="*/ 1121553 w 2947"/>
                <a:gd name="T57" fmla="*/ 1676633 h 4779"/>
                <a:gd name="T58" fmla="*/ 1121553 w 2947"/>
                <a:gd name="T59" fmla="*/ 1733249 h 4779"/>
                <a:gd name="T60" fmla="*/ 1144877 w 2947"/>
                <a:gd name="T61" fmla="*/ 1804268 h 4779"/>
                <a:gd name="T62" fmla="*/ 1163735 w 2947"/>
                <a:gd name="T63" fmla="*/ 1828106 h 4779"/>
                <a:gd name="T64" fmla="*/ 1168698 w 2947"/>
                <a:gd name="T65" fmla="*/ 1870816 h 4779"/>
                <a:gd name="T66" fmla="*/ 1116590 w 2947"/>
                <a:gd name="T67" fmla="*/ 2012853 h 4779"/>
                <a:gd name="T68" fmla="*/ 1083341 w 2947"/>
                <a:gd name="T69" fmla="*/ 2235345 h 4779"/>
                <a:gd name="T70" fmla="*/ 1045625 w 2947"/>
                <a:gd name="T71" fmla="*/ 2372912 h 4779"/>
                <a:gd name="T72" fmla="*/ 998480 w 2947"/>
                <a:gd name="T73" fmla="*/ 2301894 h 4779"/>
                <a:gd name="T74" fmla="*/ 870444 w 2947"/>
                <a:gd name="T75" fmla="*/ 2173763 h 4779"/>
                <a:gd name="T76" fmla="*/ 804441 w 2947"/>
                <a:gd name="T77" fmla="*/ 2065000 h 4779"/>
                <a:gd name="T78" fmla="*/ 733476 w 2947"/>
                <a:gd name="T79" fmla="*/ 1970143 h 4779"/>
                <a:gd name="T80" fmla="*/ 671939 w 2947"/>
                <a:gd name="T81" fmla="*/ 1941835 h 4779"/>
                <a:gd name="T82" fmla="*/ 714121 w 2947"/>
                <a:gd name="T83" fmla="*/ 1766524 h 4779"/>
                <a:gd name="T84" fmla="*/ 690797 w 2947"/>
                <a:gd name="T85" fmla="*/ 1615050 h 4779"/>
                <a:gd name="T86" fmla="*/ 737942 w 2947"/>
                <a:gd name="T87" fmla="*/ 1605614 h 4779"/>
                <a:gd name="T88" fmla="*/ 790050 w 2947"/>
                <a:gd name="T89" fmla="*/ 1529630 h 4779"/>
                <a:gd name="T90" fmla="*/ 927514 w 2947"/>
                <a:gd name="T91" fmla="*/ 1473013 h 4779"/>
                <a:gd name="T92" fmla="*/ 984088 w 2947"/>
                <a:gd name="T93" fmla="*/ 1363754 h 4779"/>
                <a:gd name="T94" fmla="*/ 861015 w 2947"/>
                <a:gd name="T95" fmla="*/ 1340412 h 4779"/>
                <a:gd name="T96" fmla="*/ 795012 w 2947"/>
                <a:gd name="T97" fmla="*/ 1415901 h 4779"/>
                <a:gd name="T98" fmla="*/ 737942 w 2947"/>
                <a:gd name="T99" fmla="*/ 1202845 h 4779"/>
                <a:gd name="T100" fmla="*/ 662510 w 2947"/>
                <a:gd name="T101" fmla="*/ 1084646 h 4779"/>
                <a:gd name="T102" fmla="*/ 596011 w 2947"/>
                <a:gd name="T103" fmla="*/ 994756 h 4779"/>
                <a:gd name="T104" fmla="*/ 633727 w 2947"/>
                <a:gd name="T105" fmla="*/ 909335 h 4779"/>
                <a:gd name="T106" fmla="*/ 624298 w 2947"/>
                <a:gd name="T107" fmla="*/ 810008 h 4779"/>
                <a:gd name="T108" fmla="*/ 468472 w 2947"/>
                <a:gd name="T109" fmla="*/ 700749 h 4779"/>
                <a:gd name="T110" fmla="*/ 378648 w 2947"/>
                <a:gd name="T111" fmla="*/ 554242 h 4779"/>
                <a:gd name="T112" fmla="*/ 288328 w 2947"/>
                <a:gd name="T113" fmla="*/ 426111 h 4779"/>
                <a:gd name="T114" fmla="*/ 231754 w 2947"/>
                <a:gd name="T115" fmla="*/ 360059 h 4779"/>
                <a:gd name="T116" fmla="*/ 132502 w 2947"/>
                <a:gd name="T117" fmla="*/ 255766 h 4779"/>
                <a:gd name="T118" fmla="*/ 0 w 2947"/>
                <a:gd name="T119" fmla="*/ 75488 h 47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47" h="4779">
                  <a:moveTo>
                    <a:pt x="0" y="152"/>
                  </a:moveTo>
                  <a:lnTo>
                    <a:pt x="0" y="152"/>
                  </a:lnTo>
                  <a:cubicBezTo>
                    <a:pt x="143" y="152"/>
                    <a:pt x="143" y="152"/>
                    <a:pt x="143" y="152"/>
                  </a:cubicBezTo>
                  <a:cubicBezTo>
                    <a:pt x="238" y="133"/>
                    <a:pt x="209" y="114"/>
                    <a:pt x="257" y="57"/>
                  </a:cubicBezTo>
                  <a:cubicBezTo>
                    <a:pt x="286" y="38"/>
                    <a:pt x="362" y="0"/>
                    <a:pt x="381" y="38"/>
                  </a:cubicBezTo>
                  <a:cubicBezTo>
                    <a:pt x="400" y="67"/>
                    <a:pt x="400" y="114"/>
                    <a:pt x="400" y="143"/>
                  </a:cubicBezTo>
                  <a:cubicBezTo>
                    <a:pt x="400" y="267"/>
                    <a:pt x="486" y="353"/>
                    <a:pt x="572" y="419"/>
                  </a:cubicBezTo>
                  <a:cubicBezTo>
                    <a:pt x="581" y="439"/>
                    <a:pt x="600" y="505"/>
                    <a:pt x="610" y="524"/>
                  </a:cubicBezTo>
                  <a:cubicBezTo>
                    <a:pt x="648" y="601"/>
                    <a:pt x="724" y="591"/>
                    <a:pt x="791" y="563"/>
                  </a:cubicBezTo>
                  <a:cubicBezTo>
                    <a:pt x="829" y="543"/>
                    <a:pt x="896" y="486"/>
                    <a:pt x="925" y="543"/>
                  </a:cubicBezTo>
                  <a:cubicBezTo>
                    <a:pt x="953" y="601"/>
                    <a:pt x="1010" y="715"/>
                    <a:pt x="972" y="772"/>
                  </a:cubicBezTo>
                  <a:cubicBezTo>
                    <a:pt x="934" y="820"/>
                    <a:pt x="905" y="810"/>
                    <a:pt x="944" y="868"/>
                  </a:cubicBezTo>
                  <a:cubicBezTo>
                    <a:pt x="982" y="915"/>
                    <a:pt x="953" y="944"/>
                    <a:pt x="972" y="992"/>
                  </a:cubicBezTo>
                  <a:cubicBezTo>
                    <a:pt x="1039" y="1039"/>
                    <a:pt x="1039" y="1144"/>
                    <a:pt x="1144" y="1087"/>
                  </a:cubicBezTo>
                  <a:cubicBezTo>
                    <a:pt x="1192" y="1068"/>
                    <a:pt x="1268" y="1097"/>
                    <a:pt x="1316" y="1077"/>
                  </a:cubicBezTo>
                  <a:cubicBezTo>
                    <a:pt x="1363" y="1068"/>
                    <a:pt x="1382" y="1011"/>
                    <a:pt x="1373" y="972"/>
                  </a:cubicBezTo>
                  <a:cubicBezTo>
                    <a:pt x="1373" y="935"/>
                    <a:pt x="1354" y="915"/>
                    <a:pt x="1344" y="887"/>
                  </a:cubicBezTo>
                  <a:cubicBezTo>
                    <a:pt x="1344" y="858"/>
                    <a:pt x="1373" y="830"/>
                    <a:pt x="1354" y="791"/>
                  </a:cubicBezTo>
                  <a:cubicBezTo>
                    <a:pt x="1316" y="744"/>
                    <a:pt x="1316" y="706"/>
                    <a:pt x="1316" y="648"/>
                  </a:cubicBezTo>
                  <a:cubicBezTo>
                    <a:pt x="1316" y="553"/>
                    <a:pt x="1335" y="458"/>
                    <a:pt x="1325" y="362"/>
                  </a:cubicBezTo>
                  <a:cubicBezTo>
                    <a:pt x="1316" y="314"/>
                    <a:pt x="1239" y="105"/>
                    <a:pt x="1306" y="76"/>
                  </a:cubicBezTo>
                  <a:cubicBezTo>
                    <a:pt x="1316" y="67"/>
                    <a:pt x="1344" y="105"/>
                    <a:pt x="1354" y="105"/>
                  </a:cubicBezTo>
                  <a:cubicBezTo>
                    <a:pt x="1411" y="181"/>
                    <a:pt x="1487" y="95"/>
                    <a:pt x="1554" y="95"/>
                  </a:cubicBezTo>
                  <a:cubicBezTo>
                    <a:pt x="1573" y="114"/>
                    <a:pt x="1688" y="314"/>
                    <a:pt x="1678" y="324"/>
                  </a:cubicBezTo>
                  <a:cubicBezTo>
                    <a:pt x="1564" y="324"/>
                    <a:pt x="1583" y="381"/>
                    <a:pt x="1592" y="477"/>
                  </a:cubicBezTo>
                  <a:cubicBezTo>
                    <a:pt x="1602" y="534"/>
                    <a:pt x="1602" y="601"/>
                    <a:pt x="1592" y="648"/>
                  </a:cubicBezTo>
                  <a:cubicBezTo>
                    <a:pt x="1583" y="668"/>
                    <a:pt x="1564" y="753"/>
                    <a:pt x="1592" y="763"/>
                  </a:cubicBezTo>
                  <a:cubicBezTo>
                    <a:pt x="1649" y="763"/>
                    <a:pt x="1735" y="686"/>
                    <a:pt x="1793" y="668"/>
                  </a:cubicBezTo>
                  <a:cubicBezTo>
                    <a:pt x="1831" y="668"/>
                    <a:pt x="1869" y="686"/>
                    <a:pt x="1897" y="677"/>
                  </a:cubicBezTo>
                  <a:cubicBezTo>
                    <a:pt x="1926" y="668"/>
                    <a:pt x="1945" y="629"/>
                    <a:pt x="1964" y="601"/>
                  </a:cubicBezTo>
                  <a:cubicBezTo>
                    <a:pt x="2012" y="620"/>
                    <a:pt x="2002" y="677"/>
                    <a:pt x="2050" y="706"/>
                  </a:cubicBezTo>
                  <a:cubicBezTo>
                    <a:pt x="2136" y="763"/>
                    <a:pt x="2298" y="1030"/>
                    <a:pt x="2422" y="896"/>
                  </a:cubicBezTo>
                  <a:cubicBezTo>
                    <a:pt x="2450" y="868"/>
                    <a:pt x="2479" y="810"/>
                    <a:pt x="2527" y="820"/>
                  </a:cubicBezTo>
                  <a:cubicBezTo>
                    <a:pt x="2555" y="830"/>
                    <a:pt x="2536" y="868"/>
                    <a:pt x="2536" y="887"/>
                  </a:cubicBezTo>
                  <a:cubicBezTo>
                    <a:pt x="2565" y="992"/>
                    <a:pt x="2594" y="1011"/>
                    <a:pt x="2679" y="1068"/>
                  </a:cubicBezTo>
                  <a:cubicBezTo>
                    <a:pt x="2660" y="1135"/>
                    <a:pt x="2651" y="1192"/>
                    <a:pt x="2651" y="1259"/>
                  </a:cubicBezTo>
                  <a:cubicBezTo>
                    <a:pt x="2651" y="1325"/>
                    <a:pt x="2660" y="1364"/>
                    <a:pt x="2727" y="1373"/>
                  </a:cubicBezTo>
                  <a:cubicBezTo>
                    <a:pt x="2841" y="1392"/>
                    <a:pt x="2765" y="1478"/>
                    <a:pt x="2822" y="1554"/>
                  </a:cubicBezTo>
                  <a:cubicBezTo>
                    <a:pt x="2851" y="1583"/>
                    <a:pt x="2889" y="1593"/>
                    <a:pt x="2918" y="1621"/>
                  </a:cubicBezTo>
                  <a:cubicBezTo>
                    <a:pt x="2946" y="1650"/>
                    <a:pt x="2946" y="1678"/>
                    <a:pt x="2946" y="1726"/>
                  </a:cubicBezTo>
                  <a:cubicBezTo>
                    <a:pt x="2899" y="1745"/>
                    <a:pt x="2822" y="1736"/>
                    <a:pt x="2794" y="1793"/>
                  </a:cubicBezTo>
                  <a:cubicBezTo>
                    <a:pt x="2765" y="1850"/>
                    <a:pt x="2717" y="1850"/>
                    <a:pt x="2660" y="1878"/>
                  </a:cubicBezTo>
                  <a:cubicBezTo>
                    <a:pt x="2622" y="1907"/>
                    <a:pt x="2632" y="1965"/>
                    <a:pt x="2612" y="2003"/>
                  </a:cubicBezTo>
                  <a:cubicBezTo>
                    <a:pt x="2603" y="2041"/>
                    <a:pt x="2555" y="2050"/>
                    <a:pt x="2546" y="2098"/>
                  </a:cubicBezTo>
                  <a:cubicBezTo>
                    <a:pt x="2517" y="2174"/>
                    <a:pt x="2536" y="2260"/>
                    <a:pt x="2517" y="2336"/>
                  </a:cubicBezTo>
                  <a:cubicBezTo>
                    <a:pt x="2508" y="2384"/>
                    <a:pt x="2431" y="2384"/>
                    <a:pt x="2384" y="2432"/>
                  </a:cubicBezTo>
                  <a:cubicBezTo>
                    <a:pt x="2336" y="2489"/>
                    <a:pt x="2222" y="2489"/>
                    <a:pt x="2145" y="2489"/>
                  </a:cubicBezTo>
                  <a:cubicBezTo>
                    <a:pt x="2098" y="2489"/>
                    <a:pt x="2174" y="2556"/>
                    <a:pt x="2183" y="2565"/>
                  </a:cubicBezTo>
                  <a:cubicBezTo>
                    <a:pt x="2193" y="2603"/>
                    <a:pt x="2193" y="2651"/>
                    <a:pt x="2193" y="2689"/>
                  </a:cubicBezTo>
                  <a:cubicBezTo>
                    <a:pt x="2193" y="2727"/>
                    <a:pt x="2193" y="2766"/>
                    <a:pt x="2174" y="2804"/>
                  </a:cubicBezTo>
                  <a:cubicBezTo>
                    <a:pt x="2126" y="2880"/>
                    <a:pt x="2088" y="2870"/>
                    <a:pt x="2164" y="2956"/>
                  </a:cubicBezTo>
                  <a:cubicBezTo>
                    <a:pt x="2231" y="3042"/>
                    <a:pt x="2298" y="3118"/>
                    <a:pt x="2269" y="3233"/>
                  </a:cubicBezTo>
                  <a:cubicBezTo>
                    <a:pt x="2250" y="3290"/>
                    <a:pt x="2241" y="3319"/>
                    <a:pt x="2260" y="3376"/>
                  </a:cubicBezTo>
                  <a:cubicBezTo>
                    <a:pt x="2260" y="3395"/>
                    <a:pt x="2269" y="3481"/>
                    <a:pt x="2260" y="3490"/>
                  </a:cubicBezTo>
                  <a:cubicBezTo>
                    <a:pt x="2241" y="3519"/>
                    <a:pt x="2260" y="3567"/>
                    <a:pt x="2269" y="3595"/>
                  </a:cubicBezTo>
                  <a:cubicBezTo>
                    <a:pt x="2279" y="3605"/>
                    <a:pt x="2298" y="3614"/>
                    <a:pt x="2307" y="3633"/>
                  </a:cubicBezTo>
                  <a:cubicBezTo>
                    <a:pt x="2317" y="3643"/>
                    <a:pt x="2327" y="3643"/>
                    <a:pt x="2327" y="3652"/>
                  </a:cubicBezTo>
                  <a:cubicBezTo>
                    <a:pt x="2336" y="3662"/>
                    <a:pt x="2336" y="3671"/>
                    <a:pt x="2345" y="3681"/>
                  </a:cubicBezTo>
                  <a:cubicBezTo>
                    <a:pt x="2345" y="3709"/>
                    <a:pt x="2345" y="3738"/>
                    <a:pt x="2355" y="3767"/>
                  </a:cubicBezTo>
                  <a:cubicBezTo>
                    <a:pt x="2355" y="3796"/>
                    <a:pt x="2345" y="3824"/>
                    <a:pt x="2336" y="3853"/>
                  </a:cubicBezTo>
                  <a:cubicBezTo>
                    <a:pt x="2298" y="3948"/>
                    <a:pt x="2336" y="3986"/>
                    <a:pt x="2250" y="4053"/>
                  </a:cubicBezTo>
                  <a:cubicBezTo>
                    <a:pt x="2202" y="4101"/>
                    <a:pt x="2241" y="4148"/>
                    <a:pt x="2241" y="4205"/>
                  </a:cubicBezTo>
                  <a:cubicBezTo>
                    <a:pt x="2241" y="4310"/>
                    <a:pt x="2202" y="4406"/>
                    <a:pt x="2183" y="4501"/>
                  </a:cubicBezTo>
                  <a:cubicBezTo>
                    <a:pt x="2164" y="4606"/>
                    <a:pt x="2145" y="4682"/>
                    <a:pt x="2107" y="4778"/>
                  </a:cubicBezTo>
                  <a:cubicBezTo>
                    <a:pt x="2060" y="4730"/>
                    <a:pt x="2060" y="4730"/>
                    <a:pt x="2060" y="4730"/>
                  </a:cubicBezTo>
                  <a:cubicBezTo>
                    <a:pt x="2050" y="4711"/>
                    <a:pt x="2031" y="4654"/>
                    <a:pt x="2012" y="4635"/>
                  </a:cubicBezTo>
                  <a:cubicBezTo>
                    <a:pt x="1964" y="4616"/>
                    <a:pt x="1955" y="4606"/>
                    <a:pt x="1935" y="4568"/>
                  </a:cubicBezTo>
                  <a:cubicBezTo>
                    <a:pt x="1897" y="4472"/>
                    <a:pt x="1802" y="4454"/>
                    <a:pt x="1754" y="4377"/>
                  </a:cubicBezTo>
                  <a:cubicBezTo>
                    <a:pt x="1726" y="4330"/>
                    <a:pt x="1706" y="4272"/>
                    <a:pt x="1668" y="4225"/>
                  </a:cubicBezTo>
                  <a:cubicBezTo>
                    <a:pt x="1659" y="4196"/>
                    <a:pt x="1640" y="4186"/>
                    <a:pt x="1621" y="4158"/>
                  </a:cubicBezTo>
                  <a:cubicBezTo>
                    <a:pt x="1611" y="4129"/>
                    <a:pt x="1611" y="4091"/>
                    <a:pt x="1592" y="4063"/>
                  </a:cubicBezTo>
                  <a:cubicBezTo>
                    <a:pt x="1564" y="4034"/>
                    <a:pt x="1497" y="3996"/>
                    <a:pt x="1478" y="3967"/>
                  </a:cubicBezTo>
                  <a:cubicBezTo>
                    <a:pt x="1354" y="3910"/>
                    <a:pt x="1354" y="3910"/>
                    <a:pt x="1354" y="3910"/>
                  </a:cubicBezTo>
                  <a:cubicBezTo>
                    <a:pt x="1354" y="3862"/>
                    <a:pt x="1354" y="3814"/>
                    <a:pt x="1373" y="3776"/>
                  </a:cubicBezTo>
                  <a:cubicBezTo>
                    <a:pt x="1401" y="3709"/>
                    <a:pt x="1421" y="3624"/>
                    <a:pt x="1439" y="3557"/>
                  </a:cubicBezTo>
                  <a:cubicBezTo>
                    <a:pt x="1449" y="3509"/>
                    <a:pt x="1401" y="3481"/>
                    <a:pt x="1411" y="3433"/>
                  </a:cubicBezTo>
                  <a:cubicBezTo>
                    <a:pt x="1430" y="3357"/>
                    <a:pt x="1439" y="3328"/>
                    <a:pt x="1392" y="3252"/>
                  </a:cubicBezTo>
                  <a:cubicBezTo>
                    <a:pt x="1373" y="3233"/>
                    <a:pt x="1382" y="3214"/>
                    <a:pt x="1392" y="3195"/>
                  </a:cubicBezTo>
                  <a:cubicBezTo>
                    <a:pt x="1439" y="3185"/>
                    <a:pt x="1478" y="3252"/>
                    <a:pt x="1487" y="3233"/>
                  </a:cubicBezTo>
                  <a:cubicBezTo>
                    <a:pt x="1544" y="3157"/>
                    <a:pt x="1544" y="3157"/>
                    <a:pt x="1544" y="3157"/>
                  </a:cubicBezTo>
                  <a:cubicBezTo>
                    <a:pt x="1564" y="3147"/>
                    <a:pt x="1564" y="3099"/>
                    <a:pt x="1592" y="3080"/>
                  </a:cubicBezTo>
                  <a:cubicBezTo>
                    <a:pt x="1621" y="3071"/>
                    <a:pt x="1716" y="3071"/>
                    <a:pt x="1745" y="3090"/>
                  </a:cubicBezTo>
                  <a:cubicBezTo>
                    <a:pt x="1878" y="3166"/>
                    <a:pt x="1850" y="3052"/>
                    <a:pt x="1869" y="2966"/>
                  </a:cubicBezTo>
                  <a:cubicBezTo>
                    <a:pt x="1878" y="2899"/>
                    <a:pt x="1926" y="2889"/>
                    <a:pt x="1945" y="2842"/>
                  </a:cubicBezTo>
                  <a:cubicBezTo>
                    <a:pt x="1983" y="2746"/>
                    <a:pt x="1983" y="2746"/>
                    <a:pt x="1983" y="2746"/>
                  </a:cubicBezTo>
                  <a:cubicBezTo>
                    <a:pt x="2012" y="2670"/>
                    <a:pt x="1955" y="2546"/>
                    <a:pt x="1859" y="2565"/>
                  </a:cubicBezTo>
                  <a:cubicBezTo>
                    <a:pt x="1802" y="2575"/>
                    <a:pt x="1773" y="2661"/>
                    <a:pt x="1735" y="2699"/>
                  </a:cubicBezTo>
                  <a:cubicBezTo>
                    <a:pt x="1716" y="2727"/>
                    <a:pt x="1678" y="2718"/>
                    <a:pt x="1649" y="2746"/>
                  </a:cubicBezTo>
                  <a:cubicBezTo>
                    <a:pt x="1630" y="2766"/>
                    <a:pt x="1630" y="2851"/>
                    <a:pt x="1602" y="2851"/>
                  </a:cubicBezTo>
                  <a:cubicBezTo>
                    <a:pt x="1544" y="2851"/>
                    <a:pt x="1554" y="2718"/>
                    <a:pt x="1535" y="2680"/>
                  </a:cubicBezTo>
                  <a:cubicBezTo>
                    <a:pt x="1516" y="2594"/>
                    <a:pt x="1506" y="2508"/>
                    <a:pt x="1487" y="2422"/>
                  </a:cubicBezTo>
                  <a:cubicBezTo>
                    <a:pt x="1439" y="2374"/>
                    <a:pt x="1411" y="2336"/>
                    <a:pt x="1392" y="2279"/>
                  </a:cubicBezTo>
                  <a:cubicBezTo>
                    <a:pt x="1373" y="2222"/>
                    <a:pt x="1411" y="2193"/>
                    <a:pt x="1335" y="2184"/>
                  </a:cubicBezTo>
                  <a:cubicBezTo>
                    <a:pt x="1287" y="2174"/>
                    <a:pt x="1297" y="2145"/>
                    <a:pt x="1277" y="2107"/>
                  </a:cubicBezTo>
                  <a:cubicBezTo>
                    <a:pt x="1258" y="2060"/>
                    <a:pt x="1201" y="2060"/>
                    <a:pt x="1201" y="2003"/>
                  </a:cubicBezTo>
                  <a:cubicBezTo>
                    <a:pt x="1201" y="1936"/>
                    <a:pt x="1268" y="1917"/>
                    <a:pt x="1316" y="1898"/>
                  </a:cubicBezTo>
                  <a:cubicBezTo>
                    <a:pt x="1344" y="1878"/>
                    <a:pt x="1297" y="1831"/>
                    <a:pt x="1277" y="1831"/>
                  </a:cubicBezTo>
                  <a:cubicBezTo>
                    <a:pt x="1220" y="1812"/>
                    <a:pt x="1306" y="1764"/>
                    <a:pt x="1316" y="1755"/>
                  </a:cubicBezTo>
                  <a:cubicBezTo>
                    <a:pt x="1335" y="1716"/>
                    <a:pt x="1258" y="1678"/>
                    <a:pt x="1258" y="1631"/>
                  </a:cubicBezTo>
                  <a:cubicBezTo>
                    <a:pt x="1277" y="1516"/>
                    <a:pt x="1182" y="1583"/>
                    <a:pt x="1154" y="1516"/>
                  </a:cubicBezTo>
                  <a:cubicBezTo>
                    <a:pt x="1106" y="1421"/>
                    <a:pt x="1010" y="1478"/>
                    <a:pt x="944" y="1411"/>
                  </a:cubicBezTo>
                  <a:cubicBezTo>
                    <a:pt x="915" y="1383"/>
                    <a:pt x="905" y="1306"/>
                    <a:pt x="886" y="1259"/>
                  </a:cubicBezTo>
                  <a:cubicBezTo>
                    <a:pt x="858" y="1202"/>
                    <a:pt x="829" y="1154"/>
                    <a:pt x="763" y="1116"/>
                  </a:cubicBezTo>
                  <a:cubicBezTo>
                    <a:pt x="696" y="1077"/>
                    <a:pt x="591" y="1001"/>
                    <a:pt x="591" y="906"/>
                  </a:cubicBezTo>
                  <a:cubicBezTo>
                    <a:pt x="581" y="858"/>
                    <a:pt x="581" y="858"/>
                    <a:pt x="581" y="858"/>
                  </a:cubicBezTo>
                  <a:cubicBezTo>
                    <a:pt x="581" y="848"/>
                    <a:pt x="581" y="848"/>
                    <a:pt x="581" y="848"/>
                  </a:cubicBezTo>
                  <a:cubicBezTo>
                    <a:pt x="515" y="830"/>
                    <a:pt x="505" y="791"/>
                    <a:pt x="467" y="725"/>
                  </a:cubicBezTo>
                  <a:cubicBezTo>
                    <a:pt x="438" y="677"/>
                    <a:pt x="410" y="639"/>
                    <a:pt x="352" y="610"/>
                  </a:cubicBezTo>
                  <a:cubicBezTo>
                    <a:pt x="305" y="581"/>
                    <a:pt x="267" y="591"/>
                    <a:pt x="267" y="515"/>
                  </a:cubicBezTo>
                  <a:cubicBezTo>
                    <a:pt x="267" y="458"/>
                    <a:pt x="85" y="362"/>
                    <a:pt x="47" y="305"/>
                  </a:cubicBezTo>
                  <a:cubicBezTo>
                    <a:pt x="19" y="257"/>
                    <a:pt x="19" y="200"/>
                    <a:pt x="0" y="152"/>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7" name="Freeform 55">
              <a:extLst>
                <a:ext uri="{FF2B5EF4-FFF2-40B4-BE49-F238E27FC236}">
                  <a16:creationId xmlns:a16="http://schemas.microsoft.com/office/drawing/2014/main" id="{53781666-05BC-48AD-AB2B-105C809EA795}"/>
                </a:ext>
              </a:extLst>
            </p:cNvPr>
            <p:cNvSpPr>
              <a:spLocks noChangeArrowheads="1"/>
            </p:cNvSpPr>
            <p:nvPr/>
          </p:nvSpPr>
          <p:spPr bwMode="auto">
            <a:xfrm>
              <a:off x="4797889" y="456115"/>
              <a:ext cx="654818" cy="1290678"/>
            </a:xfrm>
            <a:custGeom>
              <a:avLst/>
              <a:gdLst>
                <a:gd name="T0" fmla="*/ 2613 w 2652"/>
                <a:gd name="T1" fmla="*/ 0 h 5227"/>
                <a:gd name="T2" fmla="*/ 2012 w 2652"/>
                <a:gd name="T3" fmla="*/ 19 h 5227"/>
                <a:gd name="T4" fmla="*/ 1792 w 2652"/>
                <a:gd name="T5" fmla="*/ 277 h 5227"/>
                <a:gd name="T6" fmla="*/ 1745 w 2652"/>
                <a:gd name="T7" fmla="*/ 439 h 5227"/>
                <a:gd name="T8" fmla="*/ 1668 w 2652"/>
                <a:gd name="T9" fmla="*/ 715 h 5227"/>
                <a:gd name="T10" fmla="*/ 1468 w 2652"/>
                <a:gd name="T11" fmla="*/ 620 h 5227"/>
                <a:gd name="T12" fmla="*/ 1220 w 2652"/>
                <a:gd name="T13" fmla="*/ 677 h 5227"/>
                <a:gd name="T14" fmla="*/ 972 w 2652"/>
                <a:gd name="T15" fmla="*/ 839 h 5227"/>
                <a:gd name="T16" fmla="*/ 848 w 2652"/>
                <a:gd name="T17" fmla="*/ 763 h 5227"/>
                <a:gd name="T18" fmla="*/ 791 w 2652"/>
                <a:gd name="T19" fmla="*/ 820 h 5227"/>
                <a:gd name="T20" fmla="*/ 953 w 2652"/>
                <a:gd name="T21" fmla="*/ 1021 h 5227"/>
                <a:gd name="T22" fmla="*/ 1011 w 2652"/>
                <a:gd name="T23" fmla="*/ 1249 h 5227"/>
                <a:gd name="T24" fmla="*/ 1029 w 2652"/>
                <a:gd name="T25" fmla="*/ 1583 h 5227"/>
                <a:gd name="T26" fmla="*/ 1116 w 2652"/>
                <a:gd name="T27" fmla="*/ 1822 h 5227"/>
                <a:gd name="T28" fmla="*/ 1087 w 2652"/>
                <a:gd name="T29" fmla="*/ 1898 h 5227"/>
                <a:gd name="T30" fmla="*/ 867 w 2652"/>
                <a:gd name="T31" fmla="*/ 2012 h 5227"/>
                <a:gd name="T32" fmla="*/ 553 w 2652"/>
                <a:gd name="T33" fmla="*/ 1793 h 5227"/>
                <a:gd name="T34" fmla="*/ 324 w 2652"/>
                <a:gd name="T35" fmla="*/ 2022 h 5227"/>
                <a:gd name="T36" fmla="*/ 162 w 2652"/>
                <a:gd name="T37" fmla="*/ 2403 h 5227"/>
                <a:gd name="T38" fmla="*/ 209 w 2652"/>
                <a:gd name="T39" fmla="*/ 2690 h 5227"/>
                <a:gd name="T40" fmla="*/ 343 w 2652"/>
                <a:gd name="T41" fmla="*/ 2880 h 5227"/>
                <a:gd name="T42" fmla="*/ 228 w 2652"/>
                <a:gd name="T43" fmla="*/ 3023 h 5227"/>
                <a:gd name="T44" fmla="*/ 314 w 2652"/>
                <a:gd name="T45" fmla="*/ 3328 h 5227"/>
                <a:gd name="T46" fmla="*/ 276 w 2652"/>
                <a:gd name="T47" fmla="*/ 3491 h 5227"/>
                <a:gd name="T48" fmla="*/ 505 w 2652"/>
                <a:gd name="T49" fmla="*/ 3710 h 5227"/>
                <a:gd name="T50" fmla="*/ 238 w 2652"/>
                <a:gd name="T51" fmla="*/ 3967 h 5227"/>
                <a:gd name="T52" fmla="*/ 162 w 2652"/>
                <a:gd name="T53" fmla="*/ 4158 h 5227"/>
                <a:gd name="T54" fmla="*/ 257 w 2652"/>
                <a:gd name="T55" fmla="*/ 4378 h 5227"/>
                <a:gd name="T56" fmla="*/ 162 w 2652"/>
                <a:gd name="T57" fmla="*/ 4501 h 5227"/>
                <a:gd name="T58" fmla="*/ 381 w 2652"/>
                <a:gd name="T59" fmla="*/ 4645 h 5227"/>
                <a:gd name="T60" fmla="*/ 562 w 2652"/>
                <a:gd name="T61" fmla="*/ 4854 h 5227"/>
                <a:gd name="T62" fmla="*/ 562 w 2652"/>
                <a:gd name="T63" fmla="*/ 5074 h 5227"/>
                <a:gd name="T64" fmla="*/ 906 w 2652"/>
                <a:gd name="T65" fmla="*/ 5159 h 5227"/>
                <a:gd name="T66" fmla="*/ 934 w 2652"/>
                <a:gd name="T67" fmla="*/ 4969 h 5227"/>
                <a:gd name="T68" fmla="*/ 906 w 2652"/>
                <a:gd name="T69" fmla="*/ 4730 h 5227"/>
                <a:gd name="T70" fmla="*/ 896 w 2652"/>
                <a:gd name="T71" fmla="*/ 4158 h 5227"/>
                <a:gd name="T72" fmla="*/ 1144 w 2652"/>
                <a:gd name="T73" fmla="*/ 4177 h 5227"/>
                <a:gd name="T74" fmla="*/ 1258 w 2652"/>
                <a:gd name="T75" fmla="*/ 4215 h 5227"/>
                <a:gd name="T76" fmla="*/ 1449 w 2652"/>
                <a:gd name="T77" fmla="*/ 4025 h 5227"/>
                <a:gd name="T78" fmla="*/ 1373 w 2652"/>
                <a:gd name="T79" fmla="*/ 3786 h 5227"/>
                <a:gd name="T80" fmla="*/ 1335 w 2652"/>
                <a:gd name="T81" fmla="*/ 3500 h 5227"/>
                <a:gd name="T82" fmla="*/ 1125 w 2652"/>
                <a:gd name="T83" fmla="*/ 3252 h 5227"/>
                <a:gd name="T84" fmla="*/ 1287 w 2652"/>
                <a:gd name="T85" fmla="*/ 3081 h 5227"/>
                <a:gd name="T86" fmla="*/ 1573 w 2652"/>
                <a:gd name="T87" fmla="*/ 2890 h 5227"/>
                <a:gd name="T88" fmla="*/ 1850 w 2652"/>
                <a:gd name="T89" fmla="*/ 2632 h 5227"/>
                <a:gd name="T90" fmla="*/ 2050 w 2652"/>
                <a:gd name="T91" fmla="*/ 2623 h 5227"/>
                <a:gd name="T92" fmla="*/ 2241 w 2652"/>
                <a:gd name="T93" fmla="*/ 2899 h 5227"/>
                <a:gd name="T94" fmla="*/ 2298 w 2652"/>
                <a:gd name="T95" fmla="*/ 2775 h 5227"/>
                <a:gd name="T96" fmla="*/ 2288 w 2652"/>
                <a:gd name="T97" fmla="*/ 2585 h 5227"/>
                <a:gd name="T98" fmla="*/ 2346 w 2652"/>
                <a:gd name="T99" fmla="*/ 2251 h 5227"/>
                <a:gd name="T100" fmla="*/ 2393 w 2652"/>
                <a:gd name="T101" fmla="*/ 2060 h 5227"/>
                <a:gd name="T102" fmla="*/ 2250 w 2652"/>
                <a:gd name="T103" fmla="*/ 1812 h 5227"/>
                <a:gd name="T104" fmla="*/ 2260 w 2652"/>
                <a:gd name="T105" fmla="*/ 1326 h 5227"/>
                <a:gd name="T106" fmla="*/ 2231 w 2652"/>
                <a:gd name="T107" fmla="*/ 1106 h 5227"/>
                <a:gd name="T108" fmla="*/ 2355 w 2652"/>
                <a:gd name="T109" fmla="*/ 687 h 5227"/>
                <a:gd name="T110" fmla="*/ 2422 w 2652"/>
                <a:gd name="T111" fmla="*/ 382 h 5227"/>
                <a:gd name="T112" fmla="*/ 2546 w 2652"/>
                <a:gd name="T113" fmla="*/ 143 h 5227"/>
                <a:gd name="T114" fmla="*/ 2613 w 2652"/>
                <a:gd name="T115" fmla="*/ 0 h 5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52" h="5227">
                  <a:moveTo>
                    <a:pt x="2613" y="0"/>
                  </a:moveTo>
                  <a:lnTo>
                    <a:pt x="2613" y="0"/>
                  </a:lnTo>
                  <a:cubicBezTo>
                    <a:pt x="2517" y="96"/>
                    <a:pt x="2326" y="105"/>
                    <a:pt x="2222" y="76"/>
                  </a:cubicBezTo>
                  <a:cubicBezTo>
                    <a:pt x="2155" y="57"/>
                    <a:pt x="2079" y="19"/>
                    <a:pt x="2012" y="19"/>
                  </a:cubicBezTo>
                  <a:cubicBezTo>
                    <a:pt x="1945" y="19"/>
                    <a:pt x="1850" y="105"/>
                    <a:pt x="1802" y="143"/>
                  </a:cubicBezTo>
                  <a:cubicBezTo>
                    <a:pt x="1745" y="200"/>
                    <a:pt x="1840" y="229"/>
                    <a:pt x="1792" y="277"/>
                  </a:cubicBezTo>
                  <a:cubicBezTo>
                    <a:pt x="1735" y="324"/>
                    <a:pt x="1802" y="315"/>
                    <a:pt x="1773" y="363"/>
                  </a:cubicBezTo>
                  <a:cubicBezTo>
                    <a:pt x="1754" y="401"/>
                    <a:pt x="1745" y="401"/>
                    <a:pt x="1745" y="439"/>
                  </a:cubicBezTo>
                  <a:cubicBezTo>
                    <a:pt x="1735" y="572"/>
                    <a:pt x="1735" y="572"/>
                    <a:pt x="1735" y="572"/>
                  </a:cubicBezTo>
                  <a:cubicBezTo>
                    <a:pt x="1735" y="601"/>
                    <a:pt x="1697" y="715"/>
                    <a:pt x="1668" y="715"/>
                  </a:cubicBezTo>
                  <a:cubicBezTo>
                    <a:pt x="1621" y="715"/>
                    <a:pt x="1630" y="677"/>
                    <a:pt x="1602" y="668"/>
                  </a:cubicBezTo>
                  <a:cubicBezTo>
                    <a:pt x="1554" y="649"/>
                    <a:pt x="1516" y="649"/>
                    <a:pt x="1468" y="620"/>
                  </a:cubicBezTo>
                  <a:cubicBezTo>
                    <a:pt x="1421" y="601"/>
                    <a:pt x="1411" y="610"/>
                    <a:pt x="1383" y="658"/>
                  </a:cubicBezTo>
                  <a:cubicBezTo>
                    <a:pt x="1335" y="725"/>
                    <a:pt x="1278" y="687"/>
                    <a:pt x="1220" y="677"/>
                  </a:cubicBezTo>
                  <a:cubicBezTo>
                    <a:pt x="1163" y="677"/>
                    <a:pt x="1087" y="763"/>
                    <a:pt x="1011" y="773"/>
                  </a:cubicBezTo>
                  <a:cubicBezTo>
                    <a:pt x="991" y="792"/>
                    <a:pt x="982" y="820"/>
                    <a:pt x="972" y="839"/>
                  </a:cubicBezTo>
                  <a:lnTo>
                    <a:pt x="972" y="839"/>
                  </a:lnTo>
                  <a:cubicBezTo>
                    <a:pt x="925" y="839"/>
                    <a:pt x="906" y="734"/>
                    <a:pt x="848" y="763"/>
                  </a:cubicBezTo>
                  <a:cubicBezTo>
                    <a:pt x="820" y="782"/>
                    <a:pt x="810" y="811"/>
                    <a:pt x="791" y="820"/>
                  </a:cubicBezTo>
                  <a:lnTo>
                    <a:pt x="791" y="820"/>
                  </a:lnTo>
                  <a:cubicBezTo>
                    <a:pt x="810" y="868"/>
                    <a:pt x="867" y="906"/>
                    <a:pt x="906" y="925"/>
                  </a:cubicBezTo>
                  <a:cubicBezTo>
                    <a:pt x="934" y="944"/>
                    <a:pt x="944" y="992"/>
                    <a:pt x="953" y="1021"/>
                  </a:cubicBezTo>
                  <a:cubicBezTo>
                    <a:pt x="963" y="1049"/>
                    <a:pt x="991" y="1078"/>
                    <a:pt x="1001" y="1106"/>
                  </a:cubicBezTo>
                  <a:cubicBezTo>
                    <a:pt x="1020" y="1154"/>
                    <a:pt x="1011" y="1192"/>
                    <a:pt x="1011" y="1249"/>
                  </a:cubicBezTo>
                  <a:cubicBezTo>
                    <a:pt x="1001" y="1307"/>
                    <a:pt x="991" y="1383"/>
                    <a:pt x="1020" y="1440"/>
                  </a:cubicBezTo>
                  <a:cubicBezTo>
                    <a:pt x="1049" y="1488"/>
                    <a:pt x="1039" y="1535"/>
                    <a:pt x="1029" y="1583"/>
                  </a:cubicBezTo>
                  <a:cubicBezTo>
                    <a:pt x="1020" y="1622"/>
                    <a:pt x="991" y="1660"/>
                    <a:pt x="1011" y="1698"/>
                  </a:cubicBezTo>
                  <a:cubicBezTo>
                    <a:pt x="1029" y="1745"/>
                    <a:pt x="1096" y="1755"/>
                    <a:pt x="1116" y="1822"/>
                  </a:cubicBezTo>
                  <a:cubicBezTo>
                    <a:pt x="1116" y="1841"/>
                    <a:pt x="1106" y="1850"/>
                    <a:pt x="1096" y="1860"/>
                  </a:cubicBezTo>
                  <a:cubicBezTo>
                    <a:pt x="1096" y="1869"/>
                    <a:pt x="1096" y="1889"/>
                    <a:pt x="1087" y="1898"/>
                  </a:cubicBezTo>
                  <a:cubicBezTo>
                    <a:pt x="1077" y="1936"/>
                    <a:pt x="1029" y="1965"/>
                    <a:pt x="1001" y="1974"/>
                  </a:cubicBezTo>
                  <a:cubicBezTo>
                    <a:pt x="944" y="1993"/>
                    <a:pt x="925" y="2022"/>
                    <a:pt x="867" y="2012"/>
                  </a:cubicBezTo>
                  <a:cubicBezTo>
                    <a:pt x="810" y="2003"/>
                    <a:pt x="801" y="1974"/>
                    <a:pt x="734" y="1993"/>
                  </a:cubicBezTo>
                  <a:cubicBezTo>
                    <a:pt x="658" y="2012"/>
                    <a:pt x="572" y="1841"/>
                    <a:pt x="553" y="1793"/>
                  </a:cubicBezTo>
                  <a:cubicBezTo>
                    <a:pt x="505" y="1793"/>
                    <a:pt x="438" y="1774"/>
                    <a:pt x="429" y="1831"/>
                  </a:cubicBezTo>
                  <a:cubicBezTo>
                    <a:pt x="410" y="1907"/>
                    <a:pt x="362" y="1965"/>
                    <a:pt x="324" y="2022"/>
                  </a:cubicBezTo>
                  <a:cubicBezTo>
                    <a:pt x="295" y="2108"/>
                    <a:pt x="305" y="2174"/>
                    <a:pt x="228" y="2232"/>
                  </a:cubicBezTo>
                  <a:cubicBezTo>
                    <a:pt x="143" y="2289"/>
                    <a:pt x="143" y="2318"/>
                    <a:pt x="162" y="2403"/>
                  </a:cubicBezTo>
                  <a:cubicBezTo>
                    <a:pt x="171" y="2442"/>
                    <a:pt x="181" y="2480"/>
                    <a:pt x="181" y="2527"/>
                  </a:cubicBezTo>
                  <a:cubicBezTo>
                    <a:pt x="181" y="2585"/>
                    <a:pt x="152" y="2670"/>
                    <a:pt x="209" y="2690"/>
                  </a:cubicBezTo>
                  <a:cubicBezTo>
                    <a:pt x="257" y="2709"/>
                    <a:pt x="381" y="2756"/>
                    <a:pt x="391" y="2804"/>
                  </a:cubicBezTo>
                  <a:cubicBezTo>
                    <a:pt x="381" y="2823"/>
                    <a:pt x="362" y="2880"/>
                    <a:pt x="343" y="2880"/>
                  </a:cubicBezTo>
                  <a:cubicBezTo>
                    <a:pt x="324" y="2890"/>
                    <a:pt x="305" y="2880"/>
                    <a:pt x="286" y="2899"/>
                  </a:cubicBezTo>
                  <a:cubicBezTo>
                    <a:pt x="257" y="2937"/>
                    <a:pt x="257" y="2995"/>
                    <a:pt x="228" y="3023"/>
                  </a:cubicBezTo>
                  <a:cubicBezTo>
                    <a:pt x="209" y="3052"/>
                    <a:pt x="171" y="3033"/>
                    <a:pt x="181" y="3081"/>
                  </a:cubicBezTo>
                  <a:cubicBezTo>
                    <a:pt x="190" y="3166"/>
                    <a:pt x="448" y="3252"/>
                    <a:pt x="314" y="3328"/>
                  </a:cubicBezTo>
                  <a:cubicBezTo>
                    <a:pt x="286" y="3348"/>
                    <a:pt x="257" y="3309"/>
                    <a:pt x="238" y="3357"/>
                  </a:cubicBezTo>
                  <a:cubicBezTo>
                    <a:pt x="228" y="3395"/>
                    <a:pt x="267" y="3462"/>
                    <a:pt x="276" y="3491"/>
                  </a:cubicBezTo>
                  <a:cubicBezTo>
                    <a:pt x="286" y="3529"/>
                    <a:pt x="286" y="3576"/>
                    <a:pt x="305" y="3605"/>
                  </a:cubicBezTo>
                  <a:cubicBezTo>
                    <a:pt x="324" y="3691"/>
                    <a:pt x="486" y="3662"/>
                    <a:pt x="505" y="3710"/>
                  </a:cubicBezTo>
                  <a:cubicBezTo>
                    <a:pt x="515" y="3767"/>
                    <a:pt x="429" y="3882"/>
                    <a:pt x="381" y="3882"/>
                  </a:cubicBezTo>
                  <a:cubicBezTo>
                    <a:pt x="333" y="3891"/>
                    <a:pt x="276" y="3977"/>
                    <a:pt x="238" y="3967"/>
                  </a:cubicBezTo>
                  <a:cubicBezTo>
                    <a:pt x="171" y="3939"/>
                    <a:pt x="76" y="3891"/>
                    <a:pt x="38" y="3987"/>
                  </a:cubicBezTo>
                  <a:cubicBezTo>
                    <a:pt x="0" y="4072"/>
                    <a:pt x="162" y="4082"/>
                    <a:pt x="162" y="4158"/>
                  </a:cubicBezTo>
                  <a:cubicBezTo>
                    <a:pt x="162" y="4215"/>
                    <a:pt x="200" y="4225"/>
                    <a:pt x="248" y="4234"/>
                  </a:cubicBezTo>
                  <a:cubicBezTo>
                    <a:pt x="257" y="4244"/>
                    <a:pt x="257" y="4358"/>
                    <a:pt x="257" y="4378"/>
                  </a:cubicBezTo>
                  <a:cubicBezTo>
                    <a:pt x="257" y="4444"/>
                    <a:pt x="209" y="4473"/>
                    <a:pt x="162" y="4501"/>
                  </a:cubicBezTo>
                  <a:lnTo>
                    <a:pt x="162" y="4501"/>
                  </a:lnTo>
                  <a:cubicBezTo>
                    <a:pt x="171" y="4521"/>
                    <a:pt x="190" y="4587"/>
                    <a:pt x="200" y="4606"/>
                  </a:cubicBezTo>
                  <a:cubicBezTo>
                    <a:pt x="238" y="4683"/>
                    <a:pt x="314" y="4673"/>
                    <a:pt x="381" y="4645"/>
                  </a:cubicBezTo>
                  <a:cubicBezTo>
                    <a:pt x="419" y="4625"/>
                    <a:pt x="486" y="4568"/>
                    <a:pt x="515" y="4625"/>
                  </a:cubicBezTo>
                  <a:cubicBezTo>
                    <a:pt x="543" y="4683"/>
                    <a:pt x="600" y="4797"/>
                    <a:pt x="562" y="4854"/>
                  </a:cubicBezTo>
                  <a:cubicBezTo>
                    <a:pt x="524" y="4902"/>
                    <a:pt x="495" y="4892"/>
                    <a:pt x="534" y="4950"/>
                  </a:cubicBezTo>
                  <a:cubicBezTo>
                    <a:pt x="572" y="4997"/>
                    <a:pt x="543" y="5026"/>
                    <a:pt x="562" y="5074"/>
                  </a:cubicBezTo>
                  <a:cubicBezTo>
                    <a:pt x="629" y="5121"/>
                    <a:pt x="629" y="5226"/>
                    <a:pt x="734" y="5169"/>
                  </a:cubicBezTo>
                  <a:cubicBezTo>
                    <a:pt x="782" y="5150"/>
                    <a:pt x="858" y="5179"/>
                    <a:pt x="906" y="5159"/>
                  </a:cubicBezTo>
                  <a:cubicBezTo>
                    <a:pt x="953" y="5150"/>
                    <a:pt x="972" y="5093"/>
                    <a:pt x="963" y="5054"/>
                  </a:cubicBezTo>
                  <a:cubicBezTo>
                    <a:pt x="963" y="5017"/>
                    <a:pt x="944" y="4997"/>
                    <a:pt x="934" y="4969"/>
                  </a:cubicBezTo>
                  <a:cubicBezTo>
                    <a:pt x="934" y="4940"/>
                    <a:pt x="963" y="4912"/>
                    <a:pt x="944" y="4873"/>
                  </a:cubicBezTo>
                  <a:cubicBezTo>
                    <a:pt x="906" y="4826"/>
                    <a:pt x="906" y="4788"/>
                    <a:pt x="906" y="4730"/>
                  </a:cubicBezTo>
                  <a:cubicBezTo>
                    <a:pt x="906" y="4635"/>
                    <a:pt x="925" y="4540"/>
                    <a:pt x="915" y="4444"/>
                  </a:cubicBezTo>
                  <a:cubicBezTo>
                    <a:pt x="906" y="4396"/>
                    <a:pt x="829" y="4187"/>
                    <a:pt x="896" y="4158"/>
                  </a:cubicBezTo>
                  <a:cubicBezTo>
                    <a:pt x="906" y="4149"/>
                    <a:pt x="934" y="4187"/>
                    <a:pt x="944" y="4187"/>
                  </a:cubicBezTo>
                  <a:cubicBezTo>
                    <a:pt x="1001" y="4263"/>
                    <a:pt x="1077" y="4177"/>
                    <a:pt x="1144" y="4177"/>
                  </a:cubicBezTo>
                  <a:lnTo>
                    <a:pt x="1144" y="4177"/>
                  </a:lnTo>
                  <a:cubicBezTo>
                    <a:pt x="1258" y="4215"/>
                    <a:pt x="1258" y="4215"/>
                    <a:pt x="1258" y="4215"/>
                  </a:cubicBezTo>
                  <a:cubicBezTo>
                    <a:pt x="1316" y="4225"/>
                    <a:pt x="1278" y="4120"/>
                    <a:pt x="1354" y="4187"/>
                  </a:cubicBezTo>
                  <a:cubicBezTo>
                    <a:pt x="1459" y="4282"/>
                    <a:pt x="1459" y="4072"/>
                    <a:pt x="1449" y="4025"/>
                  </a:cubicBezTo>
                  <a:cubicBezTo>
                    <a:pt x="1449" y="3977"/>
                    <a:pt x="1440" y="3891"/>
                    <a:pt x="1392" y="3872"/>
                  </a:cubicBezTo>
                  <a:cubicBezTo>
                    <a:pt x="1316" y="3843"/>
                    <a:pt x="1363" y="3834"/>
                    <a:pt x="1373" y="3786"/>
                  </a:cubicBezTo>
                  <a:cubicBezTo>
                    <a:pt x="1383" y="3748"/>
                    <a:pt x="1373" y="3720"/>
                    <a:pt x="1354" y="3691"/>
                  </a:cubicBezTo>
                  <a:cubicBezTo>
                    <a:pt x="1335" y="3643"/>
                    <a:pt x="1354" y="3557"/>
                    <a:pt x="1335" y="3500"/>
                  </a:cubicBezTo>
                  <a:cubicBezTo>
                    <a:pt x="1306" y="3414"/>
                    <a:pt x="1278" y="3405"/>
                    <a:pt x="1230" y="3338"/>
                  </a:cubicBezTo>
                  <a:cubicBezTo>
                    <a:pt x="1182" y="3309"/>
                    <a:pt x="1154" y="3290"/>
                    <a:pt x="1125" y="3252"/>
                  </a:cubicBezTo>
                  <a:cubicBezTo>
                    <a:pt x="1134" y="3224"/>
                    <a:pt x="1192" y="3214"/>
                    <a:pt x="1192" y="3176"/>
                  </a:cubicBezTo>
                  <a:cubicBezTo>
                    <a:pt x="1201" y="3090"/>
                    <a:pt x="1192" y="3081"/>
                    <a:pt x="1287" y="3081"/>
                  </a:cubicBezTo>
                  <a:cubicBezTo>
                    <a:pt x="1335" y="3081"/>
                    <a:pt x="1363" y="3014"/>
                    <a:pt x="1392" y="2985"/>
                  </a:cubicBezTo>
                  <a:cubicBezTo>
                    <a:pt x="1440" y="2937"/>
                    <a:pt x="1535" y="2937"/>
                    <a:pt x="1573" y="2890"/>
                  </a:cubicBezTo>
                  <a:cubicBezTo>
                    <a:pt x="1621" y="2832"/>
                    <a:pt x="1621" y="2766"/>
                    <a:pt x="1688" y="2709"/>
                  </a:cubicBezTo>
                  <a:cubicBezTo>
                    <a:pt x="1754" y="2699"/>
                    <a:pt x="1792" y="2661"/>
                    <a:pt x="1850" y="2632"/>
                  </a:cubicBezTo>
                  <a:cubicBezTo>
                    <a:pt x="1888" y="2613"/>
                    <a:pt x="1945" y="2518"/>
                    <a:pt x="1993" y="2518"/>
                  </a:cubicBezTo>
                  <a:cubicBezTo>
                    <a:pt x="2002" y="2556"/>
                    <a:pt x="2002" y="2604"/>
                    <a:pt x="2050" y="2623"/>
                  </a:cubicBezTo>
                  <a:cubicBezTo>
                    <a:pt x="2136" y="2670"/>
                    <a:pt x="2059" y="2728"/>
                    <a:pt x="2088" y="2785"/>
                  </a:cubicBezTo>
                  <a:cubicBezTo>
                    <a:pt x="2117" y="2842"/>
                    <a:pt x="2184" y="2871"/>
                    <a:pt x="2241" y="2899"/>
                  </a:cubicBezTo>
                  <a:lnTo>
                    <a:pt x="2241" y="2899"/>
                  </a:lnTo>
                  <a:cubicBezTo>
                    <a:pt x="2269" y="2871"/>
                    <a:pt x="2326" y="2804"/>
                    <a:pt x="2298" y="2775"/>
                  </a:cubicBezTo>
                  <a:cubicBezTo>
                    <a:pt x="2260" y="2737"/>
                    <a:pt x="2250" y="2728"/>
                    <a:pt x="2279" y="2670"/>
                  </a:cubicBezTo>
                  <a:cubicBezTo>
                    <a:pt x="2288" y="2651"/>
                    <a:pt x="2298" y="2613"/>
                    <a:pt x="2288" y="2585"/>
                  </a:cubicBezTo>
                  <a:cubicBezTo>
                    <a:pt x="2279" y="2527"/>
                    <a:pt x="2326" y="2489"/>
                    <a:pt x="2326" y="2432"/>
                  </a:cubicBezTo>
                  <a:cubicBezTo>
                    <a:pt x="2326" y="2375"/>
                    <a:pt x="2307" y="2318"/>
                    <a:pt x="2346" y="2251"/>
                  </a:cubicBezTo>
                  <a:cubicBezTo>
                    <a:pt x="2393" y="2060"/>
                    <a:pt x="2393" y="2060"/>
                    <a:pt x="2393" y="2060"/>
                  </a:cubicBezTo>
                  <a:lnTo>
                    <a:pt x="2393" y="2060"/>
                  </a:lnTo>
                  <a:cubicBezTo>
                    <a:pt x="2374" y="2022"/>
                    <a:pt x="2374" y="1965"/>
                    <a:pt x="2346" y="1927"/>
                  </a:cubicBezTo>
                  <a:cubicBezTo>
                    <a:pt x="2250" y="1812"/>
                    <a:pt x="2250" y="1812"/>
                    <a:pt x="2250" y="1812"/>
                  </a:cubicBezTo>
                  <a:cubicBezTo>
                    <a:pt x="2155" y="1698"/>
                    <a:pt x="2307" y="1640"/>
                    <a:pt x="2269" y="1507"/>
                  </a:cubicBezTo>
                  <a:cubicBezTo>
                    <a:pt x="2250" y="1450"/>
                    <a:pt x="2279" y="1373"/>
                    <a:pt x="2260" y="1326"/>
                  </a:cubicBezTo>
                  <a:cubicBezTo>
                    <a:pt x="2241" y="1278"/>
                    <a:pt x="2231" y="1278"/>
                    <a:pt x="2231" y="1230"/>
                  </a:cubicBezTo>
                  <a:cubicBezTo>
                    <a:pt x="2231" y="1173"/>
                    <a:pt x="2202" y="1173"/>
                    <a:pt x="2231" y="1106"/>
                  </a:cubicBezTo>
                  <a:cubicBezTo>
                    <a:pt x="2288" y="992"/>
                    <a:pt x="2126" y="1001"/>
                    <a:pt x="2164" y="887"/>
                  </a:cubicBezTo>
                  <a:cubicBezTo>
                    <a:pt x="2193" y="792"/>
                    <a:pt x="2307" y="773"/>
                    <a:pt x="2355" y="687"/>
                  </a:cubicBezTo>
                  <a:cubicBezTo>
                    <a:pt x="2384" y="620"/>
                    <a:pt x="2365" y="553"/>
                    <a:pt x="2374" y="487"/>
                  </a:cubicBezTo>
                  <a:cubicBezTo>
                    <a:pt x="2374" y="448"/>
                    <a:pt x="2422" y="420"/>
                    <a:pt x="2422" y="382"/>
                  </a:cubicBezTo>
                  <a:cubicBezTo>
                    <a:pt x="2422" y="334"/>
                    <a:pt x="2441" y="296"/>
                    <a:pt x="2470" y="258"/>
                  </a:cubicBezTo>
                  <a:cubicBezTo>
                    <a:pt x="2489" y="229"/>
                    <a:pt x="2536" y="181"/>
                    <a:pt x="2546" y="143"/>
                  </a:cubicBezTo>
                  <a:cubicBezTo>
                    <a:pt x="2565" y="76"/>
                    <a:pt x="2613" y="105"/>
                    <a:pt x="2651" y="57"/>
                  </a:cubicBezTo>
                  <a:cubicBezTo>
                    <a:pt x="2613" y="0"/>
                    <a:pt x="2613" y="0"/>
                    <a:pt x="2613"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188" name="Freeform 56">
              <a:extLst>
                <a:ext uri="{FF2B5EF4-FFF2-40B4-BE49-F238E27FC236}">
                  <a16:creationId xmlns:a16="http://schemas.microsoft.com/office/drawing/2014/main" id="{72A67494-F30D-499A-9B21-9D6E20387501}"/>
                </a:ext>
              </a:extLst>
            </p:cNvPr>
            <p:cNvSpPr>
              <a:spLocks noChangeArrowheads="1"/>
            </p:cNvSpPr>
            <p:nvPr/>
          </p:nvSpPr>
          <p:spPr bwMode="auto">
            <a:xfrm>
              <a:off x="5279721" y="3735731"/>
              <a:ext cx="370458" cy="722748"/>
            </a:xfrm>
            <a:custGeom>
              <a:avLst/>
              <a:gdLst>
                <a:gd name="T0" fmla="*/ 0 w 1498"/>
                <a:gd name="T1" fmla="*/ 1391779 h 2929"/>
                <a:gd name="T2" fmla="*/ 0 w 1498"/>
                <a:gd name="T3" fmla="*/ 1391779 h 2929"/>
                <a:gd name="T4" fmla="*/ 47207 w 1498"/>
                <a:gd name="T5" fmla="*/ 1429502 h 2929"/>
                <a:gd name="T6" fmla="*/ 113794 w 1498"/>
                <a:gd name="T7" fmla="*/ 1448859 h 2929"/>
                <a:gd name="T8" fmla="*/ 161001 w 1498"/>
                <a:gd name="T9" fmla="*/ 1443896 h 2929"/>
                <a:gd name="T10" fmla="*/ 232059 w 1498"/>
                <a:gd name="T11" fmla="*/ 1438932 h 2929"/>
                <a:gd name="T12" fmla="*/ 308087 w 1498"/>
                <a:gd name="T13" fmla="*/ 1425034 h 2929"/>
                <a:gd name="T14" fmla="*/ 308087 w 1498"/>
                <a:gd name="T15" fmla="*/ 1425034 h 2929"/>
                <a:gd name="T16" fmla="*/ 336412 w 1498"/>
                <a:gd name="T17" fmla="*/ 1240390 h 2929"/>
                <a:gd name="T18" fmla="*/ 369705 w 1498"/>
                <a:gd name="T19" fmla="*/ 1244858 h 2929"/>
                <a:gd name="T20" fmla="*/ 350822 w 1498"/>
                <a:gd name="T21" fmla="*/ 1207135 h 2929"/>
                <a:gd name="T22" fmla="*/ 355294 w 1498"/>
                <a:gd name="T23" fmla="*/ 1140623 h 2929"/>
                <a:gd name="T24" fmla="*/ 554557 w 1498"/>
                <a:gd name="T25" fmla="*/ 766868 h 2929"/>
                <a:gd name="T26" fmla="*/ 563999 w 1498"/>
                <a:gd name="T27" fmla="*/ 672064 h 2929"/>
                <a:gd name="T28" fmla="*/ 630088 w 1498"/>
                <a:gd name="T29" fmla="*/ 525640 h 2929"/>
                <a:gd name="T30" fmla="*/ 729968 w 1498"/>
                <a:gd name="T31" fmla="*/ 407011 h 2929"/>
                <a:gd name="T32" fmla="*/ 720030 w 1498"/>
                <a:gd name="T33" fmla="*/ 336032 h 2929"/>
                <a:gd name="T34" fmla="*/ 729968 w 1498"/>
                <a:gd name="T35" fmla="*/ 236761 h 2929"/>
                <a:gd name="T36" fmla="*/ 706117 w 1498"/>
                <a:gd name="T37" fmla="*/ 0 h 2929"/>
                <a:gd name="T38" fmla="*/ 706117 w 1498"/>
                <a:gd name="T39" fmla="*/ 0 h 2929"/>
                <a:gd name="T40" fmla="*/ 587354 w 1498"/>
                <a:gd name="T41" fmla="*/ 9431 h 2929"/>
                <a:gd name="T42" fmla="*/ 487971 w 1498"/>
                <a:gd name="T43" fmla="*/ 28789 h 2929"/>
                <a:gd name="T44" fmla="*/ 440764 w 1498"/>
                <a:gd name="T45" fmla="*/ 9431 h 2929"/>
                <a:gd name="T46" fmla="*/ 379146 w 1498"/>
                <a:gd name="T47" fmla="*/ 57081 h 2929"/>
                <a:gd name="T48" fmla="*/ 336412 w 1498"/>
                <a:gd name="T49" fmla="*/ 57081 h 2929"/>
                <a:gd name="T50" fmla="*/ 289205 w 1498"/>
                <a:gd name="T51" fmla="*/ 52117 h 2929"/>
                <a:gd name="T52" fmla="*/ 241501 w 1498"/>
                <a:gd name="T53" fmla="*/ 57081 h 2929"/>
                <a:gd name="T54" fmla="*/ 241501 w 1498"/>
                <a:gd name="T55" fmla="*/ 57081 h 2929"/>
                <a:gd name="T56" fmla="*/ 241501 w 1498"/>
                <a:gd name="T57" fmla="*/ 80409 h 2929"/>
                <a:gd name="T58" fmla="*/ 237029 w 1498"/>
                <a:gd name="T59" fmla="*/ 123096 h 2929"/>
                <a:gd name="T60" fmla="*/ 232059 w 1498"/>
                <a:gd name="T61" fmla="*/ 170250 h 2929"/>
                <a:gd name="T62" fmla="*/ 246470 w 1498"/>
                <a:gd name="T63" fmla="*/ 265053 h 2929"/>
                <a:gd name="T64" fmla="*/ 279763 w 1498"/>
                <a:gd name="T65" fmla="*/ 307740 h 2929"/>
                <a:gd name="T66" fmla="*/ 284236 w 1498"/>
                <a:gd name="T67" fmla="*/ 364324 h 2929"/>
                <a:gd name="T68" fmla="*/ 289205 w 1498"/>
                <a:gd name="T69" fmla="*/ 421405 h 2929"/>
                <a:gd name="T70" fmla="*/ 303118 w 1498"/>
                <a:gd name="T71" fmla="*/ 464092 h 2929"/>
                <a:gd name="T72" fmla="*/ 341381 w 1498"/>
                <a:gd name="T73" fmla="*/ 477990 h 2929"/>
                <a:gd name="T74" fmla="*/ 331939 w 1498"/>
                <a:gd name="T75" fmla="*/ 520676 h 2929"/>
                <a:gd name="T76" fmla="*/ 355294 w 1498"/>
                <a:gd name="T77" fmla="*/ 548968 h 2929"/>
                <a:gd name="T78" fmla="*/ 398029 w 1498"/>
                <a:gd name="T79" fmla="*/ 681495 h 2929"/>
                <a:gd name="T80" fmla="*/ 435795 w 1498"/>
                <a:gd name="T81" fmla="*/ 719714 h 2929"/>
                <a:gd name="T82" fmla="*/ 412440 w 1498"/>
                <a:gd name="T83" fmla="*/ 785730 h 2929"/>
                <a:gd name="T84" fmla="*/ 384115 w 1498"/>
                <a:gd name="T85" fmla="*/ 833380 h 2929"/>
                <a:gd name="T86" fmla="*/ 350822 w 1498"/>
                <a:gd name="T87" fmla="*/ 875570 h 2929"/>
                <a:gd name="T88" fmla="*/ 279763 w 1498"/>
                <a:gd name="T89" fmla="*/ 904358 h 2929"/>
                <a:gd name="T90" fmla="*/ 265353 w 1498"/>
                <a:gd name="T91" fmla="*/ 989235 h 2929"/>
                <a:gd name="T92" fmla="*/ 218146 w 1498"/>
                <a:gd name="T93" fmla="*/ 1050783 h 2929"/>
                <a:gd name="T94" fmla="*/ 170442 w 1498"/>
                <a:gd name="T95" fmla="*/ 1121762 h 2929"/>
                <a:gd name="T96" fmla="*/ 137646 w 1498"/>
                <a:gd name="T97" fmla="*/ 1197704 h 2929"/>
                <a:gd name="T98" fmla="*/ 94911 w 1498"/>
                <a:gd name="T99" fmla="*/ 1244858 h 2929"/>
                <a:gd name="T100" fmla="*/ 71059 w 1498"/>
                <a:gd name="T101" fmla="*/ 1301938 h 2929"/>
                <a:gd name="T102" fmla="*/ 37766 w 1498"/>
                <a:gd name="T103" fmla="*/ 1339661 h 2929"/>
                <a:gd name="T104" fmla="*/ 18883 w 1498"/>
                <a:gd name="T105" fmla="*/ 1377384 h 2929"/>
                <a:gd name="T106" fmla="*/ 0 w 1498"/>
                <a:gd name="T107" fmla="*/ 1391779 h 29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98" h="2929">
                  <a:moveTo>
                    <a:pt x="0" y="2804"/>
                  </a:moveTo>
                  <a:lnTo>
                    <a:pt x="0" y="2804"/>
                  </a:lnTo>
                  <a:cubicBezTo>
                    <a:pt x="95" y="2880"/>
                    <a:pt x="95" y="2880"/>
                    <a:pt x="95" y="2880"/>
                  </a:cubicBezTo>
                  <a:cubicBezTo>
                    <a:pt x="143" y="2899"/>
                    <a:pt x="181" y="2919"/>
                    <a:pt x="229" y="2919"/>
                  </a:cubicBezTo>
                  <a:cubicBezTo>
                    <a:pt x="257" y="2919"/>
                    <a:pt x="296" y="2899"/>
                    <a:pt x="324" y="2909"/>
                  </a:cubicBezTo>
                  <a:cubicBezTo>
                    <a:pt x="381" y="2919"/>
                    <a:pt x="410" y="2928"/>
                    <a:pt x="467" y="2899"/>
                  </a:cubicBezTo>
                  <a:cubicBezTo>
                    <a:pt x="506" y="2880"/>
                    <a:pt x="563" y="2871"/>
                    <a:pt x="620" y="2871"/>
                  </a:cubicBezTo>
                  <a:cubicBezTo>
                    <a:pt x="620" y="2747"/>
                    <a:pt x="534" y="2585"/>
                    <a:pt x="677" y="2499"/>
                  </a:cubicBezTo>
                  <a:cubicBezTo>
                    <a:pt x="706" y="2489"/>
                    <a:pt x="734" y="2518"/>
                    <a:pt x="744" y="2508"/>
                  </a:cubicBezTo>
                  <a:cubicBezTo>
                    <a:pt x="753" y="2499"/>
                    <a:pt x="706" y="2442"/>
                    <a:pt x="706" y="2432"/>
                  </a:cubicBezTo>
                  <a:cubicBezTo>
                    <a:pt x="687" y="2394"/>
                    <a:pt x="715" y="2337"/>
                    <a:pt x="715" y="2298"/>
                  </a:cubicBezTo>
                  <a:cubicBezTo>
                    <a:pt x="792" y="2051"/>
                    <a:pt x="935" y="1726"/>
                    <a:pt x="1116" y="1545"/>
                  </a:cubicBezTo>
                  <a:cubicBezTo>
                    <a:pt x="1144" y="1517"/>
                    <a:pt x="1135" y="1393"/>
                    <a:pt x="1135" y="1354"/>
                  </a:cubicBezTo>
                  <a:cubicBezTo>
                    <a:pt x="1144" y="1240"/>
                    <a:pt x="1221" y="1145"/>
                    <a:pt x="1268" y="1059"/>
                  </a:cubicBezTo>
                  <a:cubicBezTo>
                    <a:pt x="1326" y="963"/>
                    <a:pt x="1411" y="906"/>
                    <a:pt x="1469" y="820"/>
                  </a:cubicBezTo>
                  <a:cubicBezTo>
                    <a:pt x="1497" y="773"/>
                    <a:pt x="1459" y="725"/>
                    <a:pt x="1449" y="677"/>
                  </a:cubicBezTo>
                  <a:cubicBezTo>
                    <a:pt x="1421" y="601"/>
                    <a:pt x="1431" y="553"/>
                    <a:pt x="1469" y="477"/>
                  </a:cubicBezTo>
                  <a:cubicBezTo>
                    <a:pt x="1440" y="315"/>
                    <a:pt x="1421" y="153"/>
                    <a:pt x="1421" y="0"/>
                  </a:cubicBezTo>
                  <a:cubicBezTo>
                    <a:pt x="1354" y="0"/>
                    <a:pt x="1249" y="10"/>
                    <a:pt x="1182" y="19"/>
                  </a:cubicBezTo>
                  <a:cubicBezTo>
                    <a:pt x="1116" y="29"/>
                    <a:pt x="1040" y="67"/>
                    <a:pt x="982" y="58"/>
                  </a:cubicBezTo>
                  <a:cubicBezTo>
                    <a:pt x="944" y="58"/>
                    <a:pt x="915" y="10"/>
                    <a:pt x="887" y="19"/>
                  </a:cubicBezTo>
                  <a:cubicBezTo>
                    <a:pt x="811" y="19"/>
                    <a:pt x="820" y="105"/>
                    <a:pt x="763" y="115"/>
                  </a:cubicBezTo>
                  <a:cubicBezTo>
                    <a:pt x="734" y="124"/>
                    <a:pt x="696" y="105"/>
                    <a:pt x="677" y="115"/>
                  </a:cubicBezTo>
                  <a:cubicBezTo>
                    <a:pt x="639" y="134"/>
                    <a:pt x="620" y="134"/>
                    <a:pt x="582" y="105"/>
                  </a:cubicBezTo>
                  <a:cubicBezTo>
                    <a:pt x="486" y="115"/>
                    <a:pt x="486" y="115"/>
                    <a:pt x="486" y="115"/>
                  </a:cubicBezTo>
                  <a:cubicBezTo>
                    <a:pt x="486" y="134"/>
                    <a:pt x="486" y="143"/>
                    <a:pt x="486" y="162"/>
                  </a:cubicBezTo>
                  <a:cubicBezTo>
                    <a:pt x="477" y="191"/>
                    <a:pt x="477" y="220"/>
                    <a:pt x="477" y="248"/>
                  </a:cubicBezTo>
                  <a:cubicBezTo>
                    <a:pt x="477" y="286"/>
                    <a:pt x="410" y="286"/>
                    <a:pt x="467" y="343"/>
                  </a:cubicBezTo>
                  <a:cubicBezTo>
                    <a:pt x="563" y="429"/>
                    <a:pt x="458" y="448"/>
                    <a:pt x="496" y="534"/>
                  </a:cubicBezTo>
                  <a:cubicBezTo>
                    <a:pt x="515" y="563"/>
                    <a:pt x="544" y="582"/>
                    <a:pt x="563" y="620"/>
                  </a:cubicBezTo>
                  <a:cubicBezTo>
                    <a:pt x="572" y="649"/>
                    <a:pt x="563" y="696"/>
                    <a:pt x="572" y="734"/>
                  </a:cubicBezTo>
                  <a:cubicBezTo>
                    <a:pt x="601" y="801"/>
                    <a:pt x="572" y="792"/>
                    <a:pt x="582" y="849"/>
                  </a:cubicBezTo>
                  <a:cubicBezTo>
                    <a:pt x="582" y="868"/>
                    <a:pt x="591" y="925"/>
                    <a:pt x="610" y="935"/>
                  </a:cubicBezTo>
                  <a:cubicBezTo>
                    <a:pt x="639" y="944"/>
                    <a:pt x="687" y="916"/>
                    <a:pt x="687" y="963"/>
                  </a:cubicBezTo>
                  <a:cubicBezTo>
                    <a:pt x="687" y="982"/>
                    <a:pt x="668" y="1011"/>
                    <a:pt x="668" y="1049"/>
                  </a:cubicBezTo>
                  <a:cubicBezTo>
                    <a:pt x="668" y="1087"/>
                    <a:pt x="687" y="1087"/>
                    <a:pt x="715" y="1106"/>
                  </a:cubicBezTo>
                  <a:cubicBezTo>
                    <a:pt x="792" y="1126"/>
                    <a:pt x="734" y="1307"/>
                    <a:pt x="801" y="1373"/>
                  </a:cubicBezTo>
                  <a:cubicBezTo>
                    <a:pt x="811" y="1383"/>
                    <a:pt x="897" y="1421"/>
                    <a:pt x="877" y="1450"/>
                  </a:cubicBezTo>
                  <a:cubicBezTo>
                    <a:pt x="839" y="1497"/>
                    <a:pt x="830" y="1517"/>
                    <a:pt x="830" y="1583"/>
                  </a:cubicBezTo>
                  <a:cubicBezTo>
                    <a:pt x="820" y="1612"/>
                    <a:pt x="792" y="1650"/>
                    <a:pt x="773" y="1679"/>
                  </a:cubicBezTo>
                  <a:cubicBezTo>
                    <a:pt x="763" y="1707"/>
                    <a:pt x="744" y="1755"/>
                    <a:pt x="706" y="1764"/>
                  </a:cubicBezTo>
                  <a:cubicBezTo>
                    <a:pt x="639" y="1774"/>
                    <a:pt x="591" y="1707"/>
                    <a:pt x="563" y="1822"/>
                  </a:cubicBezTo>
                  <a:cubicBezTo>
                    <a:pt x="553" y="1879"/>
                    <a:pt x="563" y="1936"/>
                    <a:pt x="534" y="1993"/>
                  </a:cubicBezTo>
                  <a:cubicBezTo>
                    <a:pt x="486" y="2070"/>
                    <a:pt x="439" y="1984"/>
                    <a:pt x="439" y="2117"/>
                  </a:cubicBezTo>
                  <a:cubicBezTo>
                    <a:pt x="439" y="2222"/>
                    <a:pt x="391" y="2194"/>
                    <a:pt x="343" y="2260"/>
                  </a:cubicBezTo>
                  <a:cubicBezTo>
                    <a:pt x="324" y="2298"/>
                    <a:pt x="305" y="2384"/>
                    <a:pt x="277" y="2413"/>
                  </a:cubicBezTo>
                  <a:cubicBezTo>
                    <a:pt x="219" y="2451"/>
                    <a:pt x="210" y="2432"/>
                    <a:pt x="191" y="2508"/>
                  </a:cubicBezTo>
                  <a:cubicBezTo>
                    <a:pt x="181" y="2565"/>
                    <a:pt x="153" y="2585"/>
                    <a:pt x="143" y="2623"/>
                  </a:cubicBezTo>
                  <a:cubicBezTo>
                    <a:pt x="134" y="2661"/>
                    <a:pt x="114" y="2690"/>
                    <a:pt x="76" y="2699"/>
                  </a:cubicBezTo>
                  <a:cubicBezTo>
                    <a:pt x="48" y="2709"/>
                    <a:pt x="48" y="2756"/>
                    <a:pt x="38" y="2775"/>
                  </a:cubicBezTo>
                  <a:cubicBezTo>
                    <a:pt x="29" y="2794"/>
                    <a:pt x="19" y="2804"/>
                    <a:pt x="0" y="2804"/>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9" name="Freeform 57">
              <a:extLst>
                <a:ext uri="{FF2B5EF4-FFF2-40B4-BE49-F238E27FC236}">
                  <a16:creationId xmlns:a16="http://schemas.microsoft.com/office/drawing/2014/main" id="{7166BC02-EEB8-4F28-B614-623B093BE47A}"/>
                </a:ext>
              </a:extLst>
            </p:cNvPr>
            <p:cNvSpPr>
              <a:spLocks noChangeArrowheads="1"/>
            </p:cNvSpPr>
            <p:nvPr/>
          </p:nvSpPr>
          <p:spPr bwMode="auto">
            <a:xfrm>
              <a:off x="5265503" y="3433204"/>
              <a:ext cx="431279" cy="334913"/>
            </a:xfrm>
            <a:custGeom>
              <a:avLst/>
              <a:gdLst>
                <a:gd name="T0" fmla="*/ 639064 w 1746"/>
                <a:gd name="T1" fmla="*/ 9921 h 1355"/>
                <a:gd name="T2" fmla="*/ 639064 w 1746"/>
                <a:gd name="T3" fmla="*/ 9921 h 1355"/>
                <a:gd name="T4" fmla="*/ 629630 w 1746"/>
                <a:gd name="T5" fmla="*/ 28772 h 1355"/>
                <a:gd name="T6" fmla="*/ 625161 w 1746"/>
                <a:gd name="T7" fmla="*/ 57048 h 1355"/>
                <a:gd name="T8" fmla="*/ 629630 w 1746"/>
                <a:gd name="T9" fmla="*/ 80363 h 1355"/>
                <a:gd name="T10" fmla="*/ 662899 w 1746"/>
                <a:gd name="T11" fmla="*/ 80363 h 1355"/>
                <a:gd name="T12" fmla="*/ 667368 w 1746"/>
                <a:gd name="T13" fmla="*/ 57048 h 1355"/>
                <a:gd name="T14" fmla="*/ 691202 w 1746"/>
                <a:gd name="T15" fmla="*/ 47623 h 1355"/>
                <a:gd name="T16" fmla="*/ 733906 w 1746"/>
                <a:gd name="T17" fmla="*/ 61513 h 1355"/>
                <a:gd name="T18" fmla="*/ 733906 w 1746"/>
                <a:gd name="T19" fmla="*/ 61513 h 1355"/>
                <a:gd name="T20" fmla="*/ 786044 w 1746"/>
                <a:gd name="T21" fmla="*/ 137411 h 1355"/>
                <a:gd name="T22" fmla="*/ 819313 w 1746"/>
                <a:gd name="T23" fmla="*/ 198428 h 1355"/>
                <a:gd name="T24" fmla="*/ 847616 w 1746"/>
                <a:gd name="T25" fmla="*/ 259941 h 1355"/>
                <a:gd name="T26" fmla="*/ 781078 w 1746"/>
                <a:gd name="T27" fmla="*/ 392391 h 1355"/>
                <a:gd name="T28" fmla="*/ 747809 w 1746"/>
                <a:gd name="T29" fmla="*/ 487141 h 1355"/>
                <a:gd name="T30" fmla="*/ 733906 w 1746"/>
                <a:gd name="T31" fmla="*/ 605206 h 1355"/>
                <a:gd name="T32" fmla="*/ 733906 w 1746"/>
                <a:gd name="T33" fmla="*/ 605206 h 1355"/>
                <a:gd name="T34" fmla="*/ 615229 w 1746"/>
                <a:gd name="T35" fmla="*/ 614631 h 1355"/>
                <a:gd name="T36" fmla="*/ 515919 w 1746"/>
                <a:gd name="T37" fmla="*/ 633978 h 1355"/>
                <a:gd name="T38" fmla="*/ 468746 w 1746"/>
                <a:gd name="T39" fmla="*/ 614631 h 1355"/>
                <a:gd name="T40" fmla="*/ 407174 w 1746"/>
                <a:gd name="T41" fmla="*/ 662254 h 1355"/>
                <a:gd name="T42" fmla="*/ 364470 w 1746"/>
                <a:gd name="T43" fmla="*/ 662254 h 1355"/>
                <a:gd name="T44" fmla="*/ 317298 w 1746"/>
                <a:gd name="T45" fmla="*/ 657293 h 1355"/>
                <a:gd name="T46" fmla="*/ 269628 w 1746"/>
                <a:gd name="T47" fmla="*/ 662254 h 1355"/>
                <a:gd name="T48" fmla="*/ 269628 w 1746"/>
                <a:gd name="T49" fmla="*/ 662254 h 1355"/>
                <a:gd name="T50" fmla="*/ 194152 w 1746"/>
                <a:gd name="T51" fmla="*/ 595780 h 1355"/>
                <a:gd name="T52" fmla="*/ 151449 w 1746"/>
                <a:gd name="T53" fmla="*/ 553118 h 1355"/>
                <a:gd name="T54" fmla="*/ 108745 w 1746"/>
                <a:gd name="T55" fmla="*/ 520378 h 1355"/>
                <a:gd name="T56" fmla="*/ 99311 w 1746"/>
                <a:gd name="T57" fmla="*/ 472755 h 1355"/>
                <a:gd name="T58" fmla="*/ 75476 w 1746"/>
                <a:gd name="T59" fmla="*/ 425628 h 1355"/>
                <a:gd name="T60" fmla="*/ 75476 w 1746"/>
                <a:gd name="T61" fmla="*/ 325918 h 1355"/>
                <a:gd name="T62" fmla="*/ 0 w 1746"/>
                <a:gd name="T63" fmla="*/ 231665 h 1355"/>
                <a:gd name="T64" fmla="*/ 28304 w 1746"/>
                <a:gd name="T65" fmla="*/ 189003 h 1355"/>
                <a:gd name="T66" fmla="*/ 14400 w 1746"/>
                <a:gd name="T67" fmla="*/ 132451 h 1355"/>
                <a:gd name="T68" fmla="*/ 42704 w 1746"/>
                <a:gd name="T69" fmla="*/ 113600 h 1355"/>
                <a:gd name="T70" fmla="*/ 80442 w 1746"/>
                <a:gd name="T71" fmla="*/ 109135 h 1355"/>
                <a:gd name="T72" fmla="*/ 80442 w 1746"/>
                <a:gd name="T73" fmla="*/ 109135 h 1355"/>
                <a:gd name="T74" fmla="*/ 118180 w 1746"/>
                <a:gd name="T75" fmla="*/ 151797 h 1355"/>
                <a:gd name="T76" fmla="*/ 194152 w 1746"/>
                <a:gd name="T77" fmla="*/ 94749 h 1355"/>
                <a:gd name="T78" fmla="*/ 274594 w 1746"/>
                <a:gd name="T79" fmla="*/ 132451 h 1355"/>
                <a:gd name="T80" fmla="*/ 355036 w 1746"/>
                <a:gd name="T81" fmla="*/ 132451 h 1355"/>
                <a:gd name="T82" fmla="*/ 454346 w 1746"/>
                <a:gd name="T83" fmla="*/ 94749 h 1355"/>
                <a:gd name="T84" fmla="*/ 539753 w 1746"/>
                <a:gd name="T85" fmla="*/ 14386 h 1355"/>
                <a:gd name="T86" fmla="*/ 563588 w 1746"/>
                <a:gd name="T87" fmla="*/ 0 h 1355"/>
                <a:gd name="T88" fmla="*/ 582457 w 1746"/>
                <a:gd name="T89" fmla="*/ 9921 h 1355"/>
                <a:gd name="T90" fmla="*/ 596360 w 1746"/>
                <a:gd name="T91" fmla="*/ 4961 h 1355"/>
                <a:gd name="T92" fmla="*/ 606292 w 1746"/>
                <a:gd name="T93" fmla="*/ 4961 h 1355"/>
                <a:gd name="T94" fmla="*/ 639064 w 1746"/>
                <a:gd name="T95" fmla="*/ 9921 h 13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46" h="1355">
                  <a:moveTo>
                    <a:pt x="1287" y="20"/>
                  </a:moveTo>
                  <a:lnTo>
                    <a:pt x="1287" y="20"/>
                  </a:lnTo>
                  <a:cubicBezTo>
                    <a:pt x="1278" y="29"/>
                    <a:pt x="1268" y="48"/>
                    <a:pt x="1268" y="58"/>
                  </a:cubicBezTo>
                  <a:cubicBezTo>
                    <a:pt x="1268" y="77"/>
                    <a:pt x="1259" y="96"/>
                    <a:pt x="1259" y="115"/>
                  </a:cubicBezTo>
                  <a:cubicBezTo>
                    <a:pt x="1259" y="134"/>
                    <a:pt x="1268" y="153"/>
                    <a:pt x="1268" y="162"/>
                  </a:cubicBezTo>
                  <a:cubicBezTo>
                    <a:pt x="1287" y="172"/>
                    <a:pt x="1325" y="172"/>
                    <a:pt x="1335" y="162"/>
                  </a:cubicBezTo>
                  <a:cubicBezTo>
                    <a:pt x="1344" y="144"/>
                    <a:pt x="1335" y="124"/>
                    <a:pt x="1344" y="115"/>
                  </a:cubicBezTo>
                  <a:cubicBezTo>
                    <a:pt x="1364" y="86"/>
                    <a:pt x="1373" y="105"/>
                    <a:pt x="1392" y="96"/>
                  </a:cubicBezTo>
                  <a:cubicBezTo>
                    <a:pt x="1411" y="96"/>
                    <a:pt x="1468" y="105"/>
                    <a:pt x="1478" y="124"/>
                  </a:cubicBezTo>
                  <a:cubicBezTo>
                    <a:pt x="1459" y="153"/>
                    <a:pt x="1564" y="258"/>
                    <a:pt x="1583" y="277"/>
                  </a:cubicBezTo>
                  <a:cubicBezTo>
                    <a:pt x="1640" y="315"/>
                    <a:pt x="1678" y="315"/>
                    <a:pt x="1650" y="400"/>
                  </a:cubicBezTo>
                  <a:cubicBezTo>
                    <a:pt x="1611" y="495"/>
                    <a:pt x="1745" y="448"/>
                    <a:pt x="1707" y="524"/>
                  </a:cubicBezTo>
                  <a:cubicBezTo>
                    <a:pt x="1669" y="619"/>
                    <a:pt x="1573" y="677"/>
                    <a:pt x="1573" y="791"/>
                  </a:cubicBezTo>
                  <a:cubicBezTo>
                    <a:pt x="1583" y="848"/>
                    <a:pt x="1516" y="924"/>
                    <a:pt x="1506" y="982"/>
                  </a:cubicBezTo>
                  <a:cubicBezTo>
                    <a:pt x="1488" y="1068"/>
                    <a:pt x="1478" y="1144"/>
                    <a:pt x="1478" y="1220"/>
                  </a:cubicBezTo>
                  <a:cubicBezTo>
                    <a:pt x="1411" y="1220"/>
                    <a:pt x="1306" y="1230"/>
                    <a:pt x="1239" y="1239"/>
                  </a:cubicBezTo>
                  <a:cubicBezTo>
                    <a:pt x="1173" y="1249"/>
                    <a:pt x="1097" y="1287"/>
                    <a:pt x="1039" y="1278"/>
                  </a:cubicBezTo>
                  <a:cubicBezTo>
                    <a:pt x="1001" y="1278"/>
                    <a:pt x="972" y="1230"/>
                    <a:pt x="944" y="1239"/>
                  </a:cubicBezTo>
                  <a:cubicBezTo>
                    <a:pt x="868" y="1239"/>
                    <a:pt x="877" y="1325"/>
                    <a:pt x="820" y="1335"/>
                  </a:cubicBezTo>
                  <a:cubicBezTo>
                    <a:pt x="791" y="1344"/>
                    <a:pt x="753" y="1325"/>
                    <a:pt x="734" y="1335"/>
                  </a:cubicBezTo>
                  <a:cubicBezTo>
                    <a:pt x="696" y="1354"/>
                    <a:pt x="677" y="1354"/>
                    <a:pt x="639" y="1325"/>
                  </a:cubicBezTo>
                  <a:cubicBezTo>
                    <a:pt x="543" y="1335"/>
                    <a:pt x="543" y="1335"/>
                    <a:pt x="543" y="1335"/>
                  </a:cubicBezTo>
                  <a:cubicBezTo>
                    <a:pt x="515" y="1287"/>
                    <a:pt x="429" y="1239"/>
                    <a:pt x="391" y="1201"/>
                  </a:cubicBezTo>
                  <a:cubicBezTo>
                    <a:pt x="343" y="1173"/>
                    <a:pt x="314" y="1182"/>
                    <a:pt x="305" y="1115"/>
                  </a:cubicBezTo>
                  <a:cubicBezTo>
                    <a:pt x="296" y="1068"/>
                    <a:pt x="229" y="1087"/>
                    <a:pt x="219" y="1049"/>
                  </a:cubicBezTo>
                  <a:cubicBezTo>
                    <a:pt x="200" y="1020"/>
                    <a:pt x="210" y="991"/>
                    <a:pt x="200" y="953"/>
                  </a:cubicBezTo>
                  <a:cubicBezTo>
                    <a:pt x="191" y="915"/>
                    <a:pt x="162" y="886"/>
                    <a:pt x="152" y="858"/>
                  </a:cubicBezTo>
                  <a:cubicBezTo>
                    <a:pt x="143" y="791"/>
                    <a:pt x="152" y="724"/>
                    <a:pt x="152" y="657"/>
                  </a:cubicBezTo>
                  <a:cubicBezTo>
                    <a:pt x="152" y="553"/>
                    <a:pt x="38" y="553"/>
                    <a:pt x="0" y="467"/>
                  </a:cubicBezTo>
                  <a:cubicBezTo>
                    <a:pt x="19" y="429"/>
                    <a:pt x="67" y="429"/>
                    <a:pt x="57" y="381"/>
                  </a:cubicBezTo>
                  <a:cubicBezTo>
                    <a:pt x="57" y="343"/>
                    <a:pt x="9" y="287"/>
                    <a:pt x="29" y="267"/>
                  </a:cubicBezTo>
                  <a:cubicBezTo>
                    <a:pt x="47" y="249"/>
                    <a:pt x="57" y="229"/>
                    <a:pt x="86" y="229"/>
                  </a:cubicBezTo>
                  <a:cubicBezTo>
                    <a:pt x="124" y="229"/>
                    <a:pt x="162" y="296"/>
                    <a:pt x="162" y="220"/>
                  </a:cubicBezTo>
                  <a:cubicBezTo>
                    <a:pt x="238" y="306"/>
                    <a:pt x="238" y="306"/>
                    <a:pt x="238" y="306"/>
                  </a:cubicBezTo>
                  <a:cubicBezTo>
                    <a:pt x="324" y="400"/>
                    <a:pt x="343" y="258"/>
                    <a:pt x="391" y="191"/>
                  </a:cubicBezTo>
                  <a:cubicBezTo>
                    <a:pt x="429" y="153"/>
                    <a:pt x="496" y="267"/>
                    <a:pt x="553" y="267"/>
                  </a:cubicBezTo>
                  <a:cubicBezTo>
                    <a:pt x="629" y="267"/>
                    <a:pt x="648" y="296"/>
                    <a:pt x="715" y="267"/>
                  </a:cubicBezTo>
                  <a:cubicBezTo>
                    <a:pt x="772" y="239"/>
                    <a:pt x="915" y="287"/>
                    <a:pt x="915" y="191"/>
                  </a:cubicBezTo>
                  <a:cubicBezTo>
                    <a:pt x="915" y="96"/>
                    <a:pt x="1020" y="67"/>
                    <a:pt x="1087" y="29"/>
                  </a:cubicBezTo>
                  <a:cubicBezTo>
                    <a:pt x="1106" y="20"/>
                    <a:pt x="1125" y="0"/>
                    <a:pt x="1135" y="0"/>
                  </a:cubicBezTo>
                  <a:cubicBezTo>
                    <a:pt x="1154" y="10"/>
                    <a:pt x="1163" y="20"/>
                    <a:pt x="1173" y="20"/>
                  </a:cubicBezTo>
                  <a:cubicBezTo>
                    <a:pt x="1192" y="20"/>
                    <a:pt x="1192" y="10"/>
                    <a:pt x="1201" y="10"/>
                  </a:cubicBezTo>
                  <a:cubicBezTo>
                    <a:pt x="1211" y="10"/>
                    <a:pt x="1211" y="10"/>
                    <a:pt x="1221" y="10"/>
                  </a:cubicBezTo>
                  <a:cubicBezTo>
                    <a:pt x="1287" y="20"/>
                    <a:pt x="1287" y="20"/>
                    <a:pt x="1287" y="2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p:spPr>
          <p:txBody>
            <a:bodyPr wrap="none" anchor="ctr"/>
            <a:lstStyle/>
            <a:p>
              <a:endParaRPr lang="ru-RU" sz="1872">
                <a:solidFill>
                  <a:srgbClr val="454545"/>
                </a:solidFill>
              </a:endParaRPr>
            </a:p>
          </p:txBody>
        </p:sp>
        <p:sp>
          <p:nvSpPr>
            <p:cNvPr id="190" name="Freeform 58">
              <a:extLst>
                <a:ext uri="{FF2B5EF4-FFF2-40B4-BE49-F238E27FC236}">
                  <a16:creationId xmlns:a16="http://schemas.microsoft.com/office/drawing/2014/main" id="{5DB5E243-4DA9-4F62-B4C7-C51F34A74243}"/>
                </a:ext>
              </a:extLst>
            </p:cNvPr>
            <p:cNvSpPr>
              <a:spLocks noChangeArrowheads="1"/>
            </p:cNvSpPr>
            <p:nvPr/>
          </p:nvSpPr>
          <p:spPr bwMode="auto">
            <a:xfrm>
              <a:off x="6343701" y="3445842"/>
              <a:ext cx="366508" cy="439968"/>
            </a:xfrm>
            <a:custGeom>
              <a:avLst/>
              <a:gdLst>
                <a:gd name="T0" fmla="*/ 479148 w 1480"/>
                <a:gd name="T1" fmla="*/ 884059 h 1783"/>
                <a:gd name="T2" fmla="*/ 479148 w 1480"/>
                <a:gd name="T3" fmla="*/ 884059 h 1783"/>
                <a:gd name="T4" fmla="*/ 530840 w 1480"/>
                <a:gd name="T5" fmla="*/ 870168 h 1783"/>
                <a:gd name="T6" fmla="*/ 569112 w 1480"/>
                <a:gd name="T7" fmla="*/ 818077 h 1783"/>
                <a:gd name="T8" fmla="*/ 545254 w 1480"/>
                <a:gd name="T9" fmla="*/ 737708 h 1783"/>
                <a:gd name="T10" fmla="*/ 540781 w 1480"/>
                <a:gd name="T11" fmla="*/ 657339 h 1783"/>
                <a:gd name="T12" fmla="*/ 602414 w 1480"/>
                <a:gd name="T13" fmla="*/ 590861 h 1783"/>
                <a:gd name="T14" fmla="*/ 611858 w 1480"/>
                <a:gd name="T15" fmla="*/ 529344 h 1783"/>
                <a:gd name="T16" fmla="*/ 687408 w 1480"/>
                <a:gd name="T17" fmla="*/ 486679 h 1783"/>
                <a:gd name="T18" fmla="*/ 687408 w 1480"/>
                <a:gd name="T19" fmla="*/ 486679 h 1783"/>
                <a:gd name="T20" fmla="*/ 715739 w 1480"/>
                <a:gd name="T21" fmla="*/ 439549 h 1783"/>
                <a:gd name="T22" fmla="*/ 687408 w 1480"/>
                <a:gd name="T23" fmla="*/ 349754 h 1783"/>
                <a:gd name="T24" fmla="*/ 682935 w 1480"/>
                <a:gd name="T25" fmla="*/ 307089 h 1783"/>
                <a:gd name="T26" fmla="*/ 692378 w 1480"/>
                <a:gd name="T27" fmla="*/ 269385 h 1783"/>
                <a:gd name="T28" fmla="*/ 663550 w 1480"/>
                <a:gd name="T29" fmla="*/ 221759 h 1783"/>
                <a:gd name="T30" fmla="*/ 616331 w 1480"/>
                <a:gd name="T31" fmla="*/ 165203 h 1783"/>
                <a:gd name="T32" fmla="*/ 583029 w 1480"/>
                <a:gd name="T33" fmla="*/ 66478 h 1783"/>
                <a:gd name="T34" fmla="*/ 545254 w 1480"/>
                <a:gd name="T35" fmla="*/ 9426 h 1783"/>
                <a:gd name="T36" fmla="*/ 545254 w 1480"/>
                <a:gd name="T37" fmla="*/ 9426 h 1783"/>
                <a:gd name="T38" fmla="*/ 417515 w 1480"/>
                <a:gd name="T39" fmla="*/ 37704 h 1783"/>
                <a:gd name="T40" fmla="*/ 350911 w 1480"/>
                <a:gd name="T41" fmla="*/ 14387 h 1783"/>
                <a:gd name="T42" fmla="*/ 303692 w 1480"/>
                <a:gd name="T43" fmla="*/ 47626 h 1783"/>
                <a:gd name="T44" fmla="*/ 242059 w 1480"/>
                <a:gd name="T45" fmla="*/ 4961 h 1783"/>
                <a:gd name="T46" fmla="*/ 242059 w 1480"/>
                <a:gd name="T47" fmla="*/ 4961 h 1783"/>
                <a:gd name="T48" fmla="*/ 208757 w 1480"/>
                <a:gd name="T49" fmla="*/ 23813 h 1783"/>
                <a:gd name="T50" fmla="*/ 175456 w 1480"/>
                <a:gd name="T51" fmla="*/ 37704 h 1783"/>
                <a:gd name="T52" fmla="*/ 152095 w 1480"/>
                <a:gd name="T53" fmla="*/ 33239 h 1783"/>
                <a:gd name="T54" fmla="*/ 113822 w 1480"/>
                <a:gd name="T55" fmla="*/ 70943 h 1783"/>
                <a:gd name="T56" fmla="*/ 33302 w 1480"/>
                <a:gd name="T57" fmla="*/ 118569 h 1783"/>
                <a:gd name="T58" fmla="*/ 33302 w 1480"/>
                <a:gd name="T59" fmla="*/ 118569 h 1783"/>
                <a:gd name="T60" fmla="*/ 0 w 1480"/>
                <a:gd name="T61" fmla="*/ 155777 h 1783"/>
                <a:gd name="T62" fmla="*/ 0 w 1480"/>
                <a:gd name="T63" fmla="*/ 155777 h 1783"/>
                <a:gd name="T64" fmla="*/ 23858 w 1480"/>
                <a:gd name="T65" fmla="*/ 217294 h 1783"/>
                <a:gd name="T66" fmla="*/ 52189 w 1480"/>
                <a:gd name="T67" fmla="*/ 250533 h 1783"/>
                <a:gd name="T68" fmla="*/ 94935 w 1480"/>
                <a:gd name="T69" fmla="*/ 325941 h 1783"/>
                <a:gd name="T70" fmla="*/ 113822 w 1480"/>
                <a:gd name="T71" fmla="*/ 430123 h 1783"/>
                <a:gd name="T72" fmla="*/ 85491 w 1480"/>
                <a:gd name="T73" fmla="*/ 538770 h 1783"/>
                <a:gd name="T74" fmla="*/ 85491 w 1480"/>
                <a:gd name="T75" fmla="*/ 538770 h 1783"/>
                <a:gd name="T76" fmla="*/ 94935 w 1480"/>
                <a:gd name="T77" fmla="*/ 548196 h 1783"/>
                <a:gd name="T78" fmla="*/ 180426 w 1480"/>
                <a:gd name="T79" fmla="*/ 629061 h 1783"/>
                <a:gd name="T80" fmla="*/ 255976 w 1480"/>
                <a:gd name="T81" fmla="*/ 680656 h 1783"/>
                <a:gd name="T82" fmla="*/ 350911 w 1480"/>
                <a:gd name="T83" fmla="*/ 751599 h 1783"/>
                <a:gd name="T84" fmla="*/ 445846 w 1480"/>
                <a:gd name="T85" fmla="*/ 846355 h 1783"/>
                <a:gd name="T86" fmla="*/ 479148 w 1480"/>
                <a:gd name="T87" fmla="*/ 884059 h 17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80" h="1783">
                  <a:moveTo>
                    <a:pt x="964" y="1782"/>
                  </a:moveTo>
                  <a:lnTo>
                    <a:pt x="964" y="1782"/>
                  </a:lnTo>
                  <a:cubicBezTo>
                    <a:pt x="1068" y="1754"/>
                    <a:pt x="1068" y="1754"/>
                    <a:pt x="1068" y="1754"/>
                  </a:cubicBezTo>
                  <a:cubicBezTo>
                    <a:pt x="1088" y="1744"/>
                    <a:pt x="1135" y="1678"/>
                    <a:pt x="1145" y="1649"/>
                  </a:cubicBezTo>
                  <a:cubicBezTo>
                    <a:pt x="1183" y="1582"/>
                    <a:pt x="1050" y="1563"/>
                    <a:pt x="1097" y="1487"/>
                  </a:cubicBezTo>
                  <a:cubicBezTo>
                    <a:pt x="1126" y="1458"/>
                    <a:pt x="1078" y="1382"/>
                    <a:pt x="1088" y="1325"/>
                  </a:cubicBezTo>
                  <a:cubicBezTo>
                    <a:pt x="1097" y="1220"/>
                    <a:pt x="1278" y="1344"/>
                    <a:pt x="1212" y="1191"/>
                  </a:cubicBezTo>
                  <a:cubicBezTo>
                    <a:pt x="1193" y="1134"/>
                    <a:pt x="1193" y="1105"/>
                    <a:pt x="1231" y="1067"/>
                  </a:cubicBezTo>
                  <a:cubicBezTo>
                    <a:pt x="1269" y="1039"/>
                    <a:pt x="1345" y="1001"/>
                    <a:pt x="1383" y="981"/>
                  </a:cubicBezTo>
                  <a:cubicBezTo>
                    <a:pt x="1412" y="953"/>
                    <a:pt x="1479" y="924"/>
                    <a:pt x="1440" y="886"/>
                  </a:cubicBezTo>
                  <a:cubicBezTo>
                    <a:pt x="1364" y="810"/>
                    <a:pt x="1393" y="800"/>
                    <a:pt x="1383" y="705"/>
                  </a:cubicBezTo>
                  <a:cubicBezTo>
                    <a:pt x="1383" y="676"/>
                    <a:pt x="1374" y="648"/>
                    <a:pt x="1374" y="619"/>
                  </a:cubicBezTo>
                  <a:cubicBezTo>
                    <a:pt x="1364" y="590"/>
                    <a:pt x="1450" y="571"/>
                    <a:pt x="1393" y="543"/>
                  </a:cubicBezTo>
                  <a:cubicBezTo>
                    <a:pt x="1364" y="524"/>
                    <a:pt x="1355" y="486"/>
                    <a:pt x="1335" y="447"/>
                  </a:cubicBezTo>
                  <a:cubicBezTo>
                    <a:pt x="1317" y="400"/>
                    <a:pt x="1269" y="400"/>
                    <a:pt x="1240" y="333"/>
                  </a:cubicBezTo>
                  <a:cubicBezTo>
                    <a:pt x="1212" y="277"/>
                    <a:pt x="1193" y="201"/>
                    <a:pt x="1173" y="134"/>
                  </a:cubicBezTo>
                  <a:cubicBezTo>
                    <a:pt x="1154" y="105"/>
                    <a:pt x="1107" y="57"/>
                    <a:pt x="1097" y="19"/>
                  </a:cubicBezTo>
                  <a:cubicBezTo>
                    <a:pt x="1050" y="57"/>
                    <a:pt x="897" y="96"/>
                    <a:pt x="840" y="76"/>
                  </a:cubicBezTo>
                  <a:cubicBezTo>
                    <a:pt x="792" y="57"/>
                    <a:pt x="763" y="0"/>
                    <a:pt x="706" y="29"/>
                  </a:cubicBezTo>
                  <a:cubicBezTo>
                    <a:pt x="668" y="48"/>
                    <a:pt x="659" y="96"/>
                    <a:pt x="611" y="96"/>
                  </a:cubicBezTo>
                  <a:cubicBezTo>
                    <a:pt x="544" y="96"/>
                    <a:pt x="554" y="29"/>
                    <a:pt x="487" y="10"/>
                  </a:cubicBezTo>
                  <a:cubicBezTo>
                    <a:pt x="420" y="48"/>
                    <a:pt x="420" y="48"/>
                    <a:pt x="420" y="48"/>
                  </a:cubicBezTo>
                  <a:cubicBezTo>
                    <a:pt x="401" y="57"/>
                    <a:pt x="382" y="76"/>
                    <a:pt x="353" y="76"/>
                  </a:cubicBezTo>
                  <a:cubicBezTo>
                    <a:pt x="334" y="76"/>
                    <a:pt x="325" y="67"/>
                    <a:pt x="306" y="67"/>
                  </a:cubicBezTo>
                  <a:cubicBezTo>
                    <a:pt x="277" y="67"/>
                    <a:pt x="239" y="114"/>
                    <a:pt x="229" y="143"/>
                  </a:cubicBezTo>
                  <a:cubicBezTo>
                    <a:pt x="191" y="210"/>
                    <a:pt x="153" y="258"/>
                    <a:pt x="67" y="239"/>
                  </a:cubicBezTo>
                  <a:cubicBezTo>
                    <a:pt x="0" y="314"/>
                    <a:pt x="0" y="314"/>
                    <a:pt x="0" y="314"/>
                  </a:cubicBezTo>
                  <a:cubicBezTo>
                    <a:pt x="20" y="342"/>
                    <a:pt x="20" y="428"/>
                    <a:pt x="48" y="438"/>
                  </a:cubicBezTo>
                  <a:cubicBezTo>
                    <a:pt x="77" y="457"/>
                    <a:pt x="125" y="457"/>
                    <a:pt x="105" y="505"/>
                  </a:cubicBezTo>
                  <a:cubicBezTo>
                    <a:pt x="77" y="600"/>
                    <a:pt x="143" y="590"/>
                    <a:pt x="191" y="657"/>
                  </a:cubicBezTo>
                  <a:cubicBezTo>
                    <a:pt x="229" y="714"/>
                    <a:pt x="220" y="791"/>
                    <a:pt x="229" y="867"/>
                  </a:cubicBezTo>
                  <a:cubicBezTo>
                    <a:pt x="172" y="1086"/>
                    <a:pt x="172" y="1086"/>
                    <a:pt x="172" y="1086"/>
                  </a:cubicBezTo>
                  <a:cubicBezTo>
                    <a:pt x="182" y="1096"/>
                    <a:pt x="182" y="1096"/>
                    <a:pt x="191" y="1105"/>
                  </a:cubicBezTo>
                  <a:cubicBezTo>
                    <a:pt x="267" y="1153"/>
                    <a:pt x="306" y="1239"/>
                    <a:pt x="363" y="1268"/>
                  </a:cubicBezTo>
                  <a:cubicBezTo>
                    <a:pt x="430" y="1315"/>
                    <a:pt x="420" y="1353"/>
                    <a:pt x="515" y="1372"/>
                  </a:cubicBezTo>
                  <a:cubicBezTo>
                    <a:pt x="573" y="1392"/>
                    <a:pt x="649" y="1477"/>
                    <a:pt x="706" y="1515"/>
                  </a:cubicBezTo>
                  <a:cubicBezTo>
                    <a:pt x="773" y="1563"/>
                    <a:pt x="830" y="1649"/>
                    <a:pt x="897" y="1706"/>
                  </a:cubicBezTo>
                  <a:cubicBezTo>
                    <a:pt x="926" y="1744"/>
                    <a:pt x="954" y="1764"/>
                    <a:pt x="964" y="1782"/>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1" name="Freeform 59">
              <a:extLst>
                <a:ext uri="{FF2B5EF4-FFF2-40B4-BE49-F238E27FC236}">
                  <a16:creationId xmlns:a16="http://schemas.microsoft.com/office/drawing/2014/main" id="{5C9C29F5-B116-43DF-B13D-7F9A1279D653}"/>
                </a:ext>
              </a:extLst>
            </p:cNvPr>
            <p:cNvSpPr>
              <a:spLocks noChangeArrowheads="1"/>
            </p:cNvSpPr>
            <p:nvPr/>
          </p:nvSpPr>
          <p:spPr bwMode="auto">
            <a:xfrm>
              <a:off x="6056181" y="3518512"/>
              <a:ext cx="344391" cy="247235"/>
            </a:xfrm>
            <a:custGeom>
              <a:avLst/>
              <a:gdLst>
                <a:gd name="T0" fmla="*/ 0 w 1392"/>
                <a:gd name="T1" fmla="*/ 430548 h 1002"/>
                <a:gd name="T2" fmla="*/ 0 w 1392"/>
                <a:gd name="T3" fmla="*/ 430548 h 1002"/>
                <a:gd name="T4" fmla="*/ 4970 w 1392"/>
                <a:gd name="T5" fmla="*/ 359617 h 1002"/>
                <a:gd name="T6" fmla="*/ 52186 w 1392"/>
                <a:gd name="T7" fmla="*/ 283725 h 1002"/>
                <a:gd name="T8" fmla="*/ 76042 w 1392"/>
                <a:gd name="T9" fmla="*/ 146327 h 1002"/>
                <a:gd name="T10" fmla="*/ 156557 w 1392"/>
                <a:gd name="T11" fmla="*/ 99205 h 1002"/>
                <a:gd name="T12" fmla="*/ 232102 w 1392"/>
                <a:gd name="T13" fmla="*/ 70931 h 1002"/>
                <a:gd name="T14" fmla="*/ 369773 w 1392"/>
                <a:gd name="T15" fmla="*/ 89780 h 1002"/>
                <a:gd name="T16" fmla="*/ 463708 w 1392"/>
                <a:gd name="T17" fmla="*/ 61507 h 1002"/>
                <a:gd name="T18" fmla="*/ 520864 w 1392"/>
                <a:gd name="T19" fmla="*/ 0 h 1002"/>
                <a:gd name="T20" fmla="*/ 577522 w 1392"/>
                <a:gd name="T21" fmla="*/ 9424 h 1002"/>
                <a:gd name="T22" fmla="*/ 577522 w 1392"/>
                <a:gd name="T23" fmla="*/ 9424 h 1002"/>
                <a:gd name="T24" fmla="*/ 601379 w 1392"/>
                <a:gd name="T25" fmla="*/ 70931 h 1002"/>
                <a:gd name="T26" fmla="*/ 629708 w 1392"/>
                <a:gd name="T27" fmla="*/ 104165 h 1002"/>
                <a:gd name="T28" fmla="*/ 672451 w 1392"/>
                <a:gd name="T29" fmla="*/ 179560 h 1002"/>
                <a:gd name="T30" fmla="*/ 691337 w 1392"/>
                <a:gd name="T31" fmla="*/ 283725 h 1002"/>
                <a:gd name="T32" fmla="*/ 663008 w 1392"/>
                <a:gd name="T33" fmla="*/ 392354 h 1002"/>
                <a:gd name="T34" fmla="*/ 663008 w 1392"/>
                <a:gd name="T35" fmla="*/ 392354 h 1002"/>
                <a:gd name="T36" fmla="*/ 539750 w 1392"/>
                <a:gd name="T37" fmla="*/ 435012 h 1002"/>
                <a:gd name="T38" fmla="*/ 468678 w 1392"/>
                <a:gd name="T39" fmla="*/ 453861 h 1002"/>
                <a:gd name="T40" fmla="*/ 426432 w 1392"/>
                <a:gd name="T41" fmla="*/ 449397 h 1002"/>
                <a:gd name="T42" fmla="*/ 364803 w 1392"/>
                <a:gd name="T43" fmla="*/ 492055 h 1002"/>
                <a:gd name="T44" fmla="*/ 293731 w 1392"/>
                <a:gd name="T45" fmla="*/ 453861 h 1002"/>
                <a:gd name="T46" fmla="*/ 108845 w 1392"/>
                <a:gd name="T47" fmla="*/ 401779 h 1002"/>
                <a:gd name="T48" fmla="*/ 0 w 1392"/>
                <a:gd name="T49" fmla="*/ 430548 h 10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92" h="1002">
                  <a:moveTo>
                    <a:pt x="0" y="868"/>
                  </a:moveTo>
                  <a:lnTo>
                    <a:pt x="0" y="868"/>
                  </a:lnTo>
                  <a:cubicBezTo>
                    <a:pt x="10" y="725"/>
                    <a:pt x="10" y="725"/>
                    <a:pt x="10" y="725"/>
                  </a:cubicBezTo>
                  <a:cubicBezTo>
                    <a:pt x="48" y="667"/>
                    <a:pt x="57" y="629"/>
                    <a:pt x="105" y="572"/>
                  </a:cubicBezTo>
                  <a:cubicBezTo>
                    <a:pt x="172" y="505"/>
                    <a:pt x="153" y="381"/>
                    <a:pt x="153" y="295"/>
                  </a:cubicBezTo>
                  <a:cubicBezTo>
                    <a:pt x="153" y="191"/>
                    <a:pt x="258" y="267"/>
                    <a:pt x="315" y="200"/>
                  </a:cubicBezTo>
                  <a:cubicBezTo>
                    <a:pt x="372" y="133"/>
                    <a:pt x="400" y="172"/>
                    <a:pt x="467" y="143"/>
                  </a:cubicBezTo>
                  <a:cubicBezTo>
                    <a:pt x="601" y="95"/>
                    <a:pt x="620" y="219"/>
                    <a:pt x="744" y="181"/>
                  </a:cubicBezTo>
                  <a:cubicBezTo>
                    <a:pt x="801" y="172"/>
                    <a:pt x="876" y="162"/>
                    <a:pt x="933" y="124"/>
                  </a:cubicBezTo>
                  <a:cubicBezTo>
                    <a:pt x="981" y="95"/>
                    <a:pt x="1000" y="38"/>
                    <a:pt x="1048" y="0"/>
                  </a:cubicBezTo>
                  <a:cubicBezTo>
                    <a:pt x="1162" y="19"/>
                    <a:pt x="1162" y="19"/>
                    <a:pt x="1162" y="19"/>
                  </a:cubicBezTo>
                  <a:cubicBezTo>
                    <a:pt x="1182" y="47"/>
                    <a:pt x="1182" y="133"/>
                    <a:pt x="1210" y="143"/>
                  </a:cubicBezTo>
                  <a:cubicBezTo>
                    <a:pt x="1239" y="162"/>
                    <a:pt x="1287" y="162"/>
                    <a:pt x="1267" y="210"/>
                  </a:cubicBezTo>
                  <a:cubicBezTo>
                    <a:pt x="1239" y="305"/>
                    <a:pt x="1305" y="295"/>
                    <a:pt x="1353" y="362"/>
                  </a:cubicBezTo>
                  <a:cubicBezTo>
                    <a:pt x="1391" y="419"/>
                    <a:pt x="1382" y="496"/>
                    <a:pt x="1391" y="572"/>
                  </a:cubicBezTo>
                  <a:cubicBezTo>
                    <a:pt x="1334" y="791"/>
                    <a:pt x="1334" y="791"/>
                    <a:pt x="1334" y="791"/>
                  </a:cubicBezTo>
                  <a:cubicBezTo>
                    <a:pt x="1210" y="734"/>
                    <a:pt x="1143" y="896"/>
                    <a:pt x="1086" y="877"/>
                  </a:cubicBezTo>
                  <a:cubicBezTo>
                    <a:pt x="1000" y="848"/>
                    <a:pt x="1000" y="896"/>
                    <a:pt x="943" y="915"/>
                  </a:cubicBezTo>
                  <a:cubicBezTo>
                    <a:pt x="905" y="925"/>
                    <a:pt x="886" y="906"/>
                    <a:pt x="858" y="906"/>
                  </a:cubicBezTo>
                  <a:cubicBezTo>
                    <a:pt x="763" y="906"/>
                    <a:pt x="754" y="925"/>
                    <a:pt x="734" y="992"/>
                  </a:cubicBezTo>
                  <a:cubicBezTo>
                    <a:pt x="706" y="1001"/>
                    <a:pt x="629" y="925"/>
                    <a:pt x="591" y="915"/>
                  </a:cubicBezTo>
                  <a:cubicBezTo>
                    <a:pt x="496" y="858"/>
                    <a:pt x="324" y="801"/>
                    <a:pt x="219" y="810"/>
                  </a:cubicBezTo>
                  <a:cubicBezTo>
                    <a:pt x="172" y="820"/>
                    <a:pt x="67" y="839"/>
                    <a:pt x="0" y="86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2" name="Freeform 60">
              <a:extLst>
                <a:ext uri="{FF2B5EF4-FFF2-40B4-BE49-F238E27FC236}">
                  <a16:creationId xmlns:a16="http://schemas.microsoft.com/office/drawing/2014/main" id="{79878FE8-6E49-4DB3-A4BB-2A095E9A7FDC}"/>
                </a:ext>
              </a:extLst>
            </p:cNvPr>
            <p:cNvSpPr>
              <a:spLocks noChangeArrowheads="1"/>
            </p:cNvSpPr>
            <p:nvPr/>
          </p:nvSpPr>
          <p:spPr bwMode="auto">
            <a:xfrm>
              <a:off x="5985091" y="3328149"/>
              <a:ext cx="375197" cy="437598"/>
            </a:xfrm>
            <a:custGeom>
              <a:avLst/>
              <a:gdLst>
                <a:gd name="T0" fmla="*/ 752639 w 1516"/>
                <a:gd name="T1" fmla="*/ 355246 h 1774"/>
                <a:gd name="T2" fmla="*/ 752639 w 1516"/>
                <a:gd name="T3" fmla="*/ 355246 h 1774"/>
                <a:gd name="T4" fmla="*/ 719354 w 1516"/>
                <a:gd name="T5" fmla="*/ 392457 h 1774"/>
                <a:gd name="T6" fmla="*/ 719354 w 1516"/>
                <a:gd name="T7" fmla="*/ 392457 h 1774"/>
                <a:gd name="T8" fmla="*/ 662720 w 1516"/>
                <a:gd name="T9" fmla="*/ 383030 h 1774"/>
                <a:gd name="T10" fmla="*/ 605589 w 1516"/>
                <a:gd name="T11" fmla="*/ 444553 h 1774"/>
                <a:gd name="T12" fmla="*/ 511695 w 1516"/>
                <a:gd name="T13" fmla="*/ 472834 h 1774"/>
                <a:gd name="T14" fmla="*/ 374084 w 1516"/>
                <a:gd name="T15" fmla="*/ 453980 h 1774"/>
                <a:gd name="T16" fmla="*/ 298572 w 1516"/>
                <a:gd name="T17" fmla="*/ 482261 h 1774"/>
                <a:gd name="T18" fmla="*/ 218091 w 1516"/>
                <a:gd name="T19" fmla="*/ 529396 h 1774"/>
                <a:gd name="T20" fmla="*/ 194245 w 1516"/>
                <a:gd name="T21" fmla="*/ 666830 h 1774"/>
                <a:gd name="T22" fmla="*/ 147050 w 1516"/>
                <a:gd name="T23" fmla="*/ 742742 h 1774"/>
                <a:gd name="T24" fmla="*/ 142082 w 1516"/>
                <a:gd name="T25" fmla="*/ 813691 h 1774"/>
                <a:gd name="T26" fmla="*/ 142082 w 1516"/>
                <a:gd name="T27" fmla="*/ 813691 h 1774"/>
                <a:gd name="T28" fmla="*/ 108797 w 1516"/>
                <a:gd name="T29" fmla="*/ 851399 h 1774"/>
                <a:gd name="T30" fmla="*/ 80480 w 1516"/>
                <a:gd name="T31" fmla="*/ 837011 h 1774"/>
                <a:gd name="T32" fmla="*/ 42724 w 1516"/>
                <a:gd name="T33" fmla="*/ 794838 h 1774"/>
                <a:gd name="T34" fmla="*/ 66073 w 1516"/>
                <a:gd name="T35" fmla="*/ 690645 h 1774"/>
                <a:gd name="T36" fmla="*/ 52163 w 1516"/>
                <a:gd name="T37" fmla="*/ 633588 h 1774"/>
                <a:gd name="T38" fmla="*/ 33285 w 1516"/>
                <a:gd name="T39" fmla="*/ 581492 h 1774"/>
                <a:gd name="T40" fmla="*/ 71041 w 1516"/>
                <a:gd name="T41" fmla="*/ 515503 h 1774"/>
                <a:gd name="T42" fmla="*/ 56634 w 1516"/>
                <a:gd name="T43" fmla="*/ 468369 h 1774"/>
                <a:gd name="T44" fmla="*/ 52163 w 1516"/>
                <a:gd name="T45" fmla="*/ 425700 h 1774"/>
                <a:gd name="T46" fmla="*/ 71041 w 1516"/>
                <a:gd name="T47" fmla="*/ 345323 h 1774"/>
                <a:gd name="T48" fmla="*/ 80480 w 1516"/>
                <a:gd name="T49" fmla="*/ 279334 h 1774"/>
                <a:gd name="T50" fmla="*/ 66073 w 1516"/>
                <a:gd name="T51" fmla="*/ 246092 h 1774"/>
                <a:gd name="T52" fmla="*/ 99358 w 1516"/>
                <a:gd name="T53" fmla="*/ 217811 h 1774"/>
                <a:gd name="T54" fmla="*/ 123204 w 1516"/>
                <a:gd name="T55" fmla="*/ 212850 h 1774"/>
                <a:gd name="T56" fmla="*/ 123204 w 1516"/>
                <a:gd name="T57" fmla="*/ 113619 h 1774"/>
                <a:gd name="T58" fmla="*/ 123204 w 1516"/>
                <a:gd name="T59" fmla="*/ 113619 h 1774"/>
                <a:gd name="T60" fmla="*/ 156489 w 1516"/>
                <a:gd name="T61" fmla="*/ 99727 h 1774"/>
                <a:gd name="T62" fmla="*/ 199213 w 1516"/>
                <a:gd name="T63" fmla="*/ 66485 h 1774"/>
                <a:gd name="T64" fmla="*/ 199213 w 1516"/>
                <a:gd name="T65" fmla="*/ 33242 h 1774"/>
                <a:gd name="T66" fmla="*/ 199213 w 1516"/>
                <a:gd name="T67" fmla="*/ 33242 h 1774"/>
                <a:gd name="T68" fmla="*/ 222563 w 1516"/>
                <a:gd name="T69" fmla="*/ 28281 h 1774"/>
                <a:gd name="T70" fmla="*/ 274726 w 1516"/>
                <a:gd name="T71" fmla="*/ 4962 h 1774"/>
                <a:gd name="T72" fmla="*/ 374084 w 1516"/>
                <a:gd name="T73" fmla="*/ 28281 h 1774"/>
                <a:gd name="T74" fmla="*/ 435686 w 1516"/>
                <a:gd name="T75" fmla="*/ 94765 h 1774"/>
                <a:gd name="T76" fmla="*/ 468971 w 1516"/>
                <a:gd name="T77" fmla="*/ 99727 h 1774"/>
                <a:gd name="T78" fmla="*/ 487849 w 1516"/>
                <a:gd name="T79" fmla="*/ 113619 h 1774"/>
                <a:gd name="T80" fmla="*/ 506727 w 1516"/>
                <a:gd name="T81" fmla="*/ 123046 h 1774"/>
                <a:gd name="T82" fmla="*/ 530573 w 1516"/>
                <a:gd name="T83" fmla="*/ 137434 h 1774"/>
                <a:gd name="T84" fmla="*/ 554419 w 1516"/>
                <a:gd name="T85" fmla="*/ 132473 h 1774"/>
                <a:gd name="T86" fmla="*/ 591679 w 1516"/>
                <a:gd name="T87" fmla="*/ 146861 h 1774"/>
                <a:gd name="T88" fmla="*/ 610557 w 1516"/>
                <a:gd name="T89" fmla="*/ 212850 h 1774"/>
                <a:gd name="T90" fmla="*/ 653281 w 1516"/>
                <a:gd name="T91" fmla="*/ 246092 h 1774"/>
                <a:gd name="T92" fmla="*/ 696005 w 1516"/>
                <a:gd name="T93" fmla="*/ 264946 h 1774"/>
                <a:gd name="T94" fmla="*/ 752639 w 1516"/>
                <a:gd name="T95" fmla="*/ 355246 h 17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16" h="1774">
                  <a:moveTo>
                    <a:pt x="1515" y="716"/>
                  </a:moveTo>
                  <a:lnTo>
                    <a:pt x="1515" y="716"/>
                  </a:lnTo>
                  <a:cubicBezTo>
                    <a:pt x="1448" y="791"/>
                    <a:pt x="1448" y="791"/>
                    <a:pt x="1448" y="791"/>
                  </a:cubicBezTo>
                  <a:cubicBezTo>
                    <a:pt x="1334" y="772"/>
                    <a:pt x="1334" y="772"/>
                    <a:pt x="1334" y="772"/>
                  </a:cubicBezTo>
                  <a:cubicBezTo>
                    <a:pt x="1286" y="810"/>
                    <a:pt x="1267" y="867"/>
                    <a:pt x="1219" y="896"/>
                  </a:cubicBezTo>
                  <a:cubicBezTo>
                    <a:pt x="1162" y="934"/>
                    <a:pt x="1087" y="944"/>
                    <a:pt x="1030" y="953"/>
                  </a:cubicBezTo>
                  <a:cubicBezTo>
                    <a:pt x="906" y="991"/>
                    <a:pt x="887" y="867"/>
                    <a:pt x="753" y="915"/>
                  </a:cubicBezTo>
                  <a:cubicBezTo>
                    <a:pt x="686" y="944"/>
                    <a:pt x="658" y="905"/>
                    <a:pt x="601" y="972"/>
                  </a:cubicBezTo>
                  <a:cubicBezTo>
                    <a:pt x="544" y="1039"/>
                    <a:pt x="439" y="963"/>
                    <a:pt x="439" y="1067"/>
                  </a:cubicBezTo>
                  <a:cubicBezTo>
                    <a:pt x="439" y="1153"/>
                    <a:pt x="458" y="1277"/>
                    <a:pt x="391" y="1344"/>
                  </a:cubicBezTo>
                  <a:cubicBezTo>
                    <a:pt x="343" y="1401"/>
                    <a:pt x="334" y="1439"/>
                    <a:pt x="296" y="1497"/>
                  </a:cubicBezTo>
                  <a:cubicBezTo>
                    <a:pt x="286" y="1640"/>
                    <a:pt x="286" y="1640"/>
                    <a:pt x="286" y="1640"/>
                  </a:cubicBezTo>
                  <a:cubicBezTo>
                    <a:pt x="248" y="1659"/>
                    <a:pt x="219" y="1687"/>
                    <a:pt x="219" y="1716"/>
                  </a:cubicBezTo>
                  <a:cubicBezTo>
                    <a:pt x="219" y="1773"/>
                    <a:pt x="162" y="1707"/>
                    <a:pt x="162" y="1687"/>
                  </a:cubicBezTo>
                  <a:cubicBezTo>
                    <a:pt x="162" y="1592"/>
                    <a:pt x="105" y="1649"/>
                    <a:pt x="86" y="1602"/>
                  </a:cubicBezTo>
                  <a:cubicBezTo>
                    <a:pt x="48" y="1516"/>
                    <a:pt x="133" y="1458"/>
                    <a:pt x="133" y="1392"/>
                  </a:cubicBezTo>
                  <a:cubicBezTo>
                    <a:pt x="133" y="1344"/>
                    <a:pt x="114" y="1315"/>
                    <a:pt x="105" y="1277"/>
                  </a:cubicBezTo>
                  <a:cubicBezTo>
                    <a:pt x="95" y="1230"/>
                    <a:pt x="0" y="1191"/>
                    <a:pt x="67" y="1172"/>
                  </a:cubicBezTo>
                  <a:cubicBezTo>
                    <a:pt x="114" y="1144"/>
                    <a:pt x="133" y="1086"/>
                    <a:pt x="143" y="1039"/>
                  </a:cubicBezTo>
                  <a:cubicBezTo>
                    <a:pt x="152" y="982"/>
                    <a:pt x="181" y="963"/>
                    <a:pt x="114" y="944"/>
                  </a:cubicBezTo>
                  <a:cubicBezTo>
                    <a:pt x="76" y="944"/>
                    <a:pt x="95" y="886"/>
                    <a:pt x="105" y="858"/>
                  </a:cubicBezTo>
                  <a:cubicBezTo>
                    <a:pt x="143" y="800"/>
                    <a:pt x="172" y="762"/>
                    <a:pt x="143" y="696"/>
                  </a:cubicBezTo>
                  <a:cubicBezTo>
                    <a:pt x="124" y="639"/>
                    <a:pt x="143" y="611"/>
                    <a:pt x="162" y="563"/>
                  </a:cubicBezTo>
                  <a:cubicBezTo>
                    <a:pt x="172" y="525"/>
                    <a:pt x="124" y="525"/>
                    <a:pt x="133" y="496"/>
                  </a:cubicBezTo>
                  <a:cubicBezTo>
                    <a:pt x="133" y="487"/>
                    <a:pt x="181" y="429"/>
                    <a:pt x="200" y="439"/>
                  </a:cubicBezTo>
                  <a:cubicBezTo>
                    <a:pt x="219" y="439"/>
                    <a:pt x="229" y="458"/>
                    <a:pt x="248" y="429"/>
                  </a:cubicBezTo>
                  <a:cubicBezTo>
                    <a:pt x="277" y="391"/>
                    <a:pt x="248" y="277"/>
                    <a:pt x="248" y="229"/>
                  </a:cubicBezTo>
                  <a:cubicBezTo>
                    <a:pt x="315" y="201"/>
                    <a:pt x="315" y="201"/>
                    <a:pt x="315" y="201"/>
                  </a:cubicBezTo>
                  <a:cubicBezTo>
                    <a:pt x="343" y="191"/>
                    <a:pt x="381" y="153"/>
                    <a:pt x="401" y="134"/>
                  </a:cubicBezTo>
                  <a:cubicBezTo>
                    <a:pt x="410" y="124"/>
                    <a:pt x="401" y="86"/>
                    <a:pt x="401" y="67"/>
                  </a:cubicBezTo>
                  <a:cubicBezTo>
                    <a:pt x="419" y="57"/>
                    <a:pt x="439" y="67"/>
                    <a:pt x="448" y="57"/>
                  </a:cubicBezTo>
                  <a:cubicBezTo>
                    <a:pt x="486" y="39"/>
                    <a:pt x="515" y="10"/>
                    <a:pt x="553" y="10"/>
                  </a:cubicBezTo>
                  <a:cubicBezTo>
                    <a:pt x="582" y="0"/>
                    <a:pt x="744" y="39"/>
                    <a:pt x="753" y="57"/>
                  </a:cubicBezTo>
                  <a:cubicBezTo>
                    <a:pt x="791" y="105"/>
                    <a:pt x="820" y="172"/>
                    <a:pt x="877" y="191"/>
                  </a:cubicBezTo>
                  <a:cubicBezTo>
                    <a:pt x="906" y="220"/>
                    <a:pt x="896" y="210"/>
                    <a:pt x="944" y="201"/>
                  </a:cubicBezTo>
                  <a:cubicBezTo>
                    <a:pt x="973" y="201"/>
                    <a:pt x="973" y="201"/>
                    <a:pt x="982" y="229"/>
                  </a:cubicBezTo>
                  <a:cubicBezTo>
                    <a:pt x="982" y="248"/>
                    <a:pt x="1011" y="248"/>
                    <a:pt x="1020" y="248"/>
                  </a:cubicBezTo>
                  <a:cubicBezTo>
                    <a:pt x="1040" y="258"/>
                    <a:pt x="1058" y="258"/>
                    <a:pt x="1068" y="277"/>
                  </a:cubicBezTo>
                  <a:cubicBezTo>
                    <a:pt x="1097" y="296"/>
                    <a:pt x="1106" y="239"/>
                    <a:pt x="1116" y="267"/>
                  </a:cubicBezTo>
                  <a:cubicBezTo>
                    <a:pt x="1135" y="344"/>
                    <a:pt x="1162" y="248"/>
                    <a:pt x="1191" y="296"/>
                  </a:cubicBezTo>
                  <a:cubicBezTo>
                    <a:pt x="1210" y="334"/>
                    <a:pt x="1210" y="391"/>
                    <a:pt x="1229" y="429"/>
                  </a:cubicBezTo>
                  <a:cubicBezTo>
                    <a:pt x="1258" y="468"/>
                    <a:pt x="1277" y="477"/>
                    <a:pt x="1315" y="496"/>
                  </a:cubicBezTo>
                  <a:cubicBezTo>
                    <a:pt x="1344" y="515"/>
                    <a:pt x="1372" y="515"/>
                    <a:pt x="1401" y="534"/>
                  </a:cubicBezTo>
                  <a:cubicBezTo>
                    <a:pt x="1458" y="582"/>
                    <a:pt x="1477" y="658"/>
                    <a:pt x="1515" y="71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3" name="Freeform 61">
              <a:extLst>
                <a:ext uri="{FF2B5EF4-FFF2-40B4-BE49-F238E27FC236}">
                  <a16:creationId xmlns:a16="http://schemas.microsoft.com/office/drawing/2014/main" id="{64322D05-3694-49FB-967C-4B0C2909B5B4}"/>
                </a:ext>
              </a:extLst>
            </p:cNvPr>
            <p:cNvSpPr>
              <a:spLocks noChangeArrowheads="1"/>
            </p:cNvSpPr>
            <p:nvPr/>
          </p:nvSpPr>
          <p:spPr bwMode="auto">
            <a:xfrm>
              <a:off x="5997730" y="3159902"/>
              <a:ext cx="475513" cy="349131"/>
            </a:xfrm>
            <a:custGeom>
              <a:avLst/>
              <a:gdLst>
                <a:gd name="T0" fmla="*/ 51662 w 1926"/>
                <a:gd name="T1" fmla="*/ 18842 h 1413"/>
                <a:gd name="T2" fmla="*/ 179824 w 1926"/>
                <a:gd name="T3" fmla="*/ 4959 h 1413"/>
                <a:gd name="T4" fmla="*/ 236454 w 1926"/>
                <a:gd name="T5" fmla="*/ 4959 h 1413"/>
                <a:gd name="T6" fmla="*/ 250860 w 1926"/>
                <a:gd name="T7" fmla="*/ 61485 h 1413"/>
                <a:gd name="T8" fmla="*/ 246389 w 1926"/>
                <a:gd name="T9" fmla="*/ 89749 h 1413"/>
                <a:gd name="T10" fmla="*/ 265266 w 1926"/>
                <a:gd name="T11" fmla="*/ 104129 h 1413"/>
                <a:gd name="T12" fmla="*/ 321896 w 1926"/>
                <a:gd name="T13" fmla="*/ 85286 h 1413"/>
                <a:gd name="T14" fmla="*/ 407337 w 1926"/>
                <a:gd name="T15" fmla="*/ 94707 h 1413"/>
                <a:gd name="T16" fmla="*/ 525564 w 1926"/>
                <a:gd name="T17" fmla="*/ 141813 h 1413"/>
                <a:gd name="T18" fmla="*/ 577226 w 1926"/>
                <a:gd name="T19" fmla="*/ 165614 h 1413"/>
                <a:gd name="T20" fmla="*/ 681544 w 1926"/>
                <a:gd name="T21" fmla="*/ 203299 h 1413"/>
                <a:gd name="T22" fmla="*/ 894651 w 1926"/>
                <a:gd name="T23" fmla="*/ 321807 h 1413"/>
                <a:gd name="T24" fmla="*/ 866336 w 1926"/>
                <a:gd name="T25" fmla="*/ 383293 h 1413"/>
                <a:gd name="T26" fmla="*/ 918495 w 1926"/>
                <a:gd name="T27" fmla="*/ 449241 h 1413"/>
                <a:gd name="T28" fmla="*/ 951281 w 1926"/>
                <a:gd name="T29" fmla="*/ 534527 h 1413"/>
                <a:gd name="T30" fmla="*/ 937372 w 1926"/>
                <a:gd name="T31" fmla="*/ 577170 h 1413"/>
                <a:gd name="T32" fmla="*/ 870807 w 1926"/>
                <a:gd name="T33" fmla="*/ 609896 h 1413"/>
                <a:gd name="T34" fmla="*/ 809210 w 1926"/>
                <a:gd name="T35" fmla="*/ 643118 h 1413"/>
                <a:gd name="T36" fmla="*/ 728736 w 1926"/>
                <a:gd name="T37" fmla="*/ 690720 h 1413"/>
                <a:gd name="T38" fmla="*/ 629385 w 1926"/>
                <a:gd name="T39" fmla="*/ 581633 h 1413"/>
                <a:gd name="T40" fmla="*/ 567788 w 1926"/>
                <a:gd name="T41" fmla="*/ 482463 h 1413"/>
                <a:gd name="T42" fmla="*/ 506687 w 1926"/>
                <a:gd name="T43" fmla="*/ 473042 h 1413"/>
                <a:gd name="T44" fmla="*/ 463967 w 1926"/>
                <a:gd name="T45" fmla="*/ 449241 h 1413"/>
                <a:gd name="T46" fmla="*/ 411808 w 1926"/>
                <a:gd name="T47" fmla="*/ 430398 h 1413"/>
                <a:gd name="T48" fmla="*/ 250860 w 1926"/>
                <a:gd name="T49" fmla="*/ 340649 h 1413"/>
                <a:gd name="T50" fmla="*/ 175354 w 1926"/>
                <a:gd name="T51" fmla="*/ 368913 h 1413"/>
                <a:gd name="T52" fmla="*/ 175354 w 1926"/>
                <a:gd name="T53" fmla="*/ 402135 h 1413"/>
                <a:gd name="T54" fmla="*/ 99350 w 1926"/>
                <a:gd name="T55" fmla="*/ 449241 h 1413"/>
                <a:gd name="T56" fmla="*/ 47191 w 1926"/>
                <a:gd name="T57" fmla="*/ 449241 h 1413"/>
                <a:gd name="T58" fmla="*/ 13909 w 1926"/>
                <a:gd name="T59" fmla="*/ 435357 h 1413"/>
                <a:gd name="T60" fmla="*/ 18877 w 1926"/>
                <a:gd name="T61" fmla="*/ 383293 h 1413"/>
                <a:gd name="T62" fmla="*/ 42224 w 1926"/>
                <a:gd name="T63" fmla="*/ 359492 h 1413"/>
                <a:gd name="T64" fmla="*/ 71036 w 1926"/>
                <a:gd name="T65" fmla="*/ 316849 h 1413"/>
                <a:gd name="T66" fmla="*/ 80474 w 1926"/>
                <a:gd name="T67" fmla="*/ 274205 h 1413"/>
                <a:gd name="T68" fmla="*/ 4471 w 1926"/>
                <a:gd name="T69" fmla="*/ 241479 h 1413"/>
                <a:gd name="T70" fmla="*/ 0 w 1926"/>
                <a:gd name="T71" fmla="*/ 241479 h 1413"/>
                <a:gd name="T72" fmla="*/ 37753 w 1926"/>
                <a:gd name="T73" fmla="*/ 170573 h 1413"/>
                <a:gd name="T74" fmla="*/ 42224 w 1926"/>
                <a:gd name="T75" fmla="*/ 75865 h 1413"/>
                <a:gd name="T76" fmla="*/ 51662 w 1926"/>
                <a:gd name="T77" fmla="*/ 28759 h 14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26" h="1413">
                  <a:moveTo>
                    <a:pt x="104" y="38"/>
                  </a:moveTo>
                  <a:lnTo>
                    <a:pt x="104" y="38"/>
                  </a:lnTo>
                  <a:cubicBezTo>
                    <a:pt x="143" y="29"/>
                    <a:pt x="181" y="19"/>
                    <a:pt x="219" y="19"/>
                  </a:cubicBezTo>
                  <a:cubicBezTo>
                    <a:pt x="362" y="10"/>
                    <a:pt x="362" y="10"/>
                    <a:pt x="362" y="10"/>
                  </a:cubicBezTo>
                  <a:cubicBezTo>
                    <a:pt x="400" y="0"/>
                    <a:pt x="438" y="10"/>
                    <a:pt x="476" y="10"/>
                  </a:cubicBezTo>
                  <a:cubicBezTo>
                    <a:pt x="486" y="38"/>
                    <a:pt x="505" y="38"/>
                    <a:pt x="505" y="67"/>
                  </a:cubicBezTo>
                  <a:cubicBezTo>
                    <a:pt x="505" y="76"/>
                    <a:pt x="496" y="115"/>
                    <a:pt x="505" y="124"/>
                  </a:cubicBezTo>
                  <a:cubicBezTo>
                    <a:pt x="524" y="134"/>
                    <a:pt x="515" y="143"/>
                    <a:pt x="496" y="153"/>
                  </a:cubicBezTo>
                  <a:cubicBezTo>
                    <a:pt x="486" y="162"/>
                    <a:pt x="486" y="172"/>
                    <a:pt x="496" y="181"/>
                  </a:cubicBezTo>
                  <a:cubicBezTo>
                    <a:pt x="496" y="191"/>
                    <a:pt x="505" y="191"/>
                    <a:pt x="505" y="200"/>
                  </a:cubicBezTo>
                  <a:cubicBezTo>
                    <a:pt x="486" y="229"/>
                    <a:pt x="524" y="210"/>
                    <a:pt x="534" y="210"/>
                  </a:cubicBezTo>
                  <a:cubicBezTo>
                    <a:pt x="553" y="191"/>
                    <a:pt x="581" y="181"/>
                    <a:pt x="600" y="172"/>
                  </a:cubicBezTo>
                  <a:cubicBezTo>
                    <a:pt x="620" y="172"/>
                    <a:pt x="638" y="153"/>
                    <a:pt x="648" y="172"/>
                  </a:cubicBezTo>
                  <a:cubicBezTo>
                    <a:pt x="677" y="200"/>
                    <a:pt x="705" y="181"/>
                    <a:pt x="743" y="181"/>
                  </a:cubicBezTo>
                  <a:cubicBezTo>
                    <a:pt x="772" y="181"/>
                    <a:pt x="791" y="191"/>
                    <a:pt x="820" y="191"/>
                  </a:cubicBezTo>
                  <a:cubicBezTo>
                    <a:pt x="867" y="191"/>
                    <a:pt x="887" y="239"/>
                    <a:pt x="934" y="248"/>
                  </a:cubicBezTo>
                  <a:cubicBezTo>
                    <a:pt x="972" y="258"/>
                    <a:pt x="1020" y="267"/>
                    <a:pt x="1058" y="286"/>
                  </a:cubicBezTo>
                  <a:cubicBezTo>
                    <a:pt x="1077" y="296"/>
                    <a:pt x="1087" y="315"/>
                    <a:pt x="1096" y="325"/>
                  </a:cubicBezTo>
                  <a:cubicBezTo>
                    <a:pt x="1114" y="334"/>
                    <a:pt x="1153" y="315"/>
                    <a:pt x="1162" y="334"/>
                  </a:cubicBezTo>
                  <a:cubicBezTo>
                    <a:pt x="1181" y="344"/>
                    <a:pt x="1200" y="372"/>
                    <a:pt x="1219" y="382"/>
                  </a:cubicBezTo>
                  <a:cubicBezTo>
                    <a:pt x="1258" y="439"/>
                    <a:pt x="1324" y="429"/>
                    <a:pt x="1372" y="410"/>
                  </a:cubicBezTo>
                  <a:cubicBezTo>
                    <a:pt x="1477" y="362"/>
                    <a:pt x="1534" y="372"/>
                    <a:pt x="1591" y="467"/>
                  </a:cubicBezTo>
                  <a:cubicBezTo>
                    <a:pt x="1639" y="544"/>
                    <a:pt x="1725" y="601"/>
                    <a:pt x="1801" y="649"/>
                  </a:cubicBezTo>
                  <a:cubicBezTo>
                    <a:pt x="1782" y="687"/>
                    <a:pt x="1744" y="725"/>
                    <a:pt x="1744" y="773"/>
                  </a:cubicBezTo>
                  <a:cubicBezTo>
                    <a:pt x="1734" y="821"/>
                    <a:pt x="1753" y="839"/>
                    <a:pt x="1801" y="849"/>
                  </a:cubicBezTo>
                  <a:cubicBezTo>
                    <a:pt x="1839" y="859"/>
                    <a:pt x="1839" y="868"/>
                    <a:pt x="1849" y="906"/>
                  </a:cubicBezTo>
                  <a:cubicBezTo>
                    <a:pt x="1858" y="925"/>
                    <a:pt x="1868" y="944"/>
                    <a:pt x="1877" y="973"/>
                  </a:cubicBezTo>
                  <a:cubicBezTo>
                    <a:pt x="1896" y="1001"/>
                    <a:pt x="1925" y="1030"/>
                    <a:pt x="1915" y="1078"/>
                  </a:cubicBezTo>
                  <a:cubicBezTo>
                    <a:pt x="1906" y="1106"/>
                    <a:pt x="1877" y="1135"/>
                    <a:pt x="1887" y="1164"/>
                  </a:cubicBezTo>
                  <a:cubicBezTo>
                    <a:pt x="1820" y="1202"/>
                    <a:pt x="1820" y="1202"/>
                    <a:pt x="1820" y="1202"/>
                  </a:cubicBezTo>
                  <a:cubicBezTo>
                    <a:pt x="1801" y="1211"/>
                    <a:pt x="1782" y="1230"/>
                    <a:pt x="1753" y="1230"/>
                  </a:cubicBezTo>
                  <a:cubicBezTo>
                    <a:pt x="1734" y="1230"/>
                    <a:pt x="1725" y="1221"/>
                    <a:pt x="1706" y="1221"/>
                  </a:cubicBezTo>
                  <a:cubicBezTo>
                    <a:pt x="1677" y="1221"/>
                    <a:pt x="1639" y="1268"/>
                    <a:pt x="1629" y="1297"/>
                  </a:cubicBezTo>
                  <a:cubicBezTo>
                    <a:pt x="1591" y="1364"/>
                    <a:pt x="1553" y="1412"/>
                    <a:pt x="1467" y="1393"/>
                  </a:cubicBezTo>
                  <a:cubicBezTo>
                    <a:pt x="1429" y="1335"/>
                    <a:pt x="1410" y="1259"/>
                    <a:pt x="1353" y="1211"/>
                  </a:cubicBezTo>
                  <a:cubicBezTo>
                    <a:pt x="1324" y="1192"/>
                    <a:pt x="1296" y="1192"/>
                    <a:pt x="1267" y="1173"/>
                  </a:cubicBezTo>
                  <a:cubicBezTo>
                    <a:pt x="1229" y="1154"/>
                    <a:pt x="1210" y="1145"/>
                    <a:pt x="1181" y="1106"/>
                  </a:cubicBezTo>
                  <a:cubicBezTo>
                    <a:pt x="1162" y="1068"/>
                    <a:pt x="1162" y="1011"/>
                    <a:pt x="1143" y="973"/>
                  </a:cubicBezTo>
                  <a:cubicBezTo>
                    <a:pt x="1114" y="925"/>
                    <a:pt x="1087" y="1021"/>
                    <a:pt x="1068" y="944"/>
                  </a:cubicBezTo>
                  <a:cubicBezTo>
                    <a:pt x="1058" y="916"/>
                    <a:pt x="1049" y="973"/>
                    <a:pt x="1020" y="954"/>
                  </a:cubicBezTo>
                  <a:cubicBezTo>
                    <a:pt x="1010" y="935"/>
                    <a:pt x="992" y="935"/>
                    <a:pt x="972" y="925"/>
                  </a:cubicBezTo>
                  <a:cubicBezTo>
                    <a:pt x="963" y="925"/>
                    <a:pt x="934" y="925"/>
                    <a:pt x="934" y="906"/>
                  </a:cubicBezTo>
                  <a:cubicBezTo>
                    <a:pt x="925" y="878"/>
                    <a:pt x="925" y="878"/>
                    <a:pt x="896" y="878"/>
                  </a:cubicBezTo>
                  <a:cubicBezTo>
                    <a:pt x="848" y="887"/>
                    <a:pt x="858" y="897"/>
                    <a:pt x="829" y="868"/>
                  </a:cubicBezTo>
                  <a:cubicBezTo>
                    <a:pt x="772" y="849"/>
                    <a:pt x="743" y="782"/>
                    <a:pt x="705" y="734"/>
                  </a:cubicBezTo>
                  <a:cubicBezTo>
                    <a:pt x="696" y="716"/>
                    <a:pt x="534" y="677"/>
                    <a:pt x="505" y="687"/>
                  </a:cubicBezTo>
                  <a:cubicBezTo>
                    <a:pt x="467" y="687"/>
                    <a:pt x="438" y="716"/>
                    <a:pt x="400" y="734"/>
                  </a:cubicBezTo>
                  <a:cubicBezTo>
                    <a:pt x="391" y="744"/>
                    <a:pt x="371" y="734"/>
                    <a:pt x="353" y="744"/>
                  </a:cubicBezTo>
                  <a:cubicBezTo>
                    <a:pt x="353" y="763"/>
                    <a:pt x="362" y="801"/>
                    <a:pt x="353" y="811"/>
                  </a:cubicBezTo>
                  <a:cubicBezTo>
                    <a:pt x="333" y="830"/>
                    <a:pt x="295" y="868"/>
                    <a:pt x="267" y="878"/>
                  </a:cubicBezTo>
                  <a:cubicBezTo>
                    <a:pt x="200" y="906"/>
                    <a:pt x="200" y="906"/>
                    <a:pt x="200" y="906"/>
                  </a:cubicBezTo>
                  <a:cubicBezTo>
                    <a:pt x="171" y="906"/>
                    <a:pt x="133" y="906"/>
                    <a:pt x="95" y="906"/>
                  </a:cubicBezTo>
                  <a:cubicBezTo>
                    <a:pt x="76" y="897"/>
                    <a:pt x="47" y="887"/>
                    <a:pt x="28" y="878"/>
                  </a:cubicBezTo>
                  <a:cubicBezTo>
                    <a:pt x="28" y="868"/>
                    <a:pt x="38" y="839"/>
                    <a:pt x="38" y="821"/>
                  </a:cubicBezTo>
                  <a:cubicBezTo>
                    <a:pt x="38" y="811"/>
                    <a:pt x="28" y="782"/>
                    <a:pt x="38" y="773"/>
                  </a:cubicBezTo>
                  <a:cubicBezTo>
                    <a:pt x="47" y="763"/>
                    <a:pt x="47" y="754"/>
                    <a:pt x="57" y="734"/>
                  </a:cubicBezTo>
                  <a:cubicBezTo>
                    <a:pt x="57" y="725"/>
                    <a:pt x="66" y="725"/>
                    <a:pt x="85" y="725"/>
                  </a:cubicBezTo>
                  <a:cubicBezTo>
                    <a:pt x="124" y="696"/>
                    <a:pt x="76" y="696"/>
                    <a:pt x="85" y="677"/>
                  </a:cubicBezTo>
                  <a:cubicBezTo>
                    <a:pt x="95" y="658"/>
                    <a:pt x="133" y="658"/>
                    <a:pt x="143" y="639"/>
                  </a:cubicBezTo>
                  <a:cubicBezTo>
                    <a:pt x="152" y="630"/>
                    <a:pt x="171" y="611"/>
                    <a:pt x="181" y="601"/>
                  </a:cubicBezTo>
                  <a:cubicBezTo>
                    <a:pt x="200" y="572"/>
                    <a:pt x="162" y="582"/>
                    <a:pt x="162" y="553"/>
                  </a:cubicBezTo>
                  <a:cubicBezTo>
                    <a:pt x="162" y="544"/>
                    <a:pt x="162" y="544"/>
                    <a:pt x="143" y="534"/>
                  </a:cubicBezTo>
                  <a:cubicBezTo>
                    <a:pt x="104" y="515"/>
                    <a:pt x="57" y="506"/>
                    <a:pt x="9" y="487"/>
                  </a:cubicBezTo>
                  <a:lnTo>
                    <a:pt x="0" y="487"/>
                  </a:lnTo>
                  <a:cubicBezTo>
                    <a:pt x="19" y="467"/>
                    <a:pt x="28" y="429"/>
                    <a:pt x="38" y="401"/>
                  </a:cubicBezTo>
                  <a:cubicBezTo>
                    <a:pt x="47" y="382"/>
                    <a:pt x="66" y="362"/>
                    <a:pt x="76" y="344"/>
                  </a:cubicBezTo>
                  <a:cubicBezTo>
                    <a:pt x="95" y="325"/>
                    <a:pt x="162" y="305"/>
                    <a:pt x="114" y="267"/>
                  </a:cubicBezTo>
                  <a:cubicBezTo>
                    <a:pt x="76" y="239"/>
                    <a:pt x="76" y="200"/>
                    <a:pt x="85" y="153"/>
                  </a:cubicBezTo>
                  <a:cubicBezTo>
                    <a:pt x="104" y="58"/>
                    <a:pt x="104" y="58"/>
                    <a:pt x="104" y="58"/>
                  </a:cubicBezTo>
                  <a:cubicBezTo>
                    <a:pt x="104" y="38"/>
                    <a:pt x="104" y="38"/>
                    <a:pt x="104" y="3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4" name="Freeform 62">
              <a:extLst>
                <a:ext uri="{FF2B5EF4-FFF2-40B4-BE49-F238E27FC236}">
                  <a16:creationId xmlns:a16="http://schemas.microsoft.com/office/drawing/2014/main" id="{219F0731-2CD9-49FD-9131-6127A5F72573}"/>
                </a:ext>
              </a:extLst>
            </p:cNvPr>
            <p:cNvSpPr>
              <a:spLocks noChangeArrowheads="1"/>
            </p:cNvSpPr>
            <p:nvPr/>
          </p:nvSpPr>
          <p:spPr bwMode="auto">
            <a:xfrm>
              <a:off x="6425849" y="3070645"/>
              <a:ext cx="451816" cy="398893"/>
            </a:xfrm>
            <a:custGeom>
              <a:avLst/>
              <a:gdLst>
                <a:gd name="T0" fmla="*/ 189453 w 1832"/>
                <a:gd name="T1" fmla="*/ 42726 h 1613"/>
                <a:gd name="T2" fmla="*/ 189453 w 1832"/>
                <a:gd name="T3" fmla="*/ 42726 h 1613"/>
                <a:gd name="T4" fmla="*/ 161184 w 1832"/>
                <a:gd name="T5" fmla="*/ 84954 h 1613"/>
                <a:gd name="T6" fmla="*/ 151265 w 1832"/>
                <a:gd name="T7" fmla="*/ 123209 h 1613"/>
                <a:gd name="T8" fmla="*/ 52075 w 1832"/>
                <a:gd name="T9" fmla="*/ 146559 h 1613"/>
                <a:gd name="T10" fmla="*/ 57034 w 1832"/>
                <a:gd name="T11" fmla="*/ 198724 h 1613"/>
                <a:gd name="T12" fmla="*/ 18846 w 1832"/>
                <a:gd name="T13" fmla="*/ 241450 h 1613"/>
                <a:gd name="T14" fmla="*/ 52075 w 1832"/>
                <a:gd name="T15" fmla="*/ 331372 h 1613"/>
                <a:gd name="T16" fmla="*/ 57034 w 1832"/>
                <a:gd name="T17" fmla="*/ 445141 h 1613"/>
                <a:gd name="T18" fmla="*/ 33229 w 1832"/>
                <a:gd name="T19" fmla="*/ 502275 h 1613"/>
                <a:gd name="T20" fmla="*/ 33229 w 1832"/>
                <a:gd name="T21" fmla="*/ 502275 h 1613"/>
                <a:gd name="T22" fmla="*/ 4960 w 1832"/>
                <a:gd name="T23" fmla="*/ 563879 h 1613"/>
                <a:gd name="T24" fmla="*/ 33229 w 1832"/>
                <a:gd name="T25" fmla="*/ 601637 h 1613"/>
                <a:gd name="T26" fmla="*/ 57034 w 1832"/>
                <a:gd name="T27" fmla="*/ 629955 h 1613"/>
                <a:gd name="T28" fmla="*/ 70921 w 1832"/>
                <a:gd name="T29" fmla="*/ 663241 h 1613"/>
                <a:gd name="T30" fmla="*/ 89767 w 1832"/>
                <a:gd name="T31" fmla="*/ 715406 h 1613"/>
                <a:gd name="T32" fmla="*/ 75880 w 1832"/>
                <a:gd name="T33" fmla="*/ 758132 h 1613"/>
                <a:gd name="T34" fmla="*/ 75880 w 1832"/>
                <a:gd name="T35" fmla="*/ 758132 h 1613"/>
                <a:gd name="T36" fmla="*/ 137378 w 1832"/>
                <a:gd name="T37" fmla="*/ 800857 h 1613"/>
                <a:gd name="T38" fmla="*/ 184494 w 1832"/>
                <a:gd name="T39" fmla="*/ 767571 h 1613"/>
                <a:gd name="T40" fmla="*/ 250951 w 1832"/>
                <a:gd name="T41" fmla="*/ 790921 h 1613"/>
                <a:gd name="T42" fmla="*/ 378410 w 1832"/>
                <a:gd name="T43" fmla="*/ 762603 h 1613"/>
                <a:gd name="T44" fmla="*/ 378410 w 1832"/>
                <a:gd name="T45" fmla="*/ 762603 h 1613"/>
                <a:gd name="T46" fmla="*/ 383370 w 1832"/>
                <a:gd name="T47" fmla="*/ 753163 h 1613"/>
                <a:gd name="T48" fmla="*/ 406679 w 1832"/>
                <a:gd name="T49" fmla="*/ 601637 h 1613"/>
                <a:gd name="T50" fmla="*/ 581750 w 1832"/>
                <a:gd name="T51" fmla="*/ 525625 h 1613"/>
                <a:gd name="T52" fmla="*/ 600596 w 1832"/>
                <a:gd name="T53" fmla="*/ 416823 h 1613"/>
                <a:gd name="T54" fmla="*/ 714168 w 1832"/>
                <a:gd name="T55" fmla="*/ 345780 h 1613"/>
                <a:gd name="T56" fmla="*/ 775666 w 1832"/>
                <a:gd name="T57" fmla="*/ 208660 h 1613"/>
                <a:gd name="T58" fmla="*/ 818318 w 1832"/>
                <a:gd name="T59" fmla="*/ 170406 h 1613"/>
                <a:gd name="T60" fmla="*/ 870393 w 1832"/>
                <a:gd name="T61" fmla="*/ 118241 h 1613"/>
                <a:gd name="T62" fmla="*/ 889239 w 1832"/>
                <a:gd name="T63" fmla="*/ 61604 h 1613"/>
                <a:gd name="T64" fmla="*/ 893702 w 1832"/>
                <a:gd name="T65" fmla="*/ 0 h 1613"/>
                <a:gd name="T66" fmla="*/ 893702 w 1832"/>
                <a:gd name="T67" fmla="*/ 0 h 1613"/>
                <a:gd name="T68" fmla="*/ 794512 w 1832"/>
                <a:gd name="T69" fmla="*/ 23847 h 1613"/>
                <a:gd name="T70" fmla="*/ 685899 w 1832"/>
                <a:gd name="T71" fmla="*/ 42726 h 1613"/>
                <a:gd name="T72" fmla="*/ 614978 w 1832"/>
                <a:gd name="T73" fmla="*/ 18879 h 1613"/>
                <a:gd name="T74" fmla="*/ 515788 w 1832"/>
                <a:gd name="T75" fmla="*/ 52165 h 1613"/>
                <a:gd name="T76" fmla="*/ 463714 w 1832"/>
                <a:gd name="T77" fmla="*/ 32789 h 1613"/>
                <a:gd name="T78" fmla="*/ 463714 w 1832"/>
                <a:gd name="T79" fmla="*/ 32789 h 1613"/>
                <a:gd name="T80" fmla="*/ 426021 w 1832"/>
                <a:gd name="T81" fmla="*/ 32789 h 1613"/>
                <a:gd name="T82" fmla="*/ 373947 w 1832"/>
                <a:gd name="T83" fmla="*/ 52165 h 1613"/>
                <a:gd name="T84" fmla="*/ 316912 w 1832"/>
                <a:gd name="T85" fmla="*/ 47197 h 1613"/>
                <a:gd name="T86" fmla="*/ 245991 w 1832"/>
                <a:gd name="T87" fmla="*/ 32789 h 1613"/>
                <a:gd name="T88" fmla="*/ 189453 w 1832"/>
                <a:gd name="T89" fmla="*/ 42726 h 16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32" h="1613">
                  <a:moveTo>
                    <a:pt x="382" y="86"/>
                  </a:moveTo>
                  <a:lnTo>
                    <a:pt x="382" y="86"/>
                  </a:lnTo>
                  <a:cubicBezTo>
                    <a:pt x="372" y="105"/>
                    <a:pt x="325" y="162"/>
                    <a:pt x="325" y="171"/>
                  </a:cubicBezTo>
                  <a:cubicBezTo>
                    <a:pt x="325" y="210"/>
                    <a:pt x="344" y="238"/>
                    <a:pt x="305" y="248"/>
                  </a:cubicBezTo>
                  <a:cubicBezTo>
                    <a:pt x="248" y="267"/>
                    <a:pt x="153" y="267"/>
                    <a:pt x="105" y="295"/>
                  </a:cubicBezTo>
                  <a:cubicBezTo>
                    <a:pt x="38" y="324"/>
                    <a:pt x="143" y="353"/>
                    <a:pt x="115" y="400"/>
                  </a:cubicBezTo>
                  <a:cubicBezTo>
                    <a:pt x="86" y="429"/>
                    <a:pt x="58" y="438"/>
                    <a:pt x="38" y="486"/>
                  </a:cubicBezTo>
                  <a:cubicBezTo>
                    <a:pt x="19" y="543"/>
                    <a:pt x="86" y="620"/>
                    <a:pt x="105" y="667"/>
                  </a:cubicBezTo>
                  <a:cubicBezTo>
                    <a:pt x="124" y="744"/>
                    <a:pt x="115" y="820"/>
                    <a:pt x="115" y="896"/>
                  </a:cubicBezTo>
                  <a:cubicBezTo>
                    <a:pt x="67" y="1011"/>
                    <a:pt x="67" y="1011"/>
                    <a:pt x="67" y="1011"/>
                  </a:cubicBezTo>
                  <a:cubicBezTo>
                    <a:pt x="48" y="1049"/>
                    <a:pt x="10" y="1087"/>
                    <a:pt x="10" y="1135"/>
                  </a:cubicBezTo>
                  <a:cubicBezTo>
                    <a:pt x="0" y="1183"/>
                    <a:pt x="19" y="1201"/>
                    <a:pt x="67" y="1211"/>
                  </a:cubicBezTo>
                  <a:cubicBezTo>
                    <a:pt x="105" y="1221"/>
                    <a:pt x="105" y="1230"/>
                    <a:pt x="115" y="1268"/>
                  </a:cubicBezTo>
                  <a:cubicBezTo>
                    <a:pt x="124" y="1287"/>
                    <a:pt x="134" y="1306"/>
                    <a:pt x="143" y="1335"/>
                  </a:cubicBezTo>
                  <a:cubicBezTo>
                    <a:pt x="162" y="1363"/>
                    <a:pt x="191" y="1392"/>
                    <a:pt x="181" y="1440"/>
                  </a:cubicBezTo>
                  <a:cubicBezTo>
                    <a:pt x="172" y="1468"/>
                    <a:pt x="143" y="1497"/>
                    <a:pt x="153" y="1526"/>
                  </a:cubicBezTo>
                  <a:cubicBezTo>
                    <a:pt x="220" y="1545"/>
                    <a:pt x="210" y="1612"/>
                    <a:pt x="277" y="1612"/>
                  </a:cubicBezTo>
                  <a:cubicBezTo>
                    <a:pt x="325" y="1612"/>
                    <a:pt x="334" y="1564"/>
                    <a:pt x="372" y="1545"/>
                  </a:cubicBezTo>
                  <a:cubicBezTo>
                    <a:pt x="429" y="1516"/>
                    <a:pt x="458" y="1573"/>
                    <a:pt x="506" y="1592"/>
                  </a:cubicBezTo>
                  <a:cubicBezTo>
                    <a:pt x="563" y="1612"/>
                    <a:pt x="716" y="1573"/>
                    <a:pt x="763" y="1535"/>
                  </a:cubicBezTo>
                  <a:cubicBezTo>
                    <a:pt x="763" y="1535"/>
                    <a:pt x="773" y="1526"/>
                    <a:pt x="773" y="1516"/>
                  </a:cubicBezTo>
                  <a:cubicBezTo>
                    <a:pt x="820" y="1450"/>
                    <a:pt x="868" y="1287"/>
                    <a:pt x="820" y="1211"/>
                  </a:cubicBezTo>
                  <a:cubicBezTo>
                    <a:pt x="687" y="925"/>
                    <a:pt x="1097" y="1230"/>
                    <a:pt x="1173" y="1058"/>
                  </a:cubicBezTo>
                  <a:cubicBezTo>
                    <a:pt x="1211" y="982"/>
                    <a:pt x="1087" y="906"/>
                    <a:pt x="1211" y="839"/>
                  </a:cubicBezTo>
                  <a:cubicBezTo>
                    <a:pt x="1297" y="782"/>
                    <a:pt x="1393" y="829"/>
                    <a:pt x="1440" y="696"/>
                  </a:cubicBezTo>
                  <a:cubicBezTo>
                    <a:pt x="1488" y="610"/>
                    <a:pt x="1497" y="496"/>
                    <a:pt x="1564" y="420"/>
                  </a:cubicBezTo>
                  <a:cubicBezTo>
                    <a:pt x="1583" y="391"/>
                    <a:pt x="1612" y="362"/>
                    <a:pt x="1650" y="343"/>
                  </a:cubicBezTo>
                  <a:cubicBezTo>
                    <a:pt x="1726" y="305"/>
                    <a:pt x="1745" y="334"/>
                    <a:pt x="1755" y="238"/>
                  </a:cubicBezTo>
                  <a:cubicBezTo>
                    <a:pt x="1764" y="181"/>
                    <a:pt x="1745" y="181"/>
                    <a:pt x="1793" y="124"/>
                  </a:cubicBezTo>
                  <a:cubicBezTo>
                    <a:pt x="1831" y="86"/>
                    <a:pt x="1802" y="28"/>
                    <a:pt x="1802" y="0"/>
                  </a:cubicBezTo>
                  <a:cubicBezTo>
                    <a:pt x="1726" y="0"/>
                    <a:pt x="1698" y="66"/>
                    <a:pt x="1602" y="48"/>
                  </a:cubicBezTo>
                  <a:cubicBezTo>
                    <a:pt x="1526" y="28"/>
                    <a:pt x="1478" y="124"/>
                    <a:pt x="1383" y="86"/>
                  </a:cubicBezTo>
                  <a:cubicBezTo>
                    <a:pt x="1335" y="66"/>
                    <a:pt x="1297" y="38"/>
                    <a:pt x="1240" y="38"/>
                  </a:cubicBezTo>
                  <a:cubicBezTo>
                    <a:pt x="1173" y="48"/>
                    <a:pt x="1106" y="114"/>
                    <a:pt x="1040" y="105"/>
                  </a:cubicBezTo>
                  <a:cubicBezTo>
                    <a:pt x="1001" y="105"/>
                    <a:pt x="963" y="76"/>
                    <a:pt x="935" y="66"/>
                  </a:cubicBezTo>
                  <a:cubicBezTo>
                    <a:pt x="859" y="66"/>
                    <a:pt x="859" y="66"/>
                    <a:pt x="859" y="66"/>
                  </a:cubicBezTo>
                  <a:cubicBezTo>
                    <a:pt x="820" y="66"/>
                    <a:pt x="782" y="95"/>
                    <a:pt x="754" y="105"/>
                  </a:cubicBezTo>
                  <a:cubicBezTo>
                    <a:pt x="716" y="124"/>
                    <a:pt x="677" y="114"/>
                    <a:pt x="639" y="95"/>
                  </a:cubicBezTo>
                  <a:cubicBezTo>
                    <a:pt x="592" y="86"/>
                    <a:pt x="534" y="9"/>
                    <a:pt x="496" y="66"/>
                  </a:cubicBezTo>
                  <a:cubicBezTo>
                    <a:pt x="467" y="114"/>
                    <a:pt x="429" y="86"/>
                    <a:pt x="382" y="8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5" name="Freeform 63">
              <a:extLst>
                <a:ext uri="{FF2B5EF4-FFF2-40B4-BE49-F238E27FC236}">
                  <a16:creationId xmlns:a16="http://schemas.microsoft.com/office/drawing/2014/main" id="{ED7894F9-0810-4E9A-B847-DBD826C7B3A0}"/>
                </a:ext>
              </a:extLst>
            </p:cNvPr>
            <p:cNvSpPr>
              <a:spLocks noChangeArrowheads="1"/>
            </p:cNvSpPr>
            <p:nvPr/>
          </p:nvSpPr>
          <p:spPr bwMode="auto">
            <a:xfrm>
              <a:off x="6581457" y="3688338"/>
              <a:ext cx="279621" cy="518956"/>
            </a:xfrm>
            <a:custGeom>
              <a:avLst/>
              <a:gdLst>
                <a:gd name="T0" fmla="*/ 122943 w 1135"/>
                <a:gd name="T1" fmla="*/ 653918 h 2099"/>
                <a:gd name="T2" fmla="*/ 122943 w 1135"/>
                <a:gd name="T3" fmla="*/ 653918 h 2099"/>
                <a:gd name="T4" fmla="*/ 84771 w 1135"/>
                <a:gd name="T5" fmla="*/ 677255 h 2099"/>
                <a:gd name="T6" fmla="*/ 47095 w 1135"/>
                <a:gd name="T7" fmla="*/ 663352 h 2099"/>
                <a:gd name="T8" fmla="*/ 42633 w 1135"/>
                <a:gd name="T9" fmla="*/ 620652 h 2099"/>
                <a:gd name="T10" fmla="*/ 18838 w 1135"/>
                <a:gd name="T11" fmla="*/ 544684 h 2099"/>
                <a:gd name="T12" fmla="*/ 56514 w 1135"/>
                <a:gd name="T13" fmla="*/ 549649 h 2099"/>
                <a:gd name="T14" fmla="*/ 132362 w 1135"/>
                <a:gd name="T15" fmla="*/ 625120 h 2099"/>
                <a:gd name="T16" fmla="*/ 132362 w 1135"/>
                <a:gd name="T17" fmla="*/ 667821 h 2099"/>
                <a:gd name="T18" fmla="*/ 122943 w 1135"/>
                <a:gd name="T19" fmla="*/ 653918 h 2099"/>
                <a:gd name="T20" fmla="*/ 250347 w 1135"/>
                <a:gd name="T21" fmla="*/ 980629 h 2099"/>
                <a:gd name="T22" fmla="*/ 250347 w 1135"/>
                <a:gd name="T23" fmla="*/ 980629 h 2099"/>
                <a:gd name="T24" fmla="*/ 235971 w 1135"/>
                <a:gd name="T25" fmla="*/ 932963 h 2099"/>
                <a:gd name="T26" fmla="*/ 250347 w 1135"/>
                <a:gd name="T27" fmla="*/ 890263 h 2099"/>
                <a:gd name="T28" fmla="*/ 264723 w 1135"/>
                <a:gd name="T29" fmla="*/ 866926 h 2099"/>
                <a:gd name="T30" fmla="*/ 274142 w 1135"/>
                <a:gd name="T31" fmla="*/ 895228 h 2099"/>
                <a:gd name="T32" fmla="*/ 302399 w 1135"/>
                <a:gd name="T33" fmla="*/ 937929 h 2099"/>
                <a:gd name="T34" fmla="*/ 292980 w 1135"/>
                <a:gd name="T35" fmla="*/ 980629 h 2099"/>
                <a:gd name="T36" fmla="*/ 278604 w 1135"/>
                <a:gd name="T37" fmla="*/ 1022834 h 2099"/>
                <a:gd name="T38" fmla="*/ 269185 w 1135"/>
                <a:gd name="T39" fmla="*/ 1003966 h 2099"/>
                <a:gd name="T40" fmla="*/ 235971 w 1135"/>
                <a:gd name="T41" fmla="*/ 994532 h 2099"/>
                <a:gd name="T42" fmla="*/ 250347 w 1135"/>
                <a:gd name="T43" fmla="*/ 980629 h 2099"/>
                <a:gd name="T44" fmla="*/ 0 w 1135"/>
                <a:gd name="T45" fmla="*/ 397713 h 2099"/>
                <a:gd name="T46" fmla="*/ 0 w 1135"/>
                <a:gd name="T47" fmla="*/ 397713 h 2099"/>
                <a:gd name="T48" fmla="*/ 0 w 1135"/>
                <a:gd name="T49" fmla="*/ 397713 h 2099"/>
                <a:gd name="T50" fmla="*/ 28257 w 1135"/>
                <a:gd name="T51" fmla="*/ 464247 h 2099"/>
                <a:gd name="T52" fmla="*/ 94190 w 1135"/>
                <a:gd name="T53" fmla="*/ 488080 h 2099"/>
                <a:gd name="T54" fmla="*/ 160619 w 1135"/>
                <a:gd name="T55" fmla="*/ 521347 h 2099"/>
                <a:gd name="T56" fmla="*/ 240928 w 1135"/>
                <a:gd name="T57" fmla="*/ 544684 h 2099"/>
                <a:gd name="T58" fmla="*/ 255304 w 1135"/>
                <a:gd name="T59" fmla="*/ 582419 h 2099"/>
                <a:gd name="T60" fmla="*/ 274142 w 1135"/>
                <a:gd name="T61" fmla="*/ 611218 h 2099"/>
                <a:gd name="T62" fmla="*/ 259766 w 1135"/>
                <a:gd name="T63" fmla="*/ 540215 h 2099"/>
                <a:gd name="T64" fmla="*/ 274142 w 1135"/>
                <a:gd name="T65" fmla="*/ 469213 h 2099"/>
                <a:gd name="T66" fmla="*/ 278604 w 1135"/>
                <a:gd name="T67" fmla="*/ 464247 h 2099"/>
                <a:gd name="T68" fmla="*/ 397085 w 1135"/>
                <a:gd name="T69" fmla="*/ 577951 h 2099"/>
                <a:gd name="T70" fmla="*/ 439718 w 1135"/>
                <a:gd name="T71" fmla="*/ 648953 h 2099"/>
                <a:gd name="T72" fmla="*/ 453599 w 1135"/>
                <a:gd name="T73" fmla="*/ 734355 h 2099"/>
                <a:gd name="T74" fmla="*/ 515070 w 1135"/>
                <a:gd name="T75" fmla="*/ 828694 h 2099"/>
                <a:gd name="T76" fmla="*/ 552746 w 1135"/>
                <a:gd name="T77" fmla="*/ 923529 h 2099"/>
                <a:gd name="T78" fmla="*/ 552746 w 1135"/>
                <a:gd name="T79" fmla="*/ 923529 h 2099"/>
                <a:gd name="T80" fmla="*/ 552746 w 1135"/>
                <a:gd name="T81" fmla="*/ 871395 h 2099"/>
                <a:gd name="T82" fmla="*/ 491771 w 1135"/>
                <a:gd name="T83" fmla="*/ 762657 h 2099"/>
                <a:gd name="T84" fmla="*/ 453599 w 1135"/>
                <a:gd name="T85" fmla="*/ 582419 h 2099"/>
                <a:gd name="T86" fmla="*/ 397085 w 1135"/>
                <a:gd name="T87" fmla="*/ 525816 h 2099"/>
                <a:gd name="T88" fmla="*/ 387666 w 1135"/>
                <a:gd name="T89" fmla="*/ 421546 h 2099"/>
                <a:gd name="T90" fmla="*/ 406504 w 1135"/>
                <a:gd name="T91" fmla="*/ 336641 h 2099"/>
                <a:gd name="T92" fmla="*/ 448642 w 1135"/>
                <a:gd name="T93" fmla="*/ 293941 h 2099"/>
                <a:gd name="T94" fmla="*/ 420385 w 1135"/>
                <a:gd name="T95" fmla="*/ 256205 h 2099"/>
                <a:gd name="T96" fmla="*/ 368332 w 1135"/>
                <a:gd name="T97" fmla="*/ 189671 h 2099"/>
                <a:gd name="T98" fmla="*/ 345033 w 1135"/>
                <a:gd name="T99" fmla="*/ 161369 h 2099"/>
                <a:gd name="T100" fmla="*/ 335614 w 1135"/>
                <a:gd name="T101" fmla="*/ 132571 h 2099"/>
                <a:gd name="T102" fmla="*/ 297442 w 1135"/>
                <a:gd name="T103" fmla="*/ 99801 h 2099"/>
                <a:gd name="T104" fmla="*/ 226552 w 1135"/>
                <a:gd name="T105" fmla="*/ 75968 h 2099"/>
                <a:gd name="T106" fmla="*/ 207714 w 1135"/>
                <a:gd name="T107" fmla="*/ 0 h 2099"/>
                <a:gd name="T108" fmla="*/ 207714 w 1135"/>
                <a:gd name="T109" fmla="*/ 0 h 2099"/>
                <a:gd name="T110" fmla="*/ 132362 w 1135"/>
                <a:gd name="T111" fmla="*/ 42701 h 2099"/>
                <a:gd name="T112" fmla="*/ 122943 w 1135"/>
                <a:gd name="T113" fmla="*/ 104269 h 2099"/>
                <a:gd name="T114" fmla="*/ 61471 w 1135"/>
                <a:gd name="T115" fmla="*/ 170803 h 2099"/>
                <a:gd name="T116" fmla="*/ 65933 w 1135"/>
                <a:gd name="T117" fmla="*/ 251240 h 2099"/>
                <a:gd name="T118" fmla="*/ 89728 w 1135"/>
                <a:gd name="T119" fmla="*/ 331676 h 2099"/>
                <a:gd name="T120" fmla="*/ 51557 w 1135"/>
                <a:gd name="T121" fmla="*/ 383811 h 2099"/>
                <a:gd name="T122" fmla="*/ 0 w 1135"/>
                <a:gd name="T123" fmla="*/ 397713 h 20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35" h="2099">
                  <a:moveTo>
                    <a:pt x="248" y="1317"/>
                  </a:moveTo>
                  <a:lnTo>
                    <a:pt x="248" y="1317"/>
                  </a:lnTo>
                  <a:cubicBezTo>
                    <a:pt x="219" y="1336"/>
                    <a:pt x="200" y="1364"/>
                    <a:pt x="171" y="1364"/>
                  </a:cubicBezTo>
                  <a:cubicBezTo>
                    <a:pt x="133" y="1374"/>
                    <a:pt x="86" y="1374"/>
                    <a:pt x="95" y="1336"/>
                  </a:cubicBezTo>
                  <a:cubicBezTo>
                    <a:pt x="95" y="1297"/>
                    <a:pt x="95" y="1278"/>
                    <a:pt x="86" y="1250"/>
                  </a:cubicBezTo>
                  <a:cubicBezTo>
                    <a:pt x="76" y="1202"/>
                    <a:pt x="28" y="1145"/>
                    <a:pt x="38" y="1097"/>
                  </a:cubicBezTo>
                  <a:cubicBezTo>
                    <a:pt x="47" y="1030"/>
                    <a:pt x="95" y="1088"/>
                    <a:pt x="114" y="1107"/>
                  </a:cubicBezTo>
                  <a:cubicBezTo>
                    <a:pt x="162" y="1154"/>
                    <a:pt x="238" y="1202"/>
                    <a:pt x="267" y="1259"/>
                  </a:cubicBezTo>
                  <a:cubicBezTo>
                    <a:pt x="286" y="1297"/>
                    <a:pt x="353" y="1412"/>
                    <a:pt x="267" y="1345"/>
                  </a:cubicBezTo>
                  <a:cubicBezTo>
                    <a:pt x="248" y="1317"/>
                    <a:pt x="248" y="1317"/>
                    <a:pt x="248" y="1317"/>
                  </a:cubicBezTo>
                  <a:close/>
                  <a:moveTo>
                    <a:pt x="505" y="1975"/>
                  </a:moveTo>
                  <a:lnTo>
                    <a:pt x="505" y="1975"/>
                  </a:lnTo>
                  <a:cubicBezTo>
                    <a:pt x="524" y="1936"/>
                    <a:pt x="486" y="1917"/>
                    <a:pt x="476" y="1879"/>
                  </a:cubicBezTo>
                  <a:cubicBezTo>
                    <a:pt x="467" y="1841"/>
                    <a:pt x="505" y="1822"/>
                    <a:pt x="505" y="1793"/>
                  </a:cubicBezTo>
                  <a:cubicBezTo>
                    <a:pt x="505" y="1784"/>
                    <a:pt x="515" y="1717"/>
                    <a:pt x="534" y="1746"/>
                  </a:cubicBezTo>
                  <a:cubicBezTo>
                    <a:pt x="543" y="1755"/>
                    <a:pt x="543" y="1784"/>
                    <a:pt x="553" y="1803"/>
                  </a:cubicBezTo>
                  <a:cubicBezTo>
                    <a:pt x="562" y="1841"/>
                    <a:pt x="620" y="1841"/>
                    <a:pt x="610" y="1889"/>
                  </a:cubicBezTo>
                  <a:cubicBezTo>
                    <a:pt x="600" y="1917"/>
                    <a:pt x="591" y="1946"/>
                    <a:pt x="591" y="1975"/>
                  </a:cubicBezTo>
                  <a:cubicBezTo>
                    <a:pt x="591" y="1984"/>
                    <a:pt x="600" y="2098"/>
                    <a:pt x="562" y="2060"/>
                  </a:cubicBezTo>
                  <a:cubicBezTo>
                    <a:pt x="553" y="2051"/>
                    <a:pt x="572" y="2013"/>
                    <a:pt x="543" y="2022"/>
                  </a:cubicBezTo>
                  <a:cubicBezTo>
                    <a:pt x="515" y="2032"/>
                    <a:pt x="496" y="2032"/>
                    <a:pt x="476" y="2003"/>
                  </a:cubicBezTo>
                  <a:cubicBezTo>
                    <a:pt x="505" y="1975"/>
                    <a:pt x="505" y="1975"/>
                    <a:pt x="505" y="1975"/>
                  </a:cubicBezTo>
                  <a:close/>
                  <a:moveTo>
                    <a:pt x="0" y="801"/>
                  </a:moveTo>
                  <a:lnTo>
                    <a:pt x="0" y="801"/>
                  </a:lnTo>
                  <a:cubicBezTo>
                    <a:pt x="28" y="840"/>
                    <a:pt x="38" y="868"/>
                    <a:pt x="57" y="935"/>
                  </a:cubicBezTo>
                  <a:cubicBezTo>
                    <a:pt x="86" y="1040"/>
                    <a:pt x="133" y="935"/>
                    <a:pt x="190" y="983"/>
                  </a:cubicBezTo>
                  <a:cubicBezTo>
                    <a:pt x="229" y="1021"/>
                    <a:pt x="267" y="1040"/>
                    <a:pt x="324" y="1050"/>
                  </a:cubicBezTo>
                  <a:cubicBezTo>
                    <a:pt x="400" y="1059"/>
                    <a:pt x="438" y="1030"/>
                    <a:pt x="486" y="1097"/>
                  </a:cubicBezTo>
                  <a:cubicBezTo>
                    <a:pt x="505" y="1116"/>
                    <a:pt x="515" y="1145"/>
                    <a:pt x="515" y="1173"/>
                  </a:cubicBezTo>
                  <a:cubicBezTo>
                    <a:pt x="515" y="1202"/>
                    <a:pt x="534" y="1212"/>
                    <a:pt x="553" y="1231"/>
                  </a:cubicBezTo>
                  <a:cubicBezTo>
                    <a:pt x="581" y="1231"/>
                    <a:pt x="515" y="1097"/>
                    <a:pt x="524" y="1088"/>
                  </a:cubicBezTo>
                  <a:cubicBezTo>
                    <a:pt x="534" y="1059"/>
                    <a:pt x="543" y="983"/>
                    <a:pt x="553" y="945"/>
                  </a:cubicBezTo>
                  <a:cubicBezTo>
                    <a:pt x="553" y="935"/>
                    <a:pt x="553" y="935"/>
                    <a:pt x="562" y="935"/>
                  </a:cubicBezTo>
                  <a:cubicBezTo>
                    <a:pt x="610" y="1011"/>
                    <a:pt x="734" y="1107"/>
                    <a:pt x="801" y="1164"/>
                  </a:cubicBezTo>
                  <a:cubicBezTo>
                    <a:pt x="839" y="1202"/>
                    <a:pt x="867" y="1250"/>
                    <a:pt x="887" y="1307"/>
                  </a:cubicBezTo>
                  <a:cubicBezTo>
                    <a:pt x="905" y="1355"/>
                    <a:pt x="877" y="1441"/>
                    <a:pt x="915" y="1479"/>
                  </a:cubicBezTo>
                  <a:cubicBezTo>
                    <a:pt x="915" y="1536"/>
                    <a:pt x="1001" y="1622"/>
                    <a:pt x="1039" y="1669"/>
                  </a:cubicBezTo>
                  <a:cubicBezTo>
                    <a:pt x="1087" y="1726"/>
                    <a:pt x="1096" y="1793"/>
                    <a:pt x="1115" y="1860"/>
                  </a:cubicBezTo>
                  <a:cubicBezTo>
                    <a:pt x="1115" y="1755"/>
                    <a:pt x="1115" y="1755"/>
                    <a:pt x="1115" y="1755"/>
                  </a:cubicBezTo>
                  <a:cubicBezTo>
                    <a:pt x="1134" y="1679"/>
                    <a:pt x="1030" y="1593"/>
                    <a:pt x="992" y="1536"/>
                  </a:cubicBezTo>
                  <a:cubicBezTo>
                    <a:pt x="915" y="1431"/>
                    <a:pt x="963" y="1288"/>
                    <a:pt x="915" y="1173"/>
                  </a:cubicBezTo>
                  <a:cubicBezTo>
                    <a:pt x="887" y="1135"/>
                    <a:pt x="820" y="1107"/>
                    <a:pt x="801" y="1059"/>
                  </a:cubicBezTo>
                  <a:cubicBezTo>
                    <a:pt x="763" y="983"/>
                    <a:pt x="782" y="935"/>
                    <a:pt x="782" y="849"/>
                  </a:cubicBezTo>
                  <a:cubicBezTo>
                    <a:pt x="782" y="801"/>
                    <a:pt x="791" y="706"/>
                    <a:pt x="820" y="678"/>
                  </a:cubicBezTo>
                  <a:cubicBezTo>
                    <a:pt x="848" y="639"/>
                    <a:pt x="896" y="649"/>
                    <a:pt x="905" y="592"/>
                  </a:cubicBezTo>
                  <a:cubicBezTo>
                    <a:pt x="905" y="554"/>
                    <a:pt x="877" y="534"/>
                    <a:pt x="848" y="516"/>
                  </a:cubicBezTo>
                  <a:cubicBezTo>
                    <a:pt x="791" y="487"/>
                    <a:pt x="791" y="420"/>
                    <a:pt x="743" y="382"/>
                  </a:cubicBezTo>
                  <a:cubicBezTo>
                    <a:pt x="725" y="353"/>
                    <a:pt x="705" y="344"/>
                    <a:pt x="696" y="325"/>
                  </a:cubicBezTo>
                  <a:cubicBezTo>
                    <a:pt x="677" y="306"/>
                    <a:pt x="686" y="287"/>
                    <a:pt x="677" y="267"/>
                  </a:cubicBezTo>
                  <a:cubicBezTo>
                    <a:pt x="658" y="239"/>
                    <a:pt x="620" y="239"/>
                    <a:pt x="600" y="201"/>
                  </a:cubicBezTo>
                  <a:cubicBezTo>
                    <a:pt x="572" y="144"/>
                    <a:pt x="505" y="182"/>
                    <a:pt x="457" y="153"/>
                  </a:cubicBezTo>
                  <a:cubicBezTo>
                    <a:pt x="410" y="124"/>
                    <a:pt x="438" y="58"/>
                    <a:pt x="419" y="0"/>
                  </a:cubicBezTo>
                  <a:cubicBezTo>
                    <a:pt x="381" y="20"/>
                    <a:pt x="305" y="58"/>
                    <a:pt x="267" y="86"/>
                  </a:cubicBezTo>
                  <a:cubicBezTo>
                    <a:pt x="229" y="124"/>
                    <a:pt x="229" y="153"/>
                    <a:pt x="248" y="210"/>
                  </a:cubicBezTo>
                  <a:cubicBezTo>
                    <a:pt x="314" y="363"/>
                    <a:pt x="133" y="239"/>
                    <a:pt x="124" y="344"/>
                  </a:cubicBezTo>
                  <a:cubicBezTo>
                    <a:pt x="114" y="401"/>
                    <a:pt x="162" y="477"/>
                    <a:pt x="133" y="506"/>
                  </a:cubicBezTo>
                  <a:cubicBezTo>
                    <a:pt x="86" y="582"/>
                    <a:pt x="219" y="601"/>
                    <a:pt x="181" y="668"/>
                  </a:cubicBezTo>
                  <a:cubicBezTo>
                    <a:pt x="171" y="697"/>
                    <a:pt x="124" y="763"/>
                    <a:pt x="104" y="773"/>
                  </a:cubicBezTo>
                  <a:lnTo>
                    <a:pt x="0" y="8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6" name="Freeform 64">
              <a:extLst>
                <a:ext uri="{FF2B5EF4-FFF2-40B4-BE49-F238E27FC236}">
                  <a16:creationId xmlns:a16="http://schemas.microsoft.com/office/drawing/2014/main" id="{81E0260E-49DD-4FC0-ADC4-5B99CB85CF64}"/>
                </a:ext>
              </a:extLst>
            </p:cNvPr>
            <p:cNvSpPr>
              <a:spLocks noChangeArrowheads="1"/>
            </p:cNvSpPr>
            <p:nvPr/>
          </p:nvSpPr>
          <p:spPr bwMode="auto">
            <a:xfrm>
              <a:off x="4963765" y="4538258"/>
              <a:ext cx="240916" cy="622432"/>
            </a:xfrm>
            <a:custGeom>
              <a:avLst/>
              <a:gdLst>
                <a:gd name="T0" fmla="*/ 0 w 974"/>
                <a:gd name="T1" fmla="*/ 1221415 h 2519"/>
                <a:gd name="T2" fmla="*/ 0 w 974"/>
                <a:gd name="T3" fmla="*/ 1221415 h 2519"/>
                <a:gd name="T4" fmla="*/ 61599 w 974"/>
                <a:gd name="T5" fmla="*/ 1221415 h 2519"/>
                <a:gd name="T6" fmla="*/ 99353 w 974"/>
                <a:gd name="T7" fmla="*/ 1249705 h 2519"/>
                <a:gd name="T8" fmla="*/ 99353 w 974"/>
                <a:gd name="T9" fmla="*/ 1249705 h 2519"/>
                <a:gd name="T10" fmla="*/ 142074 w 974"/>
                <a:gd name="T11" fmla="*/ 1207022 h 2519"/>
                <a:gd name="T12" fmla="*/ 203673 w 974"/>
                <a:gd name="T13" fmla="*/ 1211489 h 2519"/>
                <a:gd name="T14" fmla="*/ 255833 w 974"/>
                <a:gd name="T15" fmla="*/ 1098331 h 2519"/>
                <a:gd name="T16" fmla="*/ 317431 w 974"/>
                <a:gd name="T17" fmla="*/ 1046218 h 2519"/>
                <a:gd name="T18" fmla="*/ 307993 w 974"/>
                <a:gd name="T19" fmla="*/ 994106 h 2519"/>
                <a:gd name="T20" fmla="*/ 307993 w 974"/>
                <a:gd name="T21" fmla="*/ 994106 h 2519"/>
                <a:gd name="T22" fmla="*/ 231988 w 974"/>
                <a:gd name="T23" fmla="*/ 937030 h 2519"/>
                <a:gd name="T24" fmla="*/ 213111 w 974"/>
                <a:gd name="T25" fmla="*/ 899311 h 2519"/>
                <a:gd name="T26" fmla="*/ 227517 w 974"/>
                <a:gd name="T27" fmla="*/ 818909 h 2519"/>
                <a:gd name="T28" fmla="*/ 284148 w 974"/>
                <a:gd name="T29" fmla="*/ 762330 h 2519"/>
                <a:gd name="T30" fmla="*/ 312464 w 974"/>
                <a:gd name="T31" fmla="*/ 714684 h 2519"/>
                <a:gd name="T32" fmla="*/ 369592 w 974"/>
                <a:gd name="T33" fmla="*/ 681432 h 2519"/>
                <a:gd name="T34" fmla="*/ 397907 w 974"/>
                <a:gd name="T35" fmla="*/ 610956 h 2519"/>
                <a:gd name="T36" fmla="*/ 412313 w 974"/>
                <a:gd name="T37" fmla="*/ 511198 h 2519"/>
                <a:gd name="T38" fmla="*/ 455035 w 974"/>
                <a:gd name="T39" fmla="*/ 397543 h 2519"/>
                <a:gd name="T40" fmla="*/ 450067 w 974"/>
                <a:gd name="T41" fmla="*/ 317141 h 2519"/>
                <a:gd name="T42" fmla="*/ 468944 w 974"/>
                <a:gd name="T43" fmla="*/ 194057 h 2519"/>
                <a:gd name="T44" fmla="*/ 459506 w 974"/>
                <a:gd name="T45" fmla="*/ 99758 h 2519"/>
                <a:gd name="T46" fmla="*/ 431190 w 974"/>
                <a:gd name="T47" fmla="*/ 52112 h 2519"/>
                <a:gd name="T48" fmla="*/ 402875 w 974"/>
                <a:gd name="T49" fmla="*/ 0 h 2519"/>
                <a:gd name="T50" fmla="*/ 402875 w 974"/>
                <a:gd name="T51" fmla="*/ 0 h 2519"/>
                <a:gd name="T52" fmla="*/ 341276 w 974"/>
                <a:gd name="T53" fmla="*/ 151374 h 2519"/>
                <a:gd name="T54" fmla="*/ 312464 w 974"/>
                <a:gd name="T55" fmla="*/ 326571 h 2519"/>
                <a:gd name="T56" fmla="*/ 260800 w 974"/>
                <a:gd name="T57" fmla="*/ 477945 h 2519"/>
                <a:gd name="T58" fmla="*/ 260800 w 974"/>
                <a:gd name="T59" fmla="*/ 477945 h 2519"/>
                <a:gd name="T60" fmla="*/ 241924 w 974"/>
                <a:gd name="T61" fmla="*/ 544450 h 2519"/>
                <a:gd name="T62" fmla="*/ 208640 w 974"/>
                <a:gd name="T63" fmla="*/ 596563 h 2519"/>
                <a:gd name="T64" fmla="*/ 170886 w 974"/>
                <a:gd name="T65" fmla="*/ 676965 h 2519"/>
                <a:gd name="T66" fmla="*/ 137603 w 974"/>
                <a:gd name="T67" fmla="*/ 757367 h 2519"/>
                <a:gd name="T68" fmla="*/ 113759 w 974"/>
                <a:gd name="T69" fmla="*/ 781190 h 2519"/>
                <a:gd name="T70" fmla="*/ 132636 w 974"/>
                <a:gd name="T71" fmla="*/ 823872 h 2519"/>
                <a:gd name="T72" fmla="*/ 113759 w 974"/>
                <a:gd name="T73" fmla="*/ 842732 h 2519"/>
                <a:gd name="T74" fmla="*/ 99353 w 974"/>
                <a:gd name="T75" fmla="*/ 871021 h 2519"/>
                <a:gd name="T76" fmla="*/ 132636 w 974"/>
                <a:gd name="T77" fmla="*/ 875984 h 2519"/>
                <a:gd name="T78" fmla="*/ 123197 w 974"/>
                <a:gd name="T79" fmla="*/ 918171 h 2519"/>
                <a:gd name="T80" fmla="*/ 104320 w 974"/>
                <a:gd name="T81" fmla="*/ 951423 h 2519"/>
                <a:gd name="T82" fmla="*/ 113759 w 974"/>
                <a:gd name="T83" fmla="*/ 984676 h 2519"/>
                <a:gd name="T84" fmla="*/ 71037 w 974"/>
                <a:gd name="T85" fmla="*/ 1003536 h 2519"/>
                <a:gd name="T86" fmla="*/ 104320 w 974"/>
                <a:gd name="T87" fmla="*/ 1036788 h 2519"/>
                <a:gd name="T88" fmla="*/ 52160 w 974"/>
                <a:gd name="T89" fmla="*/ 1060115 h 2519"/>
                <a:gd name="T90" fmla="*/ 9438 w 974"/>
                <a:gd name="T91" fmla="*/ 1169303 h 2519"/>
                <a:gd name="T92" fmla="*/ 0 w 974"/>
                <a:gd name="T93" fmla="*/ 1221415 h 25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74" h="2519">
                  <a:moveTo>
                    <a:pt x="0" y="2461"/>
                  </a:moveTo>
                  <a:lnTo>
                    <a:pt x="0" y="2461"/>
                  </a:lnTo>
                  <a:cubicBezTo>
                    <a:pt x="124" y="2461"/>
                    <a:pt x="124" y="2461"/>
                    <a:pt x="124" y="2461"/>
                  </a:cubicBezTo>
                  <a:cubicBezTo>
                    <a:pt x="200" y="2518"/>
                    <a:pt x="200" y="2518"/>
                    <a:pt x="200" y="2518"/>
                  </a:cubicBezTo>
                  <a:cubicBezTo>
                    <a:pt x="229" y="2480"/>
                    <a:pt x="258" y="2451"/>
                    <a:pt x="286" y="2432"/>
                  </a:cubicBezTo>
                  <a:cubicBezTo>
                    <a:pt x="334" y="2394"/>
                    <a:pt x="372" y="2432"/>
                    <a:pt x="410" y="2441"/>
                  </a:cubicBezTo>
                  <a:cubicBezTo>
                    <a:pt x="515" y="2461"/>
                    <a:pt x="467" y="2260"/>
                    <a:pt x="515" y="2213"/>
                  </a:cubicBezTo>
                  <a:cubicBezTo>
                    <a:pt x="563" y="2174"/>
                    <a:pt x="629" y="2174"/>
                    <a:pt x="639" y="2108"/>
                  </a:cubicBezTo>
                  <a:cubicBezTo>
                    <a:pt x="620" y="2003"/>
                    <a:pt x="620" y="2003"/>
                    <a:pt x="620" y="2003"/>
                  </a:cubicBezTo>
                  <a:cubicBezTo>
                    <a:pt x="572" y="1965"/>
                    <a:pt x="506" y="1946"/>
                    <a:pt x="467" y="1888"/>
                  </a:cubicBezTo>
                  <a:cubicBezTo>
                    <a:pt x="458" y="1869"/>
                    <a:pt x="439" y="1841"/>
                    <a:pt x="429" y="1812"/>
                  </a:cubicBezTo>
                  <a:cubicBezTo>
                    <a:pt x="420" y="1745"/>
                    <a:pt x="401" y="1707"/>
                    <a:pt x="458" y="1650"/>
                  </a:cubicBezTo>
                  <a:cubicBezTo>
                    <a:pt x="496" y="1612"/>
                    <a:pt x="553" y="1593"/>
                    <a:pt x="572" y="1536"/>
                  </a:cubicBezTo>
                  <a:cubicBezTo>
                    <a:pt x="582" y="1507"/>
                    <a:pt x="601" y="1459"/>
                    <a:pt x="629" y="1440"/>
                  </a:cubicBezTo>
                  <a:cubicBezTo>
                    <a:pt x="668" y="1411"/>
                    <a:pt x="725" y="1450"/>
                    <a:pt x="744" y="1373"/>
                  </a:cubicBezTo>
                  <a:cubicBezTo>
                    <a:pt x="754" y="1335"/>
                    <a:pt x="849" y="1297"/>
                    <a:pt x="801" y="1231"/>
                  </a:cubicBezTo>
                  <a:cubicBezTo>
                    <a:pt x="782" y="1183"/>
                    <a:pt x="820" y="1068"/>
                    <a:pt x="830" y="1030"/>
                  </a:cubicBezTo>
                  <a:cubicBezTo>
                    <a:pt x="849" y="944"/>
                    <a:pt x="858" y="868"/>
                    <a:pt x="916" y="801"/>
                  </a:cubicBezTo>
                  <a:cubicBezTo>
                    <a:pt x="944" y="763"/>
                    <a:pt x="935" y="668"/>
                    <a:pt x="906" y="639"/>
                  </a:cubicBezTo>
                  <a:cubicBezTo>
                    <a:pt x="773" y="525"/>
                    <a:pt x="906" y="506"/>
                    <a:pt x="944" y="391"/>
                  </a:cubicBezTo>
                  <a:cubicBezTo>
                    <a:pt x="973" y="334"/>
                    <a:pt x="963" y="258"/>
                    <a:pt x="925" y="201"/>
                  </a:cubicBezTo>
                  <a:cubicBezTo>
                    <a:pt x="906" y="172"/>
                    <a:pt x="868" y="134"/>
                    <a:pt x="868" y="105"/>
                  </a:cubicBezTo>
                  <a:cubicBezTo>
                    <a:pt x="811" y="0"/>
                    <a:pt x="811" y="0"/>
                    <a:pt x="811" y="0"/>
                  </a:cubicBezTo>
                  <a:cubicBezTo>
                    <a:pt x="687" y="48"/>
                    <a:pt x="639" y="181"/>
                    <a:pt x="687" y="305"/>
                  </a:cubicBezTo>
                  <a:cubicBezTo>
                    <a:pt x="734" y="429"/>
                    <a:pt x="706" y="553"/>
                    <a:pt x="629" y="658"/>
                  </a:cubicBezTo>
                  <a:cubicBezTo>
                    <a:pt x="525" y="963"/>
                    <a:pt x="525" y="963"/>
                    <a:pt x="525" y="963"/>
                  </a:cubicBezTo>
                  <a:cubicBezTo>
                    <a:pt x="525" y="992"/>
                    <a:pt x="496" y="1078"/>
                    <a:pt x="487" y="1097"/>
                  </a:cubicBezTo>
                  <a:cubicBezTo>
                    <a:pt x="467" y="1135"/>
                    <a:pt x="439" y="1164"/>
                    <a:pt x="420" y="1202"/>
                  </a:cubicBezTo>
                  <a:cubicBezTo>
                    <a:pt x="391" y="1259"/>
                    <a:pt x="344" y="1307"/>
                    <a:pt x="344" y="1364"/>
                  </a:cubicBezTo>
                  <a:cubicBezTo>
                    <a:pt x="324" y="1450"/>
                    <a:pt x="362" y="1459"/>
                    <a:pt x="277" y="1526"/>
                  </a:cubicBezTo>
                  <a:cubicBezTo>
                    <a:pt x="267" y="1545"/>
                    <a:pt x="239" y="1555"/>
                    <a:pt x="229" y="1574"/>
                  </a:cubicBezTo>
                  <a:cubicBezTo>
                    <a:pt x="229" y="1602"/>
                    <a:pt x="267" y="1631"/>
                    <a:pt x="267" y="1660"/>
                  </a:cubicBezTo>
                  <a:cubicBezTo>
                    <a:pt x="258" y="1679"/>
                    <a:pt x="229" y="1688"/>
                    <a:pt x="229" y="1698"/>
                  </a:cubicBezTo>
                  <a:cubicBezTo>
                    <a:pt x="220" y="1707"/>
                    <a:pt x="200" y="1745"/>
                    <a:pt x="200" y="1755"/>
                  </a:cubicBezTo>
                  <a:cubicBezTo>
                    <a:pt x="200" y="1783"/>
                    <a:pt x="258" y="1755"/>
                    <a:pt x="267" y="1765"/>
                  </a:cubicBezTo>
                  <a:cubicBezTo>
                    <a:pt x="286" y="1783"/>
                    <a:pt x="258" y="1831"/>
                    <a:pt x="248" y="1850"/>
                  </a:cubicBezTo>
                  <a:cubicBezTo>
                    <a:pt x="258" y="1917"/>
                    <a:pt x="162" y="1869"/>
                    <a:pt x="210" y="1917"/>
                  </a:cubicBezTo>
                  <a:cubicBezTo>
                    <a:pt x="220" y="1936"/>
                    <a:pt x="248" y="1965"/>
                    <a:pt x="229" y="1984"/>
                  </a:cubicBezTo>
                  <a:cubicBezTo>
                    <a:pt x="200" y="2012"/>
                    <a:pt x="124" y="1936"/>
                    <a:pt x="143" y="2022"/>
                  </a:cubicBezTo>
                  <a:cubicBezTo>
                    <a:pt x="153" y="2060"/>
                    <a:pt x="315" y="2022"/>
                    <a:pt x="210" y="2089"/>
                  </a:cubicBezTo>
                  <a:cubicBezTo>
                    <a:pt x="162" y="2108"/>
                    <a:pt x="105" y="2060"/>
                    <a:pt x="105" y="2136"/>
                  </a:cubicBezTo>
                  <a:cubicBezTo>
                    <a:pt x="105" y="2203"/>
                    <a:pt x="57" y="2299"/>
                    <a:pt x="19" y="2356"/>
                  </a:cubicBezTo>
                  <a:cubicBezTo>
                    <a:pt x="10" y="2384"/>
                    <a:pt x="10" y="2432"/>
                    <a:pt x="0" y="2461"/>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7" name="Freeform 65">
              <a:extLst>
                <a:ext uri="{FF2B5EF4-FFF2-40B4-BE49-F238E27FC236}">
                  <a16:creationId xmlns:a16="http://schemas.microsoft.com/office/drawing/2014/main" id="{5FCE6CED-DA50-4311-A779-DB7348CE07B7}"/>
                </a:ext>
              </a:extLst>
            </p:cNvPr>
            <p:cNvSpPr>
              <a:spLocks noChangeArrowheads="1"/>
            </p:cNvSpPr>
            <p:nvPr/>
          </p:nvSpPr>
          <p:spPr bwMode="auto">
            <a:xfrm>
              <a:off x="5062501" y="4428463"/>
              <a:ext cx="372827" cy="605845"/>
            </a:xfrm>
            <a:custGeom>
              <a:avLst/>
              <a:gdLst>
                <a:gd name="T0" fmla="*/ 203710 w 1507"/>
                <a:gd name="T1" fmla="*/ 222421 h 2452"/>
                <a:gd name="T2" fmla="*/ 203710 w 1507"/>
                <a:gd name="T3" fmla="*/ 222421 h 2452"/>
                <a:gd name="T4" fmla="*/ 232031 w 1507"/>
                <a:gd name="T5" fmla="*/ 274551 h 2452"/>
                <a:gd name="T6" fmla="*/ 260351 w 1507"/>
                <a:gd name="T7" fmla="*/ 322213 h 2452"/>
                <a:gd name="T8" fmla="*/ 269791 w 1507"/>
                <a:gd name="T9" fmla="*/ 416543 h 2452"/>
                <a:gd name="T10" fmla="*/ 250911 w 1507"/>
                <a:gd name="T11" fmla="*/ 539669 h 2452"/>
                <a:gd name="T12" fmla="*/ 255879 w 1507"/>
                <a:gd name="T13" fmla="*/ 620098 h 2452"/>
                <a:gd name="T14" fmla="*/ 213150 w 1507"/>
                <a:gd name="T15" fmla="*/ 733791 h 2452"/>
                <a:gd name="T16" fmla="*/ 198741 w 1507"/>
                <a:gd name="T17" fmla="*/ 833582 h 2452"/>
                <a:gd name="T18" fmla="*/ 170421 w 1507"/>
                <a:gd name="T19" fmla="*/ 904082 h 2452"/>
                <a:gd name="T20" fmla="*/ 113283 w 1507"/>
                <a:gd name="T21" fmla="*/ 937346 h 2452"/>
                <a:gd name="T22" fmla="*/ 84962 w 1507"/>
                <a:gd name="T23" fmla="*/ 985007 h 2452"/>
                <a:gd name="T24" fmla="*/ 28321 w 1507"/>
                <a:gd name="T25" fmla="*/ 1041606 h 2452"/>
                <a:gd name="T26" fmla="*/ 13912 w 1507"/>
                <a:gd name="T27" fmla="*/ 1122035 h 2452"/>
                <a:gd name="T28" fmla="*/ 32792 w 1507"/>
                <a:gd name="T29" fmla="*/ 1159767 h 2452"/>
                <a:gd name="T30" fmla="*/ 108811 w 1507"/>
                <a:gd name="T31" fmla="*/ 1216862 h 2452"/>
                <a:gd name="T32" fmla="*/ 108811 w 1507"/>
                <a:gd name="T33" fmla="*/ 1216862 h 2452"/>
                <a:gd name="T34" fmla="*/ 156509 w 1507"/>
                <a:gd name="T35" fmla="*/ 1150334 h 2452"/>
                <a:gd name="T36" fmla="*/ 217622 w 1507"/>
                <a:gd name="T37" fmla="*/ 1112602 h 2452"/>
                <a:gd name="T38" fmla="*/ 303081 w 1507"/>
                <a:gd name="T39" fmla="*/ 1155299 h 2452"/>
                <a:gd name="T40" fmla="*/ 445181 w 1507"/>
                <a:gd name="T41" fmla="*/ 1136432 h 2452"/>
                <a:gd name="T42" fmla="*/ 445181 w 1507"/>
                <a:gd name="T43" fmla="*/ 1136432 h 2452"/>
                <a:gd name="T44" fmla="*/ 445181 w 1507"/>
                <a:gd name="T45" fmla="*/ 1022740 h 2452"/>
                <a:gd name="T46" fmla="*/ 450149 w 1507"/>
                <a:gd name="T47" fmla="*/ 909047 h 2452"/>
                <a:gd name="T48" fmla="*/ 450149 w 1507"/>
                <a:gd name="T49" fmla="*/ 814220 h 2452"/>
                <a:gd name="T50" fmla="*/ 516231 w 1507"/>
                <a:gd name="T51" fmla="*/ 686626 h 2452"/>
                <a:gd name="T52" fmla="*/ 516231 w 1507"/>
                <a:gd name="T53" fmla="*/ 677193 h 2452"/>
                <a:gd name="T54" fmla="*/ 487910 w 1507"/>
                <a:gd name="T55" fmla="*/ 667760 h 2452"/>
                <a:gd name="T56" fmla="*/ 459589 w 1507"/>
                <a:gd name="T57" fmla="*/ 634496 h 2452"/>
                <a:gd name="T58" fmla="*/ 464061 w 1507"/>
                <a:gd name="T59" fmla="*/ 572933 h 2452"/>
                <a:gd name="T60" fmla="*/ 521199 w 1507"/>
                <a:gd name="T61" fmla="*/ 572933 h 2452"/>
                <a:gd name="T62" fmla="*/ 558960 w 1507"/>
                <a:gd name="T63" fmla="*/ 567968 h 2452"/>
                <a:gd name="T64" fmla="*/ 516231 w 1507"/>
                <a:gd name="T65" fmla="*/ 430941 h 2452"/>
                <a:gd name="T66" fmla="*/ 615601 w 1507"/>
                <a:gd name="T67" fmla="*/ 279516 h 2452"/>
                <a:gd name="T68" fmla="*/ 687148 w 1507"/>
                <a:gd name="T69" fmla="*/ 175256 h 2452"/>
                <a:gd name="T70" fmla="*/ 719941 w 1507"/>
                <a:gd name="T71" fmla="*/ 132559 h 2452"/>
                <a:gd name="T72" fmla="*/ 743789 w 1507"/>
                <a:gd name="T73" fmla="*/ 132559 h 2452"/>
                <a:gd name="T74" fmla="*/ 738821 w 1507"/>
                <a:gd name="T75" fmla="*/ 47165 h 2452"/>
                <a:gd name="T76" fmla="*/ 743789 w 1507"/>
                <a:gd name="T77" fmla="*/ 33264 h 2452"/>
                <a:gd name="T78" fmla="*/ 743789 w 1507"/>
                <a:gd name="T79" fmla="*/ 33264 h 2452"/>
                <a:gd name="T80" fmla="*/ 667771 w 1507"/>
                <a:gd name="T81" fmla="*/ 47165 h 2452"/>
                <a:gd name="T82" fmla="*/ 596721 w 1507"/>
                <a:gd name="T83" fmla="*/ 52130 h 2452"/>
                <a:gd name="T84" fmla="*/ 549520 w 1507"/>
                <a:gd name="T85" fmla="*/ 57095 h 2452"/>
                <a:gd name="T86" fmla="*/ 482941 w 1507"/>
                <a:gd name="T87" fmla="*/ 37732 h 2452"/>
                <a:gd name="T88" fmla="*/ 435740 w 1507"/>
                <a:gd name="T89" fmla="*/ 0 h 2452"/>
                <a:gd name="T90" fmla="*/ 435740 w 1507"/>
                <a:gd name="T91" fmla="*/ 0 h 2452"/>
                <a:gd name="T92" fmla="*/ 402451 w 1507"/>
                <a:gd name="T93" fmla="*/ 23831 h 2452"/>
                <a:gd name="T94" fmla="*/ 374131 w 1507"/>
                <a:gd name="T95" fmla="*/ 70996 h 2452"/>
                <a:gd name="T96" fmla="*/ 317489 w 1507"/>
                <a:gd name="T97" fmla="*/ 80429 h 2452"/>
                <a:gd name="T98" fmla="*/ 303081 w 1507"/>
                <a:gd name="T99" fmla="*/ 160858 h 2452"/>
                <a:gd name="T100" fmla="*/ 255879 w 1507"/>
                <a:gd name="T101" fmla="*/ 189654 h 2452"/>
                <a:gd name="T102" fmla="*/ 213150 w 1507"/>
                <a:gd name="T103" fmla="*/ 217953 h 2452"/>
                <a:gd name="T104" fmla="*/ 203710 w 1507"/>
                <a:gd name="T105" fmla="*/ 222421 h 24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07" h="2452">
                  <a:moveTo>
                    <a:pt x="410" y="448"/>
                  </a:moveTo>
                  <a:lnTo>
                    <a:pt x="410" y="448"/>
                  </a:lnTo>
                  <a:cubicBezTo>
                    <a:pt x="467" y="553"/>
                    <a:pt x="467" y="553"/>
                    <a:pt x="467" y="553"/>
                  </a:cubicBezTo>
                  <a:cubicBezTo>
                    <a:pt x="467" y="582"/>
                    <a:pt x="505" y="620"/>
                    <a:pt x="524" y="649"/>
                  </a:cubicBezTo>
                  <a:cubicBezTo>
                    <a:pt x="562" y="706"/>
                    <a:pt x="572" y="782"/>
                    <a:pt x="543" y="839"/>
                  </a:cubicBezTo>
                  <a:cubicBezTo>
                    <a:pt x="505" y="954"/>
                    <a:pt x="372" y="973"/>
                    <a:pt x="505" y="1087"/>
                  </a:cubicBezTo>
                  <a:cubicBezTo>
                    <a:pt x="534" y="1116"/>
                    <a:pt x="543" y="1211"/>
                    <a:pt x="515" y="1249"/>
                  </a:cubicBezTo>
                  <a:cubicBezTo>
                    <a:pt x="457" y="1316"/>
                    <a:pt x="448" y="1392"/>
                    <a:pt x="429" y="1478"/>
                  </a:cubicBezTo>
                  <a:cubicBezTo>
                    <a:pt x="419" y="1516"/>
                    <a:pt x="381" y="1631"/>
                    <a:pt x="400" y="1679"/>
                  </a:cubicBezTo>
                  <a:cubicBezTo>
                    <a:pt x="448" y="1745"/>
                    <a:pt x="353" y="1783"/>
                    <a:pt x="343" y="1821"/>
                  </a:cubicBezTo>
                  <a:cubicBezTo>
                    <a:pt x="324" y="1898"/>
                    <a:pt x="267" y="1859"/>
                    <a:pt x="228" y="1888"/>
                  </a:cubicBezTo>
                  <a:cubicBezTo>
                    <a:pt x="200" y="1907"/>
                    <a:pt x="181" y="1955"/>
                    <a:pt x="171" y="1984"/>
                  </a:cubicBezTo>
                  <a:cubicBezTo>
                    <a:pt x="152" y="2041"/>
                    <a:pt x="95" y="2060"/>
                    <a:pt x="57" y="2098"/>
                  </a:cubicBezTo>
                  <a:cubicBezTo>
                    <a:pt x="0" y="2155"/>
                    <a:pt x="19" y="2193"/>
                    <a:pt x="28" y="2260"/>
                  </a:cubicBezTo>
                  <a:cubicBezTo>
                    <a:pt x="38" y="2289"/>
                    <a:pt x="57" y="2317"/>
                    <a:pt x="66" y="2336"/>
                  </a:cubicBezTo>
                  <a:cubicBezTo>
                    <a:pt x="105" y="2394"/>
                    <a:pt x="171" y="2413"/>
                    <a:pt x="219" y="2451"/>
                  </a:cubicBezTo>
                  <a:cubicBezTo>
                    <a:pt x="257" y="2403"/>
                    <a:pt x="248" y="2336"/>
                    <a:pt x="315" y="2317"/>
                  </a:cubicBezTo>
                  <a:cubicBezTo>
                    <a:pt x="353" y="2298"/>
                    <a:pt x="400" y="2241"/>
                    <a:pt x="438" y="2241"/>
                  </a:cubicBezTo>
                  <a:cubicBezTo>
                    <a:pt x="515" y="2260"/>
                    <a:pt x="515" y="2384"/>
                    <a:pt x="610" y="2327"/>
                  </a:cubicBezTo>
                  <a:cubicBezTo>
                    <a:pt x="677" y="2279"/>
                    <a:pt x="820" y="2289"/>
                    <a:pt x="896" y="2289"/>
                  </a:cubicBezTo>
                  <a:cubicBezTo>
                    <a:pt x="867" y="2203"/>
                    <a:pt x="867" y="2117"/>
                    <a:pt x="896" y="2060"/>
                  </a:cubicBezTo>
                  <a:cubicBezTo>
                    <a:pt x="925" y="2003"/>
                    <a:pt x="896" y="1898"/>
                    <a:pt x="906" y="1831"/>
                  </a:cubicBezTo>
                  <a:cubicBezTo>
                    <a:pt x="925" y="1755"/>
                    <a:pt x="944" y="1707"/>
                    <a:pt x="906" y="1640"/>
                  </a:cubicBezTo>
                  <a:cubicBezTo>
                    <a:pt x="858" y="1554"/>
                    <a:pt x="944" y="1402"/>
                    <a:pt x="1039" y="1383"/>
                  </a:cubicBezTo>
                  <a:cubicBezTo>
                    <a:pt x="1039" y="1373"/>
                    <a:pt x="1039" y="1373"/>
                    <a:pt x="1039" y="1364"/>
                  </a:cubicBezTo>
                  <a:cubicBezTo>
                    <a:pt x="1020" y="1364"/>
                    <a:pt x="982" y="1354"/>
                    <a:pt x="982" y="1345"/>
                  </a:cubicBezTo>
                  <a:cubicBezTo>
                    <a:pt x="972" y="1297"/>
                    <a:pt x="963" y="1297"/>
                    <a:pt x="925" y="1278"/>
                  </a:cubicBezTo>
                  <a:cubicBezTo>
                    <a:pt x="906" y="1240"/>
                    <a:pt x="877" y="1183"/>
                    <a:pt x="934" y="1154"/>
                  </a:cubicBezTo>
                  <a:cubicBezTo>
                    <a:pt x="953" y="1144"/>
                    <a:pt x="1039" y="1135"/>
                    <a:pt x="1049" y="1154"/>
                  </a:cubicBezTo>
                  <a:cubicBezTo>
                    <a:pt x="1087" y="1154"/>
                    <a:pt x="1096" y="1154"/>
                    <a:pt x="1125" y="1144"/>
                  </a:cubicBezTo>
                  <a:cubicBezTo>
                    <a:pt x="1125" y="1020"/>
                    <a:pt x="1001" y="1001"/>
                    <a:pt x="1039" y="868"/>
                  </a:cubicBezTo>
                  <a:cubicBezTo>
                    <a:pt x="1068" y="763"/>
                    <a:pt x="1173" y="658"/>
                    <a:pt x="1239" y="563"/>
                  </a:cubicBezTo>
                  <a:cubicBezTo>
                    <a:pt x="1297" y="496"/>
                    <a:pt x="1373" y="448"/>
                    <a:pt x="1383" y="353"/>
                  </a:cubicBezTo>
                  <a:cubicBezTo>
                    <a:pt x="1383" y="305"/>
                    <a:pt x="1411" y="267"/>
                    <a:pt x="1449" y="267"/>
                  </a:cubicBezTo>
                  <a:cubicBezTo>
                    <a:pt x="1468" y="267"/>
                    <a:pt x="1487" y="277"/>
                    <a:pt x="1497" y="267"/>
                  </a:cubicBezTo>
                  <a:cubicBezTo>
                    <a:pt x="1506" y="267"/>
                    <a:pt x="1478" y="133"/>
                    <a:pt x="1487" y="95"/>
                  </a:cubicBezTo>
                  <a:cubicBezTo>
                    <a:pt x="1487" y="86"/>
                    <a:pt x="1497" y="76"/>
                    <a:pt x="1497" y="67"/>
                  </a:cubicBezTo>
                  <a:cubicBezTo>
                    <a:pt x="1440" y="67"/>
                    <a:pt x="1383" y="76"/>
                    <a:pt x="1344" y="95"/>
                  </a:cubicBezTo>
                  <a:cubicBezTo>
                    <a:pt x="1287" y="124"/>
                    <a:pt x="1258" y="115"/>
                    <a:pt x="1201" y="105"/>
                  </a:cubicBezTo>
                  <a:cubicBezTo>
                    <a:pt x="1173" y="95"/>
                    <a:pt x="1134" y="115"/>
                    <a:pt x="1106" y="115"/>
                  </a:cubicBezTo>
                  <a:cubicBezTo>
                    <a:pt x="1058" y="115"/>
                    <a:pt x="1020" y="95"/>
                    <a:pt x="972" y="76"/>
                  </a:cubicBezTo>
                  <a:cubicBezTo>
                    <a:pt x="877" y="0"/>
                    <a:pt x="877" y="0"/>
                    <a:pt x="877" y="0"/>
                  </a:cubicBezTo>
                  <a:cubicBezTo>
                    <a:pt x="858" y="10"/>
                    <a:pt x="820" y="10"/>
                    <a:pt x="810" y="48"/>
                  </a:cubicBezTo>
                  <a:cubicBezTo>
                    <a:pt x="801" y="67"/>
                    <a:pt x="782" y="143"/>
                    <a:pt x="753" y="143"/>
                  </a:cubicBezTo>
                  <a:cubicBezTo>
                    <a:pt x="724" y="143"/>
                    <a:pt x="639" y="86"/>
                    <a:pt x="639" y="162"/>
                  </a:cubicBezTo>
                  <a:cubicBezTo>
                    <a:pt x="639" y="219"/>
                    <a:pt x="696" y="286"/>
                    <a:pt x="610" y="324"/>
                  </a:cubicBezTo>
                  <a:cubicBezTo>
                    <a:pt x="591" y="382"/>
                    <a:pt x="562" y="382"/>
                    <a:pt x="515" y="382"/>
                  </a:cubicBezTo>
                  <a:cubicBezTo>
                    <a:pt x="477" y="382"/>
                    <a:pt x="477" y="429"/>
                    <a:pt x="429" y="439"/>
                  </a:cubicBezTo>
                  <a:cubicBezTo>
                    <a:pt x="429" y="439"/>
                    <a:pt x="419" y="448"/>
                    <a:pt x="410" y="44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8" name="Freeform 66">
              <a:extLst>
                <a:ext uri="{FF2B5EF4-FFF2-40B4-BE49-F238E27FC236}">
                  <a16:creationId xmlns:a16="http://schemas.microsoft.com/office/drawing/2014/main" id="{7A9F6788-F405-4F61-A47B-29F4F352EF07}"/>
                </a:ext>
              </a:extLst>
            </p:cNvPr>
            <p:cNvSpPr>
              <a:spLocks noChangeArrowheads="1"/>
            </p:cNvSpPr>
            <p:nvPr/>
          </p:nvSpPr>
          <p:spPr bwMode="auto">
            <a:xfrm>
              <a:off x="5302628" y="5158320"/>
              <a:ext cx="477882" cy="624012"/>
            </a:xfrm>
            <a:custGeom>
              <a:avLst/>
              <a:gdLst>
                <a:gd name="T0" fmla="*/ 823679 w 1937"/>
                <a:gd name="T1" fmla="*/ 1225794 h 2528"/>
                <a:gd name="T2" fmla="*/ 823679 w 1937"/>
                <a:gd name="T3" fmla="*/ 1225794 h 2528"/>
                <a:gd name="T4" fmla="*/ 866351 w 1937"/>
                <a:gd name="T5" fmla="*/ 1221328 h 2528"/>
                <a:gd name="T6" fmla="*/ 960628 w 1937"/>
                <a:gd name="T7" fmla="*/ 1178648 h 2528"/>
                <a:gd name="T8" fmla="*/ 960628 w 1937"/>
                <a:gd name="T9" fmla="*/ 1178648 h 2528"/>
                <a:gd name="T10" fmla="*/ 951200 w 1937"/>
                <a:gd name="T11" fmla="*/ 1093289 h 2528"/>
                <a:gd name="T12" fmla="*/ 904062 w 1937"/>
                <a:gd name="T13" fmla="*/ 870959 h 2528"/>
                <a:gd name="T14" fmla="*/ 814251 w 1937"/>
                <a:gd name="T15" fmla="*/ 691308 h 2528"/>
                <a:gd name="T16" fmla="*/ 809289 w 1937"/>
                <a:gd name="T17" fmla="*/ 691308 h 2528"/>
                <a:gd name="T18" fmla="*/ 804327 w 1937"/>
                <a:gd name="T19" fmla="*/ 786096 h 2528"/>
                <a:gd name="T20" fmla="*/ 747761 w 1937"/>
                <a:gd name="T21" fmla="*/ 724062 h 2528"/>
                <a:gd name="T22" fmla="*/ 681768 w 1937"/>
                <a:gd name="T23" fmla="*/ 662524 h 2528"/>
                <a:gd name="T24" fmla="*/ 610812 w 1937"/>
                <a:gd name="T25" fmla="*/ 411907 h 2528"/>
                <a:gd name="T26" fmla="*/ 601385 w 1937"/>
                <a:gd name="T27" fmla="*/ 279402 h 2528"/>
                <a:gd name="T28" fmla="*/ 591461 w 1937"/>
                <a:gd name="T29" fmla="*/ 170718 h 2528"/>
                <a:gd name="T30" fmla="*/ 572606 w 1937"/>
                <a:gd name="T31" fmla="*/ 109180 h 2528"/>
                <a:gd name="T32" fmla="*/ 553750 w 1937"/>
                <a:gd name="T33" fmla="*/ 14392 h 2528"/>
                <a:gd name="T34" fmla="*/ 525467 w 1937"/>
                <a:gd name="T35" fmla="*/ 0 h 2528"/>
                <a:gd name="T36" fmla="*/ 478329 w 1937"/>
                <a:gd name="T37" fmla="*/ 0 h 2528"/>
                <a:gd name="T38" fmla="*/ 478329 w 1937"/>
                <a:gd name="T39" fmla="*/ 0 h 2528"/>
                <a:gd name="T40" fmla="*/ 468901 w 1937"/>
                <a:gd name="T41" fmla="*/ 61538 h 2528"/>
                <a:gd name="T42" fmla="*/ 449550 w 1937"/>
                <a:gd name="T43" fmla="*/ 109180 h 2528"/>
                <a:gd name="T44" fmla="*/ 435657 w 1937"/>
                <a:gd name="T45" fmla="*/ 142430 h 2528"/>
                <a:gd name="T46" fmla="*/ 482795 w 1937"/>
                <a:gd name="T47" fmla="*/ 208435 h 2528"/>
                <a:gd name="T48" fmla="*/ 449550 w 1937"/>
                <a:gd name="T49" fmla="*/ 274935 h 2528"/>
                <a:gd name="T50" fmla="*/ 421267 w 1937"/>
                <a:gd name="T51" fmla="*/ 312652 h 2528"/>
                <a:gd name="T52" fmla="*/ 345846 w 1937"/>
                <a:gd name="T53" fmla="*/ 331510 h 2528"/>
                <a:gd name="T54" fmla="*/ 279356 w 1937"/>
                <a:gd name="T55" fmla="*/ 402477 h 2528"/>
                <a:gd name="T56" fmla="*/ 246111 w 1937"/>
                <a:gd name="T57" fmla="*/ 520590 h 2528"/>
                <a:gd name="T58" fmla="*/ 203935 w 1937"/>
                <a:gd name="T59" fmla="*/ 620341 h 2528"/>
                <a:gd name="T60" fmla="*/ 165728 w 1937"/>
                <a:gd name="T61" fmla="*/ 681879 h 2528"/>
                <a:gd name="T62" fmla="*/ 33245 w 1937"/>
                <a:gd name="T63" fmla="*/ 786096 h 2528"/>
                <a:gd name="T64" fmla="*/ 94773 w 1937"/>
                <a:gd name="T65" fmla="*/ 856567 h 2528"/>
                <a:gd name="T66" fmla="*/ 94773 w 1937"/>
                <a:gd name="T67" fmla="*/ 856567 h 2528"/>
                <a:gd name="T68" fmla="*/ 109162 w 1937"/>
                <a:gd name="T69" fmla="*/ 904209 h 2528"/>
                <a:gd name="T70" fmla="*/ 151835 w 1937"/>
                <a:gd name="T71" fmla="*/ 979643 h 2528"/>
                <a:gd name="T72" fmla="*/ 165728 w 1937"/>
                <a:gd name="T73" fmla="*/ 1027285 h 2528"/>
                <a:gd name="T74" fmla="*/ 180118 w 1937"/>
                <a:gd name="T75" fmla="*/ 1107681 h 2528"/>
                <a:gd name="T76" fmla="*/ 156300 w 1937"/>
                <a:gd name="T77" fmla="*/ 1173686 h 2528"/>
                <a:gd name="T78" fmla="*/ 156300 w 1937"/>
                <a:gd name="T79" fmla="*/ 1173686 h 2528"/>
                <a:gd name="T80" fmla="*/ 203935 w 1937"/>
                <a:gd name="T81" fmla="*/ 1206936 h 2528"/>
                <a:gd name="T82" fmla="*/ 293746 w 1937"/>
                <a:gd name="T83" fmla="*/ 1216365 h 2528"/>
                <a:gd name="T84" fmla="*/ 355274 w 1937"/>
                <a:gd name="T85" fmla="*/ 1126540 h 2528"/>
                <a:gd name="T86" fmla="*/ 411839 w 1937"/>
                <a:gd name="T87" fmla="*/ 1117110 h 2528"/>
                <a:gd name="T88" fmla="*/ 454512 w 1937"/>
                <a:gd name="T89" fmla="*/ 1164256 h 2528"/>
                <a:gd name="T90" fmla="*/ 458978 w 1937"/>
                <a:gd name="T91" fmla="*/ 1240186 h 2528"/>
                <a:gd name="T92" fmla="*/ 458978 w 1937"/>
                <a:gd name="T93" fmla="*/ 1240186 h 2528"/>
                <a:gd name="T94" fmla="*/ 506612 w 1937"/>
                <a:gd name="T95" fmla="*/ 1230757 h 2528"/>
                <a:gd name="T96" fmla="*/ 582033 w 1937"/>
                <a:gd name="T97" fmla="*/ 1216365 h 2528"/>
                <a:gd name="T98" fmla="*/ 648523 w 1937"/>
                <a:gd name="T99" fmla="*/ 1221328 h 2528"/>
                <a:gd name="T100" fmla="*/ 728906 w 1937"/>
                <a:gd name="T101" fmla="*/ 1254082 h 2528"/>
                <a:gd name="T102" fmla="*/ 823679 w 1937"/>
                <a:gd name="T103" fmla="*/ 1225794 h 25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37" h="2528">
                  <a:moveTo>
                    <a:pt x="1660" y="2470"/>
                  </a:moveTo>
                  <a:lnTo>
                    <a:pt x="1660" y="2470"/>
                  </a:lnTo>
                  <a:cubicBezTo>
                    <a:pt x="1688" y="2480"/>
                    <a:pt x="1726" y="2489"/>
                    <a:pt x="1746" y="2461"/>
                  </a:cubicBezTo>
                  <a:cubicBezTo>
                    <a:pt x="1793" y="2413"/>
                    <a:pt x="1879" y="2385"/>
                    <a:pt x="1936" y="2375"/>
                  </a:cubicBezTo>
                  <a:cubicBezTo>
                    <a:pt x="1917" y="2203"/>
                    <a:pt x="1917" y="2203"/>
                    <a:pt x="1917" y="2203"/>
                  </a:cubicBezTo>
                  <a:cubicBezTo>
                    <a:pt x="1822" y="1755"/>
                    <a:pt x="1822" y="1755"/>
                    <a:pt x="1822" y="1755"/>
                  </a:cubicBezTo>
                  <a:cubicBezTo>
                    <a:pt x="1812" y="1698"/>
                    <a:pt x="1717" y="1374"/>
                    <a:pt x="1641" y="1393"/>
                  </a:cubicBezTo>
                  <a:cubicBezTo>
                    <a:pt x="1641" y="1393"/>
                    <a:pt x="1641" y="1393"/>
                    <a:pt x="1631" y="1393"/>
                  </a:cubicBezTo>
                  <a:cubicBezTo>
                    <a:pt x="1631" y="1459"/>
                    <a:pt x="1641" y="1526"/>
                    <a:pt x="1621" y="1584"/>
                  </a:cubicBezTo>
                  <a:cubicBezTo>
                    <a:pt x="1583" y="1584"/>
                    <a:pt x="1526" y="1488"/>
                    <a:pt x="1507" y="1459"/>
                  </a:cubicBezTo>
                  <a:cubicBezTo>
                    <a:pt x="1469" y="1412"/>
                    <a:pt x="1412" y="1383"/>
                    <a:pt x="1374" y="1335"/>
                  </a:cubicBezTo>
                  <a:cubicBezTo>
                    <a:pt x="1278" y="1212"/>
                    <a:pt x="1250" y="992"/>
                    <a:pt x="1231" y="830"/>
                  </a:cubicBezTo>
                  <a:cubicBezTo>
                    <a:pt x="1221" y="744"/>
                    <a:pt x="1231" y="649"/>
                    <a:pt x="1212" y="563"/>
                  </a:cubicBezTo>
                  <a:cubicBezTo>
                    <a:pt x="1202" y="496"/>
                    <a:pt x="1231" y="401"/>
                    <a:pt x="1192" y="344"/>
                  </a:cubicBezTo>
                  <a:cubicBezTo>
                    <a:pt x="1164" y="287"/>
                    <a:pt x="1164" y="277"/>
                    <a:pt x="1154" y="220"/>
                  </a:cubicBezTo>
                  <a:cubicBezTo>
                    <a:pt x="1145" y="143"/>
                    <a:pt x="1116" y="96"/>
                    <a:pt x="1116" y="29"/>
                  </a:cubicBezTo>
                  <a:cubicBezTo>
                    <a:pt x="1097" y="20"/>
                    <a:pt x="1078" y="10"/>
                    <a:pt x="1059" y="0"/>
                  </a:cubicBezTo>
                  <a:cubicBezTo>
                    <a:pt x="1040" y="0"/>
                    <a:pt x="992" y="0"/>
                    <a:pt x="964" y="0"/>
                  </a:cubicBezTo>
                  <a:cubicBezTo>
                    <a:pt x="954" y="29"/>
                    <a:pt x="945" y="96"/>
                    <a:pt x="945" y="124"/>
                  </a:cubicBezTo>
                  <a:cubicBezTo>
                    <a:pt x="945" y="162"/>
                    <a:pt x="925" y="191"/>
                    <a:pt x="906" y="220"/>
                  </a:cubicBezTo>
                  <a:cubicBezTo>
                    <a:pt x="887" y="239"/>
                    <a:pt x="887" y="267"/>
                    <a:pt x="878" y="287"/>
                  </a:cubicBezTo>
                  <a:cubicBezTo>
                    <a:pt x="887" y="363"/>
                    <a:pt x="925" y="372"/>
                    <a:pt x="973" y="420"/>
                  </a:cubicBezTo>
                  <a:cubicBezTo>
                    <a:pt x="992" y="449"/>
                    <a:pt x="925" y="534"/>
                    <a:pt x="906" y="554"/>
                  </a:cubicBezTo>
                  <a:cubicBezTo>
                    <a:pt x="868" y="582"/>
                    <a:pt x="868" y="592"/>
                    <a:pt x="849" y="630"/>
                  </a:cubicBezTo>
                  <a:cubicBezTo>
                    <a:pt x="820" y="677"/>
                    <a:pt x="744" y="658"/>
                    <a:pt x="697" y="668"/>
                  </a:cubicBezTo>
                  <a:cubicBezTo>
                    <a:pt x="678" y="677"/>
                    <a:pt x="573" y="792"/>
                    <a:pt x="563" y="811"/>
                  </a:cubicBezTo>
                  <a:cubicBezTo>
                    <a:pt x="525" y="897"/>
                    <a:pt x="573" y="954"/>
                    <a:pt x="496" y="1049"/>
                  </a:cubicBezTo>
                  <a:cubicBezTo>
                    <a:pt x="477" y="1116"/>
                    <a:pt x="449" y="1183"/>
                    <a:pt x="411" y="1250"/>
                  </a:cubicBezTo>
                  <a:cubicBezTo>
                    <a:pt x="391" y="1278"/>
                    <a:pt x="363" y="1345"/>
                    <a:pt x="334" y="1374"/>
                  </a:cubicBezTo>
                  <a:cubicBezTo>
                    <a:pt x="258" y="1440"/>
                    <a:pt x="0" y="1431"/>
                    <a:pt x="67" y="1584"/>
                  </a:cubicBezTo>
                  <a:cubicBezTo>
                    <a:pt x="96" y="1641"/>
                    <a:pt x="172" y="1669"/>
                    <a:pt x="191" y="1726"/>
                  </a:cubicBezTo>
                  <a:cubicBezTo>
                    <a:pt x="220" y="1822"/>
                    <a:pt x="220" y="1822"/>
                    <a:pt x="220" y="1822"/>
                  </a:cubicBezTo>
                  <a:cubicBezTo>
                    <a:pt x="201" y="1898"/>
                    <a:pt x="258" y="1936"/>
                    <a:pt x="306" y="1974"/>
                  </a:cubicBezTo>
                  <a:cubicBezTo>
                    <a:pt x="315" y="2003"/>
                    <a:pt x="334" y="2032"/>
                    <a:pt x="334" y="2070"/>
                  </a:cubicBezTo>
                  <a:cubicBezTo>
                    <a:pt x="344" y="2127"/>
                    <a:pt x="372" y="2175"/>
                    <a:pt x="363" y="2232"/>
                  </a:cubicBezTo>
                  <a:cubicBezTo>
                    <a:pt x="353" y="2280"/>
                    <a:pt x="315" y="2318"/>
                    <a:pt x="315" y="2365"/>
                  </a:cubicBezTo>
                  <a:cubicBezTo>
                    <a:pt x="363" y="2385"/>
                    <a:pt x="372" y="2375"/>
                    <a:pt x="411" y="2432"/>
                  </a:cubicBezTo>
                  <a:cubicBezTo>
                    <a:pt x="439" y="2480"/>
                    <a:pt x="553" y="2518"/>
                    <a:pt x="592" y="2451"/>
                  </a:cubicBezTo>
                  <a:cubicBezTo>
                    <a:pt x="611" y="2394"/>
                    <a:pt x="668" y="2308"/>
                    <a:pt x="716" y="2270"/>
                  </a:cubicBezTo>
                  <a:cubicBezTo>
                    <a:pt x="763" y="2232"/>
                    <a:pt x="773" y="2251"/>
                    <a:pt x="830" y="2251"/>
                  </a:cubicBezTo>
                  <a:cubicBezTo>
                    <a:pt x="916" y="2260"/>
                    <a:pt x="935" y="2251"/>
                    <a:pt x="916" y="2346"/>
                  </a:cubicBezTo>
                  <a:cubicBezTo>
                    <a:pt x="916" y="2385"/>
                    <a:pt x="906" y="2451"/>
                    <a:pt x="925" y="2499"/>
                  </a:cubicBezTo>
                  <a:cubicBezTo>
                    <a:pt x="964" y="2499"/>
                    <a:pt x="1002" y="2518"/>
                    <a:pt x="1021" y="2480"/>
                  </a:cubicBezTo>
                  <a:cubicBezTo>
                    <a:pt x="1069" y="2423"/>
                    <a:pt x="1116" y="2442"/>
                    <a:pt x="1173" y="2451"/>
                  </a:cubicBezTo>
                  <a:cubicBezTo>
                    <a:pt x="1221" y="2461"/>
                    <a:pt x="1259" y="2442"/>
                    <a:pt x="1307" y="2461"/>
                  </a:cubicBezTo>
                  <a:cubicBezTo>
                    <a:pt x="1374" y="2480"/>
                    <a:pt x="1393" y="2527"/>
                    <a:pt x="1469" y="2527"/>
                  </a:cubicBezTo>
                  <a:cubicBezTo>
                    <a:pt x="1536" y="2527"/>
                    <a:pt x="1593" y="2480"/>
                    <a:pt x="1660" y="247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9" name="Freeform 67">
              <a:extLst>
                <a:ext uri="{FF2B5EF4-FFF2-40B4-BE49-F238E27FC236}">
                  <a16:creationId xmlns:a16="http://schemas.microsoft.com/office/drawing/2014/main" id="{2AA69A58-3A69-476E-9EFE-50BB5DCD6DA1}"/>
                </a:ext>
              </a:extLst>
            </p:cNvPr>
            <p:cNvSpPr>
              <a:spLocks noChangeArrowheads="1"/>
            </p:cNvSpPr>
            <p:nvPr/>
          </p:nvSpPr>
          <p:spPr bwMode="auto">
            <a:xfrm>
              <a:off x="5665186" y="5745207"/>
              <a:ext cx="433649" cy="691152"/>
            </a:xfrm>
            <a:custGeom>
              <a:avLst/>
              <a:gdLst>
                <a:gd name="T0" fmla="*/ 191 w 1756"/>
                <a:gd name="T1" fmla="*/ 95 h 2795"/>
                <a:gd name="T2" fmla="*/ 191 w 1756"/>
                <a:gd name="T3" fmla="*/ 95 h 2795"/>
                <a:gd name="T4" fmla="*/ 277 w 1756"/>
                <a:gd name="T5" fmla="*/ 86 h 2795"/>
                <a:gd name="T6" fmla="*/ 467 w 1756"/>
                <a:gd name="T7" fmla="*/ 0 h 2795"/>
                <a:gd name="T8" fmla="*/ 467 w 1756"/>
                <a:gd name="T9" fmla="*/ 0 h 2795"/>
                <a:gd name="T10" fmla="*/ 477 w 1756"/>
                <a:gd name="T11" fmla="*/ 57 h 2795"/>
                <a:gd name="T12" fmla="*/ 524 w 1756"/>
                <a:gd name="T13" fmla="*/ 296 h 2795"/>
                <a:gd name="T14" fmla="*/ 563 w 1756"/>
                <a:gd name="T15" fmla="*/ 505 h 2795"/>
                <a:gd name="T16" fmla="*/ 677 w 1756"/>
                <a:gd name="T17" fmla="*/ 849 h 2795"/>
                <a:gd name="T18" fmla="*/ 858 w 1756"/>
                <a:gd name="T19" fmla="*/ 1211 h 2795"/>
                <a:gd name="T20" fmla="*/ 1059 w 1756"/>
                <a:gd name="T21" fmla="*/ 1459 h 2795"/>
                <a:gd name="T22" fmla="*/ 1469 w 1756"/>
                <a:gd name="T23" fmla="*/ 1783 h 2795"/>
                <a:gd name="T24" fmla="*/ 1688 w 1756"/>
                <a:gd name="T25" fmla="*/ 1860 h 2795"/>
                <a:gd name="T26" fmla="*/ 1688 w 1756"/>
                <a:gd name="T27" fmla="*/ 1860 h 2795"/>
                <a:gd name="T28" fmla="*/ 1640 w 1756"/>
                <a:gd name="T29" fmla="*/ 1993 h 2795"/>
                <a:gd name="T30" fmla="*/ 1650 w 1756"/>
                <a:gd name="T31" fmla="*/ 2088 h 2795"/>
                <a:gd name="T32" fmla="*/ 1755 w 1756"/>
                <a:gd name="T33" fmla="*/ 2241 h 2795"/>
                <a:gd name="T34" fmla="*/ 1755 w 1756"/>
                <a:gd name="T35" fmla="*/ 2241 h 2795"/>
                <a:gd name="T36" fmla="*/ 1688 w 1756"/>
                <a:gd name="T37" fmla="*/ 2413 h 2795"/>
                <a:gd name="T38" fmla="*/ 1574 w 1756"/>
                <a:gd name="T39" fmla="*/ 2508 h 2795"/>
                <a:gd name="T40" fmla="*/ 1430 w 1756"/>
                <a:gd name="T41" fmla="*/ 2775 h 2795"/>
                <a:gd name="T42" fmla="*/ 1326 w 1756"/>
                <a:gd name="T43" fmla="*/ 2794 h 2795"/>
                <a:gd name="T44" fmla="*/ 1326 w 1756"/>
                <a:gd name="T45" fmla="*/ 2794 h 2795"/>
                <a:gd name="T46" fmla="*/ 1316 w 1756"/>
                <a:gd name="T47" fmla="*/ 2746 h 2795"/>
                <a:gd name="T48" fmla="*/ 1297 w 1756"/>
                <a:gd name="T49" fmla="*/ 2651 h 2795"/>
                <a:gd name="T50" fmla="*/ 1230 w 1756"/>
                <a:gd name="T51" fmla="*/ 2527 h 2795"/>
                <a:gd name="T52" fmla="*/ 1144 w 1756"/>
                <a:gd name="T53" fmla="*/ 2470 h 2795"/>
                <a:gd name="T54" fmla="*/ 944 w 1756"/>
                <a:gd name="T55" fmla="*/ 2508 h 2795"/>
                <a:gd name="T56" fmla="*/ 725 w 1756"/>
                <a:gd name="T57" fmla="*/ 2413 h 2795"/>
                <a:gd name="T58" fmla="*/ 544 w 1756"/>
                <a:gd name="T59" fmla="*/ 2394 h 2795"/>
                <a:gd name="T60" fmla="*/ 419 w 1756"/>
                <a:gd name="T61" fmla="*/ 2250 h 2795"/>
                <a:gd name="T62" fmla="*/ 419 w 1756"/>
                <a:gd name="T63" fmla="*/ 2155 h 2795"/>
                <a:gd name="T64" fmla="*/ 315 w 1756"/>
                <a:gd name="T65" fmla="*/ 2108 h 2795"/>
                <a:gd name="T66" fmla="*/ 248 w 1756"/>
                <a:gd name="T67" fmla="*/ 2079 h 2795"/>
                <a:gd name="T68" fmla="*/ 248 w 1756"/>
                <a:gd name="T69" fmla="*/ 2079 h 2795"/>
                <a:gd name="T70" fmla="*/ 248 w 1756"/>
                <a:gd name="T71" fmla="*/ 1965 h 2795"/>
                <a:gd name="T72" fmla="*/ 229 w 1756"/>
                <a:gd name="T73" fmla="*/ 1898 h 2795"/>
                <a:gd name="T74" fmla="*/ 248 w 1756"/>
                <a:gd name="T75" fmla="*/ 1850 h 2795"/>
                <a:gd name="T76" fmla="*/ 248 w 1756"/>
                <a:gd name="T77" fmla="*/ 1802 h 2795"/>
                <a:gd name="T78" fmla="*/ 191 w 1756"/>
                <a:gd name="T79" fmla="*/ 1726 h 2795"/>
                <a:gd name="T80" fmla="*/ 76 w 1756"/>
                <a:gd name="T81" fmla="*/ 1707 h 2795"/>
                <a:gd name="T82" fmla="*/ 57 w 1756"/>
                <a:gd name="T83" fmla="*/ 1650 h 2795"/>
                <a:gd name="T84" fmla="*/ 9 w 1756"/>
                <a:gd name="T85" fmla="*/ 1574 h 2795"/>
                <a:gd name="T86" fmla="*/ 19 w 1756"/>
                <a:gd name="T87" fmla="*/ 1469 h 2795"/>
                <a:gd name="T88" fmla="*/ 0 w 1756"/>
                <a:gd name="T89" fmla="*/ 1402 h 2795"/>
                <a:gd name="T90" fmla="*/ 0 w 1756"/>
                <a:gd name="T91" fmla="*/ 1402 h 2795"/>
                <a:gd name="T92" fmla="*/ 38 w 1756"/>
                <a:gd name="T93" fmla="*/ 1345 h 2795"/>
                <a:gd name="T94" fmla="*/ 124 w 1756"/>
                <a:gd name="T95" fmla="*/ 1335 h 2795"/>
                <a:gd name="T96" fmla="*/ 181 w 1756"/>
                <a:gd name="T97" fmla="*/ 1307 h 2795"/>
                <a:gd name="T98" fmla="*/ 429 w 1756"/>
                <a:gd name="T99" fmla="*/ 1211 h 2795"/>
                <a:gd name="T100" fmla="*/ 515 w 1756"/>
                <a:gd name="T101" fmla="*/ 1125 h 2795"/>
                <a:gd name="T102" fmla="*/ 591 w 1756"/>
                <a:gd name="T103" fmla="*/ 1001 h 2795"/>
                <a:gd name="T104" fmla="*/ 553 w 1756"/>
                <a:gd name="T105" fmla="*/ 906 h 2795"/>
                <a:gd name="T106" fmla="*/ 515 w 1756"/>
                <a:gd name="T107" fmla="*/ 706 h 2795"/>
                <a:gd name="T108" fmla="*/ 296 w 1756"/>
                <a:gd name="T109" fmla="*/ 629 h 2795"/>
                <a:gd name="T110" fmla="*/ 257 w 1756"/>
                <a:gd name="T111" fmla="*/ 467 h 2795"/>
                <a:gd name="T112" fmla="*/ 248 w 1756"/>
                <a:gd name="T113" fmla="*/ 343 h 2795"/>
                <a:gd name="T114" fmla="*/ 219 w 1756"/>
                <a:gd name="T115" fmla="*/ 229 h 2795"/>
                <a:gd name="T116" fmla="*/ 191 w 1756"/>
                <a:gd name="T117" fmla="*/ 95 h 2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56" h="2795">
                  <a:moveTo>
                    <a:pt x="191" y="95"/>
                  </a:moveTo>
                  <a:lnTo>
                    <a:pt x="191" y="95"/>
                  </a:lnTo>
                  <a:cubicBezTo>
                    <a:pt x="219" y="105"/>
                    <a:pt x="257" y="114"/>
                    <a:pt x="277" y="86"/>
                  </a:cubicBezTo>
                  <a:cubicBezTo>
                    <a:pt x="324" y="38"/>
                    <a:pt x="410" y="10"/>
                    <a:pt x="467" y="0"/>
                  </a:cubicBezTo>
                  <a:lnTo>
                    <a:pt x="467" y="0"/>
                  </a:lnTo>
                  <a:cubicBezTo>
                    <a:pt x="477" y="57"/>
                    <a:pt x="477" y="57"/>
                    <a:pt x="477" y="57"/>
                  </a:cubicBezTo>
                  <a:cubicBezTo>
                    <a:pt x="496" y="133"/>
                    <a:pt x="524" y="219"/>
                    <a:pt x="524" y="296"/>
                  </a:cubicBezTo>
                  <a:cubicBezTo>
                    <a:pt x="524" y="353"/>
                    <a:pt x="553" y="448"/>
                    <a:pt x="563" y="505"/>
                  </a:cubicBezTo>
                  <a:cubicBezTo>
                    <a:pt x="582" y="620"/>
                    <a:pt x="639" y="734"/>
                    <a:pt x="677" y="849"/>
                  </a:cubicBezTo>
                  <a:cubicBezTo>
                    <a:pt x="715" y="963"/>
                    <a:pt x="773" y="1116"/>
                    <a:pt x="858" y="1211"/>
                  </a:cubicBezTo>
                  <a:cubicBezTo>
                    <a:pt x="935" y="1278"/>
                    <a:pt x="1001" y="1373"/>
                    <a:pt x="1059" y="1459"/>
                  </a:cubicBezTo>
                  <a:cubicBezTo>
                    <a:pt x="1154" y="1602"/>
                    <a:pt x="1335" y="1688"/>
                    <a:pt x="1469" y="1783"/>
                  </a:cubicBezTo>
                  <a:cubicBezTo>
                    <a:pt x="1526" y="1812"/>
                    <a:pt x="1621" y="1869"/>
                    <a:pt x="1688" y="1860"/>
                  </a:cubicBezTo>
                  <a:lnTo>
                    <a:pt x="1688" y="1860"/>
                  </a:lnTo>
                  <a:cubicBezTo>
                    <a:pt x="1678" y="1898"/>
                    <a:pt x="1659" y="1955"/>
                    <a:pt x="1640" y="1993"/>
                  </a:cubicBezTo>
                  <a:cubicBezTo>
                    <a:pt x="1621" y="2031"/>
                    <a:pt x="1621" y="2050"/>
                    <a:pt x="1650" y="2088"/>
                  </a:cubicBezTo>
                  <a:cubicBezTo>
                    <a:pt x="1688" y="2136"/>
                    <a:pt x="1745" y="2174"/>
                    <a:pt x="1755" y="2241"/>
                  </a:cubicBezTo>
                  <a:lnTo>
                    <a:pt x="1755" y="2241"/>
                  </a:lnTo>
                  <a:cubicBezTo>
                    <a:pt x="1736" y="2298"/>
                    <a:pt x="1716" y="2355"/>
                    <a:pt x="1688" y="2413"/>
                  </a:cubicBezTo>
                  <a:cubicBezTo>
                    <a:pt x="1650" y="2470"/>
                    <a:pt x="1640" y="2489"/>
                    <a:pt x="1574" y="2508"/>
                  </a:cubicBezTo>
                  <a:cubicBezTo>
                    <a:pt x="1411" y="2537"/>
                    <a:pt x="1507" y="2756"/>
                    <a:pt x="1430" y="2775"/>
                  </a:cubicBezTo>
                  <a:cubicBezTo>
                    <a:pt x="1326" y="2794"/>
                    <a:pt x="1326" y="2794"/>
                    <a:pt x="1326" y="2794"/>
                  </a:cubicBezTo>
                  <a:lnTo>
                    <a:pt x="1326" y="2794"/>
                  </a:lnTo>
                  <a:cubicBezTo>
                    <a:pt x="1326" y="2775"/>
                    <a:pt x="1326" y="2766"/>
                    <a:pt x="1316" y="2746"/>
                  </a:cubicBezTo>
                  <a:cubicBezTo>
                    <a:pt x="1307" y="2718"/>
                    <a:pt x="1297" y="2689"/>
                    <a:pt x="1297" y="2651"/>
                  </a:cubicBezTo>
                  <a:cubicBezTo>
                    <a:pt x="1287" y="2613"/>
                    <a:pt x="1278" y="2546"/>
                    <a:pt x="1230" y="2527"/>
                  </a:cubicBezTo>
                  <a:cubicBezTo>
                    <a:pt x="1192" y="2518"/>
                    <a:pt x="1144" y="2527"/>
                    <a:pt x="1144" y="2470"/>
                  </a:cubicBezTo>
                  <a:cubicBezTo>
                    <a:pt x="1068" y="2470"/>
                    <a:pt x="1040" y="2584"/>
                    <a:pt x="944" y="2508"/>
                  </a:cubicBezTo>
                  <a:cubicBezTo>
                    <a:pt x="868" y="2451"/>
                    <a:pt x="782" y="2489"/>
                    <a:pt x="725" y="2413"/>
                  </a:cubicBezTo>
                  <a:cubicBezTo>
                    <a:pt x="725" y="2413"/>
                    <a:pt x="582" y="2403"/>
                    <a:pt x="544" y="2394"/>
                  </a:cubicBezTo>
                  <a:cubicBezTo>
                    <a:pt x="524" y="2384"/>
                    <a:pt x="419" y="2260"/>
                    <a:pt x="419" y="2250"/>
                  </a:cubicBezTo>
                  <a:cubicBezTo>
                    <a:pt x="429" y="2212"/>
                    <a:pt x="448" y="2193"/>
                    <a:pt x="419" y="2155"/>
                  </a:cubicBezTo>
                  <a:cubicBezTo>
                    <a:pt x="381" y="2088"/>
                    <a:pt x="401" y="2108"/>
                    <a:pt x="315" y="2108"/>
                  </a:cubicBezTo>
                  <a:cubicBezTo>
                    <a:pt x="296" y="2108"/>
                    <a:pt x="267" y="2088"/>
                    <a:pt x="248" y="2079"/>
                  </a:cubicBezTo>
                  <a:lnTo>
                    <a:pt x="248" y="2079"/>
                  </a:lnTo>
                  <a:cubicBezTo>
                    <a:pt x="239" y="2050"/>
                    <a:pt x="248" y="1993"/>
                    <a:pt x="248" y="1965"/>
                  </a:cubicBezTo>
                  <a:cubicBezTo>
                    <a:pt x="248" y="1936"/>
                    <a:pt x="229" y="1926"/>
                    <a:pt x="229" y="1898"/>
                  </a:cubicBezTo>
                  <a:cubicBezTo>
                    <a:pt x="229" y="1879"/>
                    <a:pt x="239" y="1860"/>
                    <a:pt x="248" y="1850"/>
                  </a:cubicBezTo>
                  <a:cubicBezTo>
                    <a:pt x="248" y="1831"/>
                    <a:pt x="248" y="1821"/>
                    <a:pt x="248" y="1802"/>
                  </a:cubicBezTo>
                  <a:cubicBezTo>
                    <a:pt x="248" y="1774"/>
                    <a:pt x="229" y="1736"/>
                    <a:pt x="191" y="1726"/>
                  </a:cubicBezTo>
                  <a:cubicBezTo>
                    <a:pt x="162" y="1716"/>
                    <a:pt x="105" y="1726"/>
                    <a:pt x="76" y="1707"/>
                  </a:cubicBezTo>
                  <a:cubicBezTo>
                    <a:pt x="67" y="1688"/>
                    <a:pt x="67" y="1659"/>
                    <a:pt x="57" y="1650"/>
                  </a:cubicBezTo>
                  <a:cubicBezTo>
                    <a:pt x="38" y="1621"/>
                    <a:pt x="9" y="1602"/>
                    <a:pt x="9" y="1574"/>
                  </a:cubicBezTo>
                  <a:cubicBezTo>
                    <a:pt x="0" y="1535"/>
                    <a:pt x="19" y="1507"/>
                    <a:pt x="19" y="1469"/>
                  </a:cubicBezTo>
                  <a:cubicBezTo>
                    <a:pt x="19" y="1449"/>
                    <a:pt x="0" y="1430"/>
                    <a:pt x="0" y="1402"/>
                  </a:cubicBezTo>
                  <a:lnTo>
                    <a:pt x="0" y="1402"/>
                  </a:lnTo>
                  <a:cubicBezTo>
                    <a:pt x="38" y="1345"/>
                    <a:pt x="38" y="1345"/>
                    <a:pt x="38" y="1345"/>
                  </a:cubicBezTo>
                  <a:cubicBezTo>
                    <a:pt x="76" y="1335"/>
                    <a:pt x="86" y="1335"/>
                    <a:pt x="124" y="1335"/>
                  </a:cubicBezTo>
                  <a:cubicBezTo>
                    <a:pt x="152" y="1335"/>
                    <a:pt x="162" y="1335"/>
                    <a:pt x="181" y="1307"/>
                  </a:cubicBezTo>
                  <a:cubicBezTo>
                    <a:pt x="239" y="1249"/>
                    <a:pt x="372" y="1287"/>
                    <a:pt x="429" y="1211"/>
                  </a:cubicBezTo>
                  <a:cubicBezTo>
                    <a:pt x="458" y="1163"/>
                    <a:pt x="458" y="1144"/>
                    <a:pt x="515" y="1125"/>
                  </a:cubicBezTo>
                  <a:cubicBezTo>
                    <a:pt x="572" y="1106"/>
                    <a:pt x="582" y="1058"/>
                    <a:pt x="591" y="1001"/>
                  </a:cubicBezTo>
                  <a:cubicBezTo>
                    <a:pt x="582" y="963"/>
                    <a:pt x="582" y="935"/>
                    <a:pt x="553" y="906"/>
                  </a:cubicBezTo>
                  <a:cubicBezTo>
                    <a:pt x="524" y="868"/>
                    <a:pt x="553" y="744"/>
                    <a:pt x="515" y="706"/>
                  </a:cubicBezTo>
                  <a:cubicBezTo>
                    <a:pt x="467" y="668"/>
                    <a:pt x="277" y="801"/>
                    <a:pt x="296" y="629"/>
                  </a:cubicBezTo>
                  <a:cubicBezTo>
                    <a:pt x="305" y="553"/>
                    <a:pt x="267" y="534"/>
                    <a:pt x="257" y="467"/>
                  </a:cubicBezTo>
                  <a:cubicBezTo>
                    <a:pt x="248" y="429"/>
                    <a:pt x="257" y="391"/>
                    <a:pt x="248" y="343"/>
                  </a:cubicBezTo>
                  <a:cubicBezTo>
                    <a:pt x="239" y="305"/>
                    <a:pt x="219" y="277"/>
                    <a:pt x="219" y="229"/>
                  </a:cubicBezTo>
                  <a:cubicBezTo>
                    <a:pt x="191" y="95"/>
                    <a:pt x="191" y="95"/>
                    <a:pt x="191" y="9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200" name="Freeform 68">
              <a:extLst>
                <a:ext uri="{FF2B5EF4-FFF2-40B4-BE49-F238E27FC236}">
                  <a16:creationId xmlns:a16="http://schemas.microsoft.com/office/drawing/2014/main" id="{A25513F5-20AF-469E-B2FF-840C623B8B51}"/>
                </a:ext>
              </a:extLst>
            </p:cNvPr>
            <p:cNvSpPr>
              <a:spLocks noChangeArrowheads="1"/>
            </p:cNvSpPr>
            <p:nvPr/>
          </p:nvSpPr>
          <p:spPr bwMode="auto">
            <a:xfrm>
              <a:off x="5530905" y="5757055"/>
              <a:ext cx="281200" cy="340442"/>
            </a:xfrm>
            <a:custGeom>
              <a:avLst/>
              <a:gdLst>
                <a:gd name="T0" fmla="*/ 0 w 1136"/>
                <a:gd name="T1" fmla="*/ 37785 h 1374"/>
                <a:gd name="T2" fmla="*/ 0 w 1136"/>
                <a:gd name="T3" fmla="*/ 37785 h 1374"/>
                <a:gd name="T4" fmla="*/ 47734 w 1136"/>
                <a:gd name="T5" fmla="*/ 28339 h 1374"/>
                <a:gd name="T6" fmla="*/ 123313 w 1136"/>
                <a:gd name="T7" fmla="*/ 13921 h 1374"/>
                <a:gd name="T8" fmla="*/ 189941 w 1136"/>
                <a:gd name="T9" fmla="*/ 18893 h 1374"/>
                <a:gd name="T10" fmla="*/ 270493 w 1136"/>
                <a:gd name="T11" fmla="*/ 51706 h 1374"/>
                <a:gd name="T12" fmla="*/ 365463 w 1136"/>
                <a:gd name="T13" fmla="*/ 23367 h 1374"/>
                <a:gd name="T14" fmla="*/ 365463 w 1136"/>
                <a:gd name="T15" fmla="*/ 23367 h 1374"/>
                <a:gd name="T16" fmla="*/ 379386 w 1136"/>
                <a:gd name="T17" fmla="*/ 89989 h 1374"/>
                <a:gd name="T18" fmla="*/ 393805 w 1136"/>
                <a:gd name="T19" fmla="*/ 146667 h 1374"/>
                <a:gd name="T20" fmla="*/ 398280 w 1136"/>
                <a:gd name="T21" fmla="*/ 208317 h 1374"/>
                <a:gd name="T22" fmla="*/ 417672 w 1136"/>
                <a:gd name="T23" fmla="*/ 288860 h 1374"/>
                <a:gd name="T24" fmla="*/ 526565 w 1136"/>
                <a:gd name="T25" fmla="*/ 327142 h 1374"/>
                <a:gd name="T26" fmla="*/ 545460 w 1136"/>
                <a:gd name="T27" fmla="*/ 426578 h 1374"/>
                <a:gd name="T28" fmla="*/ 564355 w 1136"/>
                <a:gd name="T29" fmla="*/ 473810 h 1374"/>
                <a:gd name="T30" fmla="*/ 526565 w 1136"/>
                <a:gd name="T31" fmla="*/ 535459 h 1374"/>
                <a:gd name="T32" fmla="*/ 483804 w 1136"/>
                <a:gd name="T33" fmla="*/ 578217 h 1374"/>
                <a:gd name="T34" fmla="*/ 360491 w 1136"/>
                <a:gd name="T35" fmla="*/ 625946 h 1374"/>
                <a:gd name="T36" fmla="*/ 332149 w 1136"/>
                <a:gd name="T37" fmla="*/ 639867 h 1374"/>
                <a:gd name="T38" fmla="*/ 289387 w 1136"/>
                <a:gd name="T39" fmla="*/ 644838 h 1374"/>
                <a:gd name="T40" fmla="*/ 270493 w 1136"/>
                <a:gd name="T41" fmla="*/ 673177 h 1374"/>
                <a:gd name="T42" fmla="*/ 270493 w 1136"/>
                <a:gd name="T43" fmla="*/ 673177 h 1374"/>
                <a:gd name="T44" fmla="*/ 227731 w 1136"/>
                <a:gd name="T45" fmla="*/ 673177 h 1374"/>
                <a:gd name="T46" fmla="*/ 199389 w 1136"/>
                <a:gd name="T47" fmla="*/ 634895 h 1374"/>
                <a:gd name="T48" fmla="*/ 175522 w 1136"/>
                <a:gd name="T49" fmla="*/ 606556 h 1374"/>
                <a:gd name="T50" fmla="*/ 175522 w 1136"/>
                <a:gd name="T51" fmla="*/ 606556 h 1374"/>
                <a:gd name="T52" fmla="*/ 161599 w 1136"/>
                <a:gd name="T53" fmla="*/ 535459 h 1374"/>
                <a:gd name="T54" fmla="*/ 128285 w 1136"/>
                <a:gd name="T55" fmla="*/ 440996 h 1374"/>
                <a:gd name="T56" fmla="*/ 57181 w 1136"/>
                <a:gd name="T57" fmla="*/ 213289 h 1374"/>
                <a:gd name="T58" fmla="*/ 38287 w 1136"/>
                <a:gd name="T59" fmla="*/ 151639 h 1374"/>
                <a:gd name="T60" fmla="*/ 19392 w 1136"/>
                <a:gd name="T61" fmla="*/ 80543 h 1374"/>
                <a:gd name="T62" fmla="*/ 0 w 1136"/>
                <a:gd name="T63" fmla="*/ 37785 h 13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36" h="1374">
                  <a:moveTo>
                    <a:pt x="0" y="76"/>
                  </a:moveTo>
                  <a:lnTo>
                    <a:pt x="0" y="76"/>
                  </a:lnTo>
                  <a:cubicBezTo>
                    <a:pt x="39" y="76"/>
                    <a:pt x="77" y="95"/>
                    <a:pt x="96" y="57"/>
                  </a:cubicBezTo>
                  <a:cubicBezTo>
                    <a:pt x="144" y="0"/>
                    <a:pt x="191" y="19"/>
                    <a:pt x="248" y="28"/>
                  </a:cubicBezTo>
                  <a:cubicBezTo>
                    <a:pt x="296" y="38"/>
                    <a:pt x="334" y="19"/>
                    <a:pt x="382" y="38"/>
                  </a:cubicBezTo>
                  <a:cubicBezTo>
                    <a:pt x="449" y="57"/>
                    <a:pt x="468" y="104"/>
                    <a:pt x="544" y="104"/>
                  </a:cubicBezTo>
                  <a:cubicBezTo>
                    <a:pt x="611" y="104"/>
                    <a:pt x="668" y="57"/>
                    <a:pt x="735" y="47"/>
                  </a:cubicBezTo>
                  <a:cubicBezTo>
                    <a:pt x="763" y="181"/>
                    <a:pt x="763" y="181"/>
                    <a:pt x="763" y="181"/>
                  </a:cubicBezTo>
                  <a:cubicBezTo>
                    <a:pt x="763" y="229"/>
                    <a:pt x="783" y="257"/>
                    <a:pt x="792" y="295"/>
                  </a:cubicBezTo>
                  <a:cubicBezTo>
                    <a:pt x="801" y="343"/>
                    <a:pt x="792" y="381"/>
                    <a:pt x="801" y="419"/>
                  </a:cubicBezTo>
                  <a:cubicBezTo>
                    <a:pt x="811" y="486"/>
                    <a:pt x="849" y="505"/>
                    <a:pt x="840" y="581"/>
                  </a:cubicBezTo>
                  <a:cubicBezTo>
                    <a:pt x="821" y="753"/>
                    <a:pt x="1011" y="620"/>
                    <a:pt x="1059" y="658"/>
                  </a:cubicBezTo>
                  <a:cubicBezTo>
                    <a:pt x="1097" y="696"/>
                    <a:pt x="1068" y="820"/>
                    <a:pt x="1097" y="858"/>
                  </a:cubicBezTo>
                  <a:cubicBezTo>
                    <a:pt x="1126" y="887"/>
                    <a:pt x="1126" y="915"/>
                    <a:pt x="1135" y="953"/>
                  </a:cubicBezTo>
                  <a:cubicBezTo>
                    <a:pt x="1126" y="1010"/>
                    <a:pt x="1116" y="1058"/>
                    <a:pt x="1059" y="1077"/>
                  </a:cubicBezTo>
                  <a:cubicBezTo>
                    <a:pt x="1002" y="1096"/>
                    <a:pt x="1002" y="1115"/>
                    <a:pt x="973" y="1163"/>
                  </a:cubicBezTo>
                  <a:cubicBezTo>
                    <a:pt x="916" y="1239"/>
                    <a:pt x="783" y="1201"/>
                    <a:pt x="725" y="1259"/>
                  </a:cubicBezTo>
                  <a:cubicBezTo>
                    <a:pt x="706" y="1287"/>
                    <a:pt x="696" y="1287"/>
                    <a:pt x="668" y="1287"/>
                  </a:cubicBezTo>
                  <a:cubicBezTo>
                    <a:pt x="630" y="1287"/>
                    <a:pt x="620" y="1287"/>
                    <a:pt x="582" y="1297"/>
                  </a:cubicBezTo>
                  <a:cubicBezTo>
                    <a:pt x="544" y="1354"/>
                    <a:pt x="544" y="1354"/>
                    <a:pt x="544" y="1354"/>
                  </a:cubicBezTo>
                  <a:cubicBezTo>
                    <a:pt x="516" y="1363"/>
                    <a:pt x="487" y="1373"/>
                    <a:pt x="458" y="1354"/>
                  </a:cubicBezTo>
                  <a:cubicBezTo>
                    <a:pt x="429" y="1344"/>
                    <a:pt x="420" y="1306"/>
                    <a:pt x="401" y="1277"/>
                  </a:cubicBezTo>
                  <a:cubicBezTo>
                    <a:pt x="382" y="1259"/>
                    <a:pt x="372" y="1239"/>
                    <a:pt x="353" y="1220"/>
                  </a:cubicBezTo>
                  <a:cubicBezTo>
                    <a:pt x="372" y="1173"/>
                    <a:pt x="325" y="1125"/>
                    <a:pt x="325" y="1077"/>
                  </a:cubicBezTo>
                  <a:cubicBezTo>
                    <a:pt x="325" y="1010"/>
                    <a:pt x="267" y="953"/>
                    <a:pt x="258" y="887"/>
                  </a:cubicBezTo>
                  <a:cubicBezTo>
                    <a:pt x="220" y="724"/>
                    <a:pt x="77" y="620"/>
                    <a:pt x="115" y="429"/>
                  </a:cubicBezTo>
                  <a:cubicBezTo>
                    <a:pt x="134" y="381"/>
                    <a:pt x="115" y="333"/>
                    <a:pt x="77" y="305"/>
                  </a:cubicBezTo>
                  <a:cubicBezTo>
                    <a:pt x="48" y="276"/>
                    <a:pt x="48" y="200"/>
                    <a:pt x="39" y="162"/>
                  </a:cubicBezTo>
                  <a:cubicBezTo>
                    <a:pt x="39" y="133"/>
                    <a:pt x="10" y="104"/>
                    <a:pt x="0" y="7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1" name="Freeform 69">
              <a:extLst>
                <a:ext uri="{FF2B5EF4-FFF2-40B4-BE49-F238E27FC236}">
                  <a16:creationId xmlns:a16="http://schemas.microsoft.com/office/drawing/2014/main" id="{30313176-7A28-4729-8801-5A5C318239C0}"/>
                </a:ext>
              </a:extLst>
            </p:cNvPr>
            <p:cNvSpPr>
              <a:spLocks noChangeArrowheads="1"/>
            </p:cNvSpPr>
            <p:nvPr/>
          </p:nvSpPr>
          <p:spPr bwMode="auto">
            <a:xfrm>
              <a:off x="6220478" y="6288650"/>
              <a:ext cx="301737" cy="396524"/>
            </a:xfrm>
            <a:custGeom>
              <a:avLst/>
              <a:gdLst>
                <a:gd name="T0" fmla="*/ 170362 w 1221"/>
                <a:gd name="T1" fmla="*/ 66622 h 1603"/>
                <a:gd name="T2" fmla="*/ 170362 w 1221"/>
                <a:gd name="T3" fmla="*/ 66622 h 1603"/>
                <a:gd name="T4" fmla="*/ 179799 w 1221"/>
                <a:gd name="T5" fmla="*/ 94961 h 1603"/>
                <a:gd name="T6" fmla="*/ 99337 w 1221"/>
                <a:gd name="T7" fmla="*/ 156611 h 1603"/>
                <a:gd name="T8" fmla="*/ 38245 w 1221"/>
                <a:gd name="T9" fmla="*/ 199368 h 1603"/>
                <a:gd name="T10" fmla="*/ 9934 w 1221"/>
                <a:gd name="T11" fmla="*/ 336589 h 1603"/>
                <a:gd name="T12" fmla="*/ 62085 w 1221"/>
                <a:gd name="T13" fmla="*/ 469335 h 1603"/>
                <a:gd name="T14" fmla="*/ 71522 w 1221"/>
                <a:gd name="T15" fmla="*/ 516567 h 1603"/>
                <a:gd name="T16" fmla="*/ 85429 w 1221"/>
                <a:gd name="T17" fmla="*/ 573742 h 1603"/>
                <a:gd name="T18" fmla="*/ 99337 w 1221"/>
                <a:gd name="T19" fmla="*/ 639867 h 1603"/>
                <a:gd name="T20" fmla="*/ 99337 w 1221"/>
                <a:gd name="T21" fmla="*/ 639867 h 1603"/>
                <a:gd name="T22" fmla="*/ 113244 w 1221"/>
                <a:gd name="T23" fmla="*/ 630421 h 1603"/>
                <a:gd name="T24" fmla="*/ 170362 w 1221"/>
                <a:gd name="T25" fmla="*/ 616500 h 1603"/>
                <a:gd name="T26" fmla="*/ 213077 w 1221"/>
                <a:gd name="T27" fmla="*/ 644839 h 1603"/>
                <a:gd name="T28" fmla="*/ 222514 w 1221"/>
                <a:gd name="T29" fmla="*/ 682624 h 1603"/>
                <a:gd name="T30" fmla="*/ 331288 w 1221"/>
                <a:gd name="T31" fmla="*/ 734828 h 1603"/>
                <a:gd name="T32" fmla="*/ 369036 w 1221"/>
                <a:gd name="T33" fmla="*/ 749246 h 1603"/>
                <a:gd name="T34" fmla="*/ 397843 w 1221"/>
                <a:gd name="T35" fmla="*/ 725381 h 1603"/>
                <a:gd name="T36" fmla="*/ 426154 w 1221"/>
                <a:gd name="T37" fmla="*/ 682624 h 1603"/>
                <a:gd name="T38" fmla="*/ 454465 w 1221"/>
                <a:gd name="T39" fmla="*/ 597607 h 1603"/>
                <a:gd name="T40" fmla="*/ 487743 w 1221"/>
                <a:gd name="T41" fmla="*/ 526511 h 1603"/>
                <a:gd name="T42" fmla="*/ 591550 w 1221"/>
                <a:gd name="T43" fmla="*/ 454917 h 1603"/>
                <a:gd name="T44" fmla="*/ 587079 w 1221"/>
                <a:gd name="T45" fmla="*/ 412657 h 1603"/>
                <a:gd name="T46" fmla="*/ 591550 w 1221"/>
                <a:gd name="T47" fmla="*/ 336589 h 1603"/>
                <a:gd name="T48" fmla="*/ 591550 w 1221"/>
                <a:gd name="T49" fmla="*/ 336589 h 1603"/>
                <a:gd name="T50" fmla="*/ 392876 w 1221"/>
                <a:gd name="T51" fmla="*/ 184950 h 1603"/>
                <a:gd name="T52" fmla="*/ 284103 w 1221"/>
                <a:gd name="T53" fmla="*/ 56678 h 1603"/>
                <a:gd name="T54" fmla="*/ 284103 w 1221"/>
                <a:gd name="T55" fmla="*/ 56678 h 1603"/>
                <a:gd name="T56" fmla="*/ 217547 w 1221"/>
                <a:gd name="T57" fmla="*/ 33311 h 1603"/>
                <a:gd name="T58" fmla="*/ 170362 w 1221"/>
                <a:gd name="T59" fmla="*/ 18893 h 1603"/>
                <a:gd name="T60" fmla="*/ 170362 w 1221"/>
                <a:gd name="T61" fmla="*/ 66622 h 160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21" h="1603">
                  <a:moveTo>
                    <a:pt x="343" y="134"/>
                  </a:moveTo>
                  <a:lnTo>
                    <a:pt x="343" y="134"/>
                  </a:lnTo>
                  <a:cubicBezTo>
                    <a:pt x="362" y="191"/>
                    <a:pt x="362" y="191"/>
                    <a:pt x="362" y="191"/>
                  </a:cubicBezTo>
                  <a:cubicBezTo>
                    <a:pt x="362" y="238"/>
                    <a:pt x="238" y="296"/>
                    <a:pt x="200" y="315"/>
                  </a:cubicBezTo>
                  <a:cubicBezTo>
                    <a:pt x="144" y="334"/>
                    <a:pt x="125" y="372"/>
                    <a:pt x="77" y="401"/>
                  </a:cubicBezTo>
                  <a:cubicBezTo>
                    <a:pt x="0" y="448"/>
                    <a:pt x="20" y="591"/>
                    <a:pt x="20" y="677"/>
                  </a:cubicBezTo>
                  <a:cubicBezTo>
                    <a:pt x="10" y="810"/>
                    <a:pt x="29" y="849"/>
                    <a:pt x="125" y="944"/>
                  </a:cubicBezTo>
                  <a:cubicBezTo>
                    <a:pt x="125" y="982"/>
                    <a:pt x="144" y="1001"/>
                    <a:pt x="144" y="1039"/>
                  </a:cubicBezTo>
                  <a:cubicBezTo>
                    <a:pt x="144" y="1077"/>
                    <a:pt x="163" y="1116"/>
                    <a:pt x="172" y="1154"/>
                  </a:cubicBezTo>
                  <a:cubicBezTo>
                    <a:pt x="191" y="1182"/>
                    <a:pt x="200" y="1259"/>
                    <a:pt x="200" y="1287"/>
                  </a:cubicBezTo>
                  <a:cubicBezTo>
                    <a:pt x="209" y="1287"/>
                    <a:pt x="219" y="1278"/>
                    <a:pt x="228" y="1268"/>
                  </a:cubicBezTo>
                  <a:cubicBezTo>
                    <a:pt x="257" y="1249"/>
                    <a:pt x="324" y="1192"/>
                    <a:pt x="343" y="1240"/>
                  </a:cubicBezTo>
                  <a:cubicBezTo>
                    <a:pt x="362" y="1278"/>
                    <a:pt x="391" y="1297"/>
                    <a:pt x="429" y="1297"/>
                  </a:cubicBezTo>
                  <a:cubicBezTo>
                    <a:pt x="448" y="1306"/>
                    <a:pt x="448" y="1354"/>
                    <a:pt x="448" y="1373"/>
                  </a:cubicBezTo>
                  <a:cubicBezTo>
                    <a:pt x="476" y="1593"/>
                    <a:pt x="620" y="1392"/>
                    <a:pt x="667" y="1478"/>
                  </a:cubicBezTo>
                  <a:cubicBezTo>
                    <a:pt x="677" y="1507"/>
                    <a:pt x="743" y="1602"/>
                    <a:pt x="743" y="1507"/>
                  </a:cubicBezTo>
                  <a:cubicBezTo>
                    <a:pt x="743" y="1469"/>
                    <a:pt x="772" y="1469"/>
                    <a:pt x="801" y="1459"/>
                  </a:cubicBezTo>
                  <a:cubicBezTo>
                    <a:pt x="829" y="1449"/>
                    <a:pt x="829" y="1392"/>
                    <a:pt x="858" y="1373"/>
                  </a:cubicBezTo>
                  <a:cubicBezTo>
                    <a:pt x="963" y="1344"/>
                    <a:pt x="915" y="1278"/>
                    <a:pt x="915" y="1202"/>
                  </a:cubicBezTo>
                  <a:cubicBezTo>
                    <a:pt x="915" y="1144"/>
                    <a:pt x="944" y="1106"/>
                    <a:pt x="982" y="1059"/>
                  </a:cubicBezTo>
                  <a:cubicBezTo>
                    <a:pt x="1049" y="992"/>
                    <a:pt x="1134" y="982"/>
                    <a:pt x="1191" y="915"/>
                  </a:cubicBezTo>
                  <a:cubicBezTo>
                    <a:pt x="1220" y="896"/>
                    <a:pt x="1191" y="849"/>
                    <a:pt x="1182" y="830"/>
                  </a:cubicBezTo>
                  <a:cubicBezTo>
                    <a:pt x="1173" y="782"/>
                    <a:pt x="1182" y="725"/>
                    <a:pt x="1191" y="677"/>
                  </a:cubicBezTo>
                  <a:cubicBezTo>
                    <a:pt x="1058" y="582"/>
                    <a:pt x="944" y="419"/>
                    <a:pt x="791" y="372"/>
                  </a:cubicBezTo>
                  <a:cubicBezTo>
                    <a:pt x="705" y="343"/>
                    <a:pt x="620" y="200"/>
                    <a:pt x="572" y="114"/>
                  </a:cubicBezTo>
                  <a:cubicBezTo>
                    <a:pt x="534" y="124"/>
                    <a:pt x="448" y="105"/>
                    <a:pt x="438" y="67"/>
                  </a:cubicBezTo>
                  <a:cubicBezTo>
                    <a:pt x="419" y="19"/>
                    <a:pt x="381" y="0"/>
                    <a:pt x="343" y="38"/>
                  </a:cubicBezTo>
                  <a:cubicBezTo>
                    <a:pt x="333" y="57"/>
                    <a:pt x="343" y="105"/>
                    <a:pt x="343" y="134"/>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2" name="Freeform 70">
              <a:extLst>
                <a:ext uri="{FF2B5EF4-FFF2-40B4-BE49-F238E27FC236}">
                  <a16:creationId xmlns:a16="http://schemas.microsoft.com/office/drawing/2014/main" id="{D08160A7-70C5-4810-900F-CB55E0F1E221}"/>
                </a:ext>
              </a:extLst>
            </p:cNvPr>
            <p:cNvSpPr>
              <a:spLocks noChangeArrowheads="1"/>
            </p:cNvSpPr>
            <p:nvPr/>
          </p:nvSpPr>
          <p:spPr bwMode="auto">
            <a:xfrm>
              <a:off x="5992990" y="6272853"/>
              <a:ext cx="318325" cy="447866"/>
            </a:xfrm>
            <a:custGeom>
              <a:avLst/>
              <a:gdLst>
                <a:gd name="T0" fmla="*/ 0 w 1287"/>
                <a:gd name="T1" fmla="*/ 658 h 1813"/>
                <a:gd name="T2" fmla="*/ 0 w 1287"/>
                <a:gd name="T3" fmla="*/ 658 h 1813"/>
                <a:gd name="T4" fmla="*/ 104 w 1287"/>
                <a:gd name="T5" fmla="*/ 639 h 1813"/>
                <a:gd name="T6" fmla="*/ 248 w 1287"/>
                <a:gd name="T7" fmla="*/ 372 h 1813"/>
                <a:gd name="T8" fmla="*/ 362 w 1287"/>
                <a:gd name="T9" fmla="*/ 277 h 1813"/>
                <a:gd name="T10" fmla="*/ 429 w 1287"/>
                <a:gd name="T11" fmla="*/ 105 h 1813"/>
                <a:gd name="T12" fmla="*/ 429 w 1287"/>
                <a:gd name="T13" fmla="*/ 105 h 1813"/>
                <a:gd name="T14" fmla="*/ 581 w 1287"/>
                <a:gd name="T15" fmla="*/ 143 h 1813"/>
                <a:gd name="T16" fmla="*/ 686 w 1287"/>
                <a:gd name="T17" fmla="*/ 86 h 1813"/>
                <a:gd name="T18" fmla="*/ 772 w 1287"/>
                <a:gd name="T19" fmla="*/ 0 h 1813"/>
                <a:gd name="T20" fmla="*/ 781 w 1287"/>
                <a:gd name="T21" fmla="*/ 76 h 1813"/>
                <a:gd name="T22" fmla="*/ 848 w 1287"/>
                <a:gd name="T23" fmla="*/ 201 h 1813"/>
                <a:gd name="T24" fmla="*/ 982 w 1287"/>
                <a:gd name="T25" fmla="*/ 172 h 1813"/>
                <a:gd name="T26" fmla="*/ 1133 w 1287"/>
                <a:gd name="T27" fmla="*/ 181 h 1813"/>
                <a:gd name="T28" fmla="*/ 1267 w 1287"/>
                <a:gd name="T29" fmla="*/ 201 h 1813"/>
                <a:gd name="T30" fmla="*/ 1267 w 1287"/>
                <a:gd name="T31" fmla="*/ 201 h 1813"/>
                <a:gd name="T32" fmla="*/ 1286 w 1287"/>
                <a:gd name="T33" fmla="*/ 258 h 1813"/>
                <a:gd name="T34" fmla="*/ 1124 w 1287"/>
                <a:gd name="T35" fmla="*/ 382 h 1813"/>
                <a:gd name="T36" fmla="*/ 1001 w 1287"/>
                <a:gd name="T37" fmla="*/ 468 h 1813"/>
                <a:gd name="T38" fmla="*/ 944 w 1287"/>
                <a:gd name="T39" fmla="*/ 744 h 1813"/>
                <a:gd name="T40" fmla="*/ 1049 w 1287"/>
                <a:gd name="T41" fmla="*/ 1011 h 1813"/>
                <a:gd name="T42" fmla="*/ 1068 w 1287"/>
                <a:gd name="T43" fmla="*/ 1106 h 1813"/>
                <a:gd name="T44" fmla="*/ 1096 w 1287"/>
                <a:gd name="T45" fmla="*/ 1221 h 1813"/>
                <a:gd name="T46" fmla="*/ 1124 w 1287"/>
                <a:gd name="T47" fmla="*/ 1354 h 1813"/>
                <a:gd name="T48" fmla="*/ 1124 w 1287"/>
                <a:gd name="T49" fmla="*/ 1354 h 1813"/>
                <a:gd name="T50" fmla="*/ 982 w 1287"/>
                <a:gd name="T51" fmla="*/ 1373 h 1813"/>
                <a:gd name="T52" fmla="*/ 820 w 1287"/>
                <a:gd name="T53" fmla="*/ 1488 h 1813"/>
                <a:gd name="T54" fmla="*/ 705 w 1287"/>
                <a:gd name="T55" fmla="*/ 1640 h 1813"/>
                <a:gd name="T56" fmla="*/ 515 w 1287"/>
                <a:gd name="T57" fmla="*/ 1803 h 1813"/>
                <a:gd name="T58" fmla="*/ 381 w 1287"/>
                <a:gd name="T59" fmla="*/ 1612 h 1813"/>
                <a:gd name="T60" fmla="*/ 276 w 1287"/>
                <a:gd name="T61" fmla="*/ 1545 h 1813"/>
                <a:gd name="T62" fmla="*/ 362 w 1287"/>
                <a:gd name="T63" fmla="*/ 1316 h 1813"/>
                <a:gd name="T64" fmla="*/ 448 w 1287"/>
                <a:gd name="T65" fmla="*/ 1183 h 1813"/>
                <a:gd name="T66" fmla="*/ 438 w 1287"/>
                <a:gd name="T67" fmla="*/ 1068 h 1813"/>
                <a:gd name="T68" fmla="*/ 467 w 1287"/>
                <a:gd name="T69" fmla="*/ 992 h 1813"/>
                <a:gd name="T70" fmla="*/ 381 w 1287"/>
                <a:gd name="T71" fmla="*/ 877 h 1813"/>
                <a:gd name="T72" fmla="*/ 476 w 1287"/>
                <a:gd name="T73" fmla="*/ 820 h 1813"/>
                <a:gd name="T74" fmla="*/ 400 w 1287"/>
                <a:gd name="T75" fmla="*/ 725 h 1813"/>
                <a:gd name="T76" fmla="*/ 286 w 1287"/>
                <a:gd name="T77" fmla="*/ 725 h 1813"/>
                <a:gd name="T78" fmla="*/ 219 w 1287"/>
                <a:gd name="T79" fmla="*/ 696 h 1813"/>
                <a:gd name="T80" fmla="*/ 114 w 1287"/>
                <a:gd name="T81" fmla="*/ 773 h 1813"/>
                <a:gd name="T82" fmla="*/ 0 w 1287"/>
                <a:gd name="T83" fmla="*/ 687 h 1813"/>
                <a:gd name="T84" fmla="*/ 0 w 1287"/>
                <a:gd name="T85" fmla="*/ 658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7" h="1813">
                  <a:moveTo>
                    <a:pt x="0" y="658"/>
                  </a:moveTo>
                  <a:lnTo>
                    <a:pt x="0" y="658"/>
                  </a:lnTo>
                  <a:cubicBezTo>
                    <a:pt x="104" y="639"/>
                    <a:pt x="104" y="639"/>
                    <a:pt x="104" y="639"/>
                  </a:cubicBezTo>
                  <a:cubicBezTo>
                    <a:pt x="181" y="620"/>
                    <a:pt x="85" y="401"/>
                    <a:pt x="248" y="372"/>
                  </a:cubicBezTo>
                  <a:cubicBezTo>
                    <a:pt x="314" y="353"/>
                    <a:pt x="324" y="334"/>
                    <a:pt x="362" y="277"/>
                  </a:cubicBezTo>
                  <a:cubicBezTo>
                    <a:pt x="390" y="219"/>
                    <a:pt x="410" y="162"/>
                    <a:pt x="429" y="105"/>
                  </a:cubicBezTo>
                  <a:lnTo>
                    <a:pt x="429" y="105"/>
                  </a:lnTo>
                  <a:cubicBezTo>
                    <a:pt x="581" y="143"/>
                    <a:pt x="581" y="143"/>
                    <a:pt x="581" y="143"/>
                  </a:cubicBezTo>
                  <a:cubicBezTo>
                    <a:pt x="610" y="153"/>
                    <a:pt x="657" y="105"/>
                    <a:pt x="686" y="86"/>
                  </a:cubicBezTo>
                  <a:cubicBezTo>
                    <a:pt x="705" y="67"/>
                    <a:pt x="743" y="10"/>
                    <a:pt x="772" y="0"/>
                  </a:cubicBezTo>
                  <a:cubicBezTo>
                    <a:pt x="791" y="0"/>
                    <a:pt x="781" y="57"/>
                    <a:pt x="781" y="76"/>
                  </a:cubicBezTo>
                  <a:cubicBezTo>
                    <a:pt x="781" y="124"/>
                    <a:pt x="791" y="181"/>
                    <a:pt x="848" y="201"/>
                  </a:cubicBezTo>
                  <a:cubicBezTo>
                    <a:pt x="886" y="210"/>
                    <a:pt x="934" y="162"/>
                    <a:pt x="982" y="172"/>
                  </a:cubicBezTo>
                  <a:cubicBezTo>
                    <a:pt x="1020" y="191"/>
                    <a:pt x="1106" y="134"/>
                    <a:pt x="1133" y="181"/>
                  </a:cubicBezTo>
                  <a:cubicBezTo>
                    <a:pt x="1162" y="219"/>
                    <a:pt x="1238" y="210"/>
                    <a:pt x="1267" y="201"/>
                  </a:cubicBezTo>
                  <a:lnTo>
                    <a:pt x="1267" y="201"/>
                  </a:lnTo>
                  <a:cubicBezTo>
                    <a:pt x="1286" y="258"/>
                    <a:pt x="1286" y="258"/>
                    <a:pt x="1286" y="258"/>
                  </a:cubicBezTo>
                  <a:cubicBezTo>
                    <a:pt x="1286" y="305"/>
                    <a:pt x="1162" y="363"/>
                    <a:pt x="1124" y="382"/>
                  </a:cubicBezTo>
                  <a:cubicBezTo>
                    <a:pt x="1068" y="401"/>
                    <a:pt x="1049" y="439"/>
                    <a:pt x="1001" y="468"/>
                  </a:cubicBezTo>
                  <a:cubicBezTo>
                    <a:pt x="924" y="515"/>
                    <a:pt x="944" y="658"/>
                    <a:pt x="944" y="744"/>
                  </a:cubicBezTo>
                  <a:cubicBezTo>
                    <a:pt x="934" y="877"/>
                    <a:pt x="953" y="916"/>
                    <a:pt x="1049" y="1011"/>
                  </a:cubicBezTo>
                  <a:cubicBezTo>
                    <a:pt x="1049" y="1049"/>
                    <a:pt x="1068" y="1068"/>
                    <a:pt x="1068" y="1106"/>
                  </a:cubicBezTo>
                  <a:cubicBezTo>
                    <a:pt x="1068" y="1144"/>
                    <a:pt x="1087" y="1183"/>
                    <a:pt x="1096" y="1221"/>
                  </a:cubicBezTo>
                  <a:cubicBezTo>
                    <a:pt x="1115" y="1249"/>
                    <a:pt x="1124" y="1326"/>
                    <a:pt x="1124" y="1354"/>
                  </a:cubicBezTo>
                  <a:lnTo>
                    <a:pt x="1124" y="1354"/>
                  </a:lnTo>
                  <a:cubicBezTo>
                    <a:pt x="1077" y="1383"/>
                    <a:pt x="1049" y="1373"/>
                    <a:pt x="982" y="1373"/>
                  </a:cubicBezTo>
                  <a:cubicBezTo>
                    <a:pt x="886" y="1373"/>
                    <a:pt x="886" y="1498"/>
                    <a:pt x="820" y="1488"/>
                  </a:cubicBezTo>
                  <a:cubicBezTo>
                    <a:pt x="686" y="1488"/>
                    <a:pt x="743" y="1555"/>
                    <a:pt x="705" y="1640"/>
                  </a:cubicBezTo>
                  <a:cubicBezTo>
                    <a:pt x="686" y="1688"/>
                    <a:pt x="562" y="1774"/>
                    <a:pt x="515" y="1803"/>
                  </a:cubicBezTo>
                  <a:cubicBezTo>
                    <a:pt x="495" y="1812"/>
                    <a:pt x="400" y="1640"/>
                    <a:pt x="381" y="1612"/>
                  </a:cubicBezTo>
                  <a:cubicBezTo>
                    <a:pt x="352" y="1564"/>
                    <a:pt x="286" y="1640"/>
                    <a:pt x="276" y="1545"/>
                  </a:cubicBezTo>
                  <a:cubicBezTo>
                    <a:pt x="257" y="1469"/>
                    <a:pt x="238" y="1307"/>
                    <a:pt x="362" y="1316"/>
                  </a:cubicBezTo>
                  <a:cubicBezTo>
                    <a:pt x="419" y="1326"/>
                    <a:pt x="448" y="1230"/>
                    <a:pt x="448" y="1183"/>
                  </a:cubicBezTo>
                  <a:cubicBezTo>
                    <a:pt x="448" y="1144"/>
                    <a:pt x="438" y="1106"/>
                    <a:pt x="438" y="1068"/>
                  </a:cubicBezTo>
                  <a:cubicBezTo>
                    <a:pt x="438" y="1040"/>
                    <a:pt x="467" y="1011"/>
                    <a:pt x="467" y="992"/>
                  </a:cubicBezTo>
                  <a:cubicBezTo>
                    <a:pt x="467" y="944"/>
                    <a:pt x="305" y="925"/>
                    <a:pt x="381" y="877"/>
                  </a:cubicBezTo>
                  <a:cubicBezTo>
                    <a:pt x="410" y="858"/>
                    <a:pt x="476" y="839"/>
                    <a:pt x="476" y="820"/>
                  </a:cubicBezTo>
                  <a:cubicBezTo>
                    <a:pt x="476" y="782"/>
                    <a:pt x="438" y="735"/>
                    <a:pt x="400" y="725"/>
                  </a:cubicBezTo>
                  <a:cubicBezTo>
                    <a:pt x="372" y="715"/>
                    <a:pt x="324" y="735"/>
                    <a:pt x="286" y="725"/>
                  </a:cubicBezTo>
                  <a:cubicBezTo>
                    <a:pt x="267" y="725"/>
                    <a:pt x="248" y="677"/>
                    <a:pt x="219" y="696"/>
                  </a:cubicBezTo>
                  <a:cubicBezTo>
                    <a:pt x="190" y="725"/>
                    <a:pt x="152" y="782"/>
                    <a:pt x="114" y="773"/>
                  </a:cubicBezTo>
                  <a:cubicBezTo>
                    <a:pt x="85" y="763"/>
                    <a:pt x="0" y="715"/>
                    <a:pt x="0" y="687"/>
                  </a:cubicBezTo>
                  <a:cubicBezTo>
                    <a:pt x="0" y="677"/>
                    <a:pt x="0" y="668"/>
                    <a:pt x="0" y="65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203" name="Freeform 71">
              <a:extLst>
                <a:ext uri="{FF2B5EF4-FFF2-40B4-BE49-F238E27FC236}">
                  <a16:creationId xmlns:a16="http://schemas.microsoft.com/office/drawing/2014/main" id="{85B0A358-4917-47B4-9C97-1582F8524255}"/>
                </a:ext>
              </a:extLst>
            </p:cNvPr>
            <p:cNvSpPr>
              <a:spLocks noChangeArrowheads="1"/>
            </p:cNvSpPr>
            <p:nvPr/>
          </p:nvSpPr>
          <p:spPr bwMode="auto">
            <a:xfrm>
              <a:off x="6066450" y="6178856"/>
              <a:ext cx="296998" cy="148499"/>
            </a:xfrm>
            <a:custGeom>
              <a:avLst/>
              <a:gdLst>
                <a:gd name="T0" fmla="*/ 66631 w 1202"/>
                <a:gd name="T1" fmla="*/ 240793 h 601"/>
                <a:gd name="T2" fmla="*/ 66631 w 1202"/>
                <a:gd name="T3" fmla="*/ 240793 h 601"/>
                <a:gd name="T4" fmla="*/ 142213 w 1202"/>
                <a:gd name="T5" fmla="*/ 259621 h 601"/>
                <a:gd name="T6" fmla="*/ 194424 w 1202"/>
                <a:gd name="T7" fmla="*/ 231379 h 601"/>
                <a:gd name="T8" fmla="*/ 237188 w 1202"/>
                <a:gd name="T9" fmla="*/ 188770 h 601"/>
                <a:gd name="T10" fmla="*/ 241663 w 1202"/>
                <a:gd name="T11" fmla="*/ 226425 h 601"/>
                <a:gd name="T12" fmla="*/ 274979 w 1202"/>
                <a:gd name="T13" fmla="*/ 288357 h 601"/>
                <a:gd name="T14" fmla="*/ 341610 w 1202"/>
                <a:gd name="T15" fmla="*/ 273989 h 601"/>
                <a:gd name="T16" fmla="*/ 416694 w 1202"/>
                <a:gd name="T17" fmla="*/ 278448 h 601"/>
                <a:gd name="T18" fmla="*/ 483326 w 1202"/>
                <a:gd name="T19" fmla="*/ 288357 h 601"/>
                <a:gd name="T20" fmla="*/ 483326 w 1202"/>
                <a:gd name="T21" fmla="*/ 288357 h 601"/>
                <a:gd name="T22" fmla="*/ 483326 w 1202"/>
                <a:gd name="T23" fmla="*/ 240793 h 601"/>
                <a:gd name="T24" fmla="*/ 530564 w 1202"/>
                <a:gd name="T25" fmla="*/ 255162 h 601"/>
                <a:gd name="T26" fmla="*/ 597196 w 1202"/>
                <a:gd name="T27" fmla="*/ 278448 h 601"/>
                <a:gd name="T28" fmla="*/ 597196 w 1202"/>
                <a:gd name="T29" fmla="*/ 278448 h 601"/>
                <a:gd name="T30" fmla="*/ 592223 w 1202"/>
                <a:gd name="T31" fmla="*/ 269034 h 601"/>
                <a:gd name="T32" fmla="*/ 488298 w 1202"/>
                <a:gd name="T33" fmla="*/ 89678 h 601"/>
                <a:gd name="T34" fmla="*/ 317742 w 1202"/>
                <a:gd name="T35" fmla="*/ 13873 h 601"/>
                <a:gd name="T36" fmla="*/ 180004 w 1202"/>
                <a:gd name="T37" fmla="*/ 28241 h 601"/>
                <a:gd name="T38" fmla="*/ 47239 w 1202"/>
                <a:gd name="T39" fmla="*/ 47069 h 601"/>
                <a:gd name="T40" fmla="*/ 33316 w 1202"/>
                <a:gd name="T41" fmla="*/ 52023 h 601"/>
                <a:gd name="T42" fmla="*/ 33316 w 1202"/>
                <a:gd name="T43" fmla="*/ 52023 h 601"/>
                <a:gd name="T44" fmla="*/ 9448 w 1202"/>
                <a:gd name="T45" fmla="*/ 117919 h 601"/>
                <a:gd name="T46" fmla="*/ 14420 w 1202"/>
                <a:gd name="T47" fmla="*/ 164988 h 601"/>
                <a:gd name="T48" fmla="*/ 66631 w 1202"/>
                <a:gd name="T49" fmla="*/ 240793 h 6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02" h="601">
                  <a:moveTo>
                    <a:pt x="134" y="486"/>
                  </a:moveTo>
                  <a:lnTo>
                    <a:pt x="134" y="486"/>
                  </a:lnTo>
                  <a:cubicBezTo>
                    <a:pt x="286" y="524"/>
                    <a:pt x="286" y="524"/>
                    <a:pt x="286" y="524"/>
                  </a:cubicBezTo>
                  <a:cubicBezTo>
                    <a:pt x="315" y="534"/>
                    <a:pt x="362" y="486"/>
                    <a:pt x="391" y="467"/>
                  </a:cubicBezTo>
                  <a:cubicBezTo>
                    <a:pt x="410" y="448"/>
                    <a:pt x="448" y="391"/>
                    <a:pt x="477" y="381"/>
                  </a:cubicBezTo>
                  <a:cubicBezTo>
                    <a:pt x="496" y="381"/>
                    <a:pt x="486" y="438"/>
                    <a:pt x="486" y="457"/>
                  </a:cubicBezTo>
                  <a:cubicBezTo>
                    <a:pt x="486" y="505"/>
                    <a:pt x="496" y="562"/>
                    <a:pt x="553" y="582"/>
                  </a:cubicBezTo>
                  <a:cubicBezTo>
                    <a:pt x="591" y="591"/>
                    <a:pt x="639" y="543"/>
                    <a:pt x="687" y="553"/>
                  </a:cubicBezTo>
                  <a:cubicBezTo>
                    <a:pt x="725" y="572"/>
                    <a:pt x="811" y="515"/>
                    <a:pt x="838" y="562"/>
                  </a:cubicBezTo>
                  <a:cubicBezTo>
                    <a:pt x="867" y="600"/>
                    <a:pt x="943" y="591"/>
                    <a:pt x="972" y="582"/>
                  </a:cubicBezTo>
                  <a:cubicBezTo>
                    <a:pt x="972" y="553"/>
                    <a:pt x="962" y="505"/>
                    <a:pt x="972" y="486"/>
                  </a:cubicBezTo>
                  <a:cubicBezTo>
                    <a:pt x="1010" y="448"/>
                    <a:pt x="1048" y="467"/>
                    <a:pt x="1067" y="515"/>
                  </a:cubicBezTo>
                  <a:cubicBezTo>
                    <a:pt x="1077" y="553"/>
                    <a:pt x="1163" y="572"/>
                    <a:pt x="1201" y="562"/>
                  </a:cubicBezTo>
                  <a:cubicBezTo>
                    <a:pt x="1191" y="562"/>
                    <a:pt x="1191" y="553"/>
                    <a:pt x="1191" y="543"/>
                  </a:cubicBezTo>
                  <a:cubicBezTo>
                    <a:pt x="1144" y="429"/>
                    <a:pt x="1048" y="286"/>
                    <a:pt x="982" y="181"/>
                  </a:cubicBezTo>
                  <a:cubicBezTo>
                    <a:pt x="915" y="76"/>
                    <a:pt x="763" y="0"/>
                    <a:pt x="639" y="28"/>
                  </a:cubicBezTo>
                  <a:cubicBezTo>
                    <a:pt x="544" y="47"/>
                    <a:pt x="458" y="47"/>
                    <a:pt x="362" y="57"/>
                  </a:cubicBezTo>
                  <a:cubicBezTo>
                    <a:pt x="277" y="76"/>
                    <a:pt x="172" y="57"/>
                    <a:pt x="95" y="95"/>
                  </a:cubicBezTo>
                  <a:cubicBezTo>
                    <a:pt x="86" y="105"/>
                    <a:pt x="77" y="105"/>
                    <a:pt x="67" y="105"/>
                  </a:cubicBezTo>
                  <a:cubicBezTo>
                    <a:pt x="57" y="143"/>
                    <a:pt x="38" y="200"/>
                    <a:pt x="19" y="238"/>
                  </a:cubicBezTo>
                  <a:cubicBezTo>
                    <a:pt x="0" y="276"/>
                    <a:pt x="0" y="295"/>
                    <a:pt x="29" y="333"/>
                  </a:cubicBezTo>
                  <a:cubicBezTo>
                    <a:pt x="67" y="381"/>
                    <a:pt x="124" y="419"/>
                    <a:pt x="134" y="48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4" name="Freeform 72">
              <a:extLst>
                <a:ext uri="{FF2B5EF4-FFF2-40B4-BE49-F238E27FC236}">
                  <a16:creationId xmlns:a16="http://schemas.microsoft.com/office/drawing/2014/main" id="{CCB99E08-1A25-4609-9DD1-3349847D7967}"/>
                </a:ext>
              </a:extLst>
            </p:cNvPr>
            <p:cNvSpPr>
              <a:spLocks noChangeArrowheads="1"/>
            </p:cNvSpPr>
            <p:nvPr/>
          </p:nvSpPr>
          <p:spPr bwMode="auto">
            <a:xfrm>
              <a:off x="5000890" y="4952949"/>
              <a:ext cx="676145" cy="644549"/>
            </a:xfrm>
            <a:custGeom>
              <a:avLst/>
              <a:gdLst>
                <a:gd name="T0" fmla="*/ 1230977 w 2738"/>
                <a:gd name="T1" fmla="*/ 255916 h 2604"/>
                <a:gd name="T2" fmla="*/ 1273682 w 2738"/>
                <a:gd name="T3" fmla="*/ 179886 h 2604"/>
                <a:gd name="T4" fmla="*/ 1335255 w 2738"/>
                <a:gd name="T5" fmla="*/ 222622 h 2604"/>
                <a:gd name="T6" fmla="*/ 1306951 w 2738"/>
                <a:gd name="T7" fmla="*/ 284240 h 2604"/>
                <a:gd name="T8" fmla="*/ 1230977 w 2738"/>
                <a:gd name="T9" fmla="*/ 279271 h 2604"/>
                <a:gd name="T10" fmla="*/ 1321352 w 2738"/>
                <a:gd name="T11" fmla="*/ 84974 h 2604"/>
                <a:gd name="T12" fmla="*/ 1292551 w 2738"/>
                <a:gd name="T13" fmla="*/ 80502 h 2604"/>
                <a:gd name="T14" fmla="*/ 1264247 w 2738"/>
                <a:gd name="T15" fmla="*/ 0 h 2604"/>
                <a:gd name="T16" fmla="*/ 1335255 w 2738"/>
                <a:gd name="T17" fmla="*/ 9442 h 2604"/>
                <a:gd name="T18" fmla="*/ 1325821 w 2738"/>
                <a:gd name="T19" fmla="*/ 99385 h 2604"/>
                <a:gd name="T20" fmla="*/ 1084492 w 2738"/>
                <a:gd name="T21" fmla="*/ 411950 h 2604"/>
                <a:gd name="T22" fmla="*/ 1055691 w 2738"/>
                <a:gd name="T23" fmla="*/ 407477 h 2604"/>
                <a:gd name="T24" fmla="*/ 899771 w 2738"/>
                <a:gd name="T25" fmla="*/ 430833 h 2604"/>
                <a:gd name="T26" fmla="*/ 752788 w 2738"/>
                <a:gd name="T27" fmla="*/ 516304 h 2604"/>
                <a:gd name="T28" fmla="*/ 667379 w 2738"/>
                <a:gd name="T29" fmla="*/ 492451 h 2604"/>
                <a:gd name="T30" fmla="*/ 681780 w 2738"/>
                <a:gd name="T31" fmla="*/ 350331 h 2604"/>
                <a:gd name="T32" fmla="*/ 644041 w 2738"/>
                <a:gd name="T33" fmla="*/ 255916 h 2604"/>
                <a:gd name="T34" fmla="*/ 568067 w 2738"/>
                <a:gd name="T35" fmla="*/ 80502 h 2604"/>
                <a:gd name="T36" fmla="*/ 340642 w 2738"/>
                <a:gd name="T37" fmla="*/ 56649 h 2604"/>
                <a:gd name="T38" fmla="*/ 231894 w 2738"/>
                <a:gd name="T39" fmla="*/ 161003 h 2604"/>
                <a:gd name="T40" fmla="*/ 241329 w 2738"/>
                <a:gd name="T41" fmla="*/ 213180 h 2604"/>
                <a:gd name="T42" fmla="*/ 127616 w 2738"/>
                <a:gd name="T43" fmla="*/ 378656 h 2604"/>
                <a:gd name="T44" fmla="*/ 23338 w 2738"/>
                <a:gd name="T45" fmla="*/ 416919 h 2604"/>
                <a:gd name="T46" fmla="*/ 42704 w 2738"/>
                <a:gd name="T47" fmla="*/ 459654 h 2604"/>
                <a:gd name="T48" fmla="*/ 18869 w 2738"/>
                <a:gd name="T49" fmla="*/ 540156 h 2604"/>
                <a:gd name="T50" fmla="*/ 18869 w 2738"/>
                <a:gd name="T51" fmla="*/ 682276 h 2604"/>
                <a:gd name="T52" fmla="*/ 52139 w 2738"/>
                <a:gd name="T53" fmla="*/ 814955 h 2604"/>
                <a:gd name="T54" fmla="*/ 99312 w 2738"/>
                <a:gd name="T55" fmla="*/ 947633 h 2604"/>
                <a:gd name="T56" fmla="*/ 179755 w 2738"/>
                <a:gd name="T57" fmla="*/ 1014221 h 2604"/>
                <a:gd name="T58" fmla="*/ 250764 w 2738"/>
                <a:gd name="T59" fmla="*/ 962044 h 2604"/>
                <a:gd name="T60" fmla="*/ 383346 w 2738"/>
                <a:gd name="T61" fmla="*/ 990369 h 2604"/>
                <a:gd name="T62" fmla="*/ 596371 w 2738"/>
                <a:gd name="T63" fmla="*/ 1241315 h 2604"/>
                <a:gd name="T64" fmla="*/ 700649 w 2738"/>
                <a:gd name="T65" fmla="*/ 1269640 h 2604"/>
                <a:gd name="T66" fmla="*/ 771657 w 2738"/>
                <a:gd name="T67" fmla="*/ 1094723 h 2604"/>
                <a:gd name="T68" fmla="*/ 852101 w 2738"/>
                <a:gd name="T69" fmla="*/ 933222 h 2604"/>
                <a:gd name="T70" fmla="*/ 951910 w 2738"/>
                <a:gd name="T71" fmla="*/ 743895 h 2604"/>
                <a:gd name="T72" fmla="*/ 1055691 w 2738"/>
                <a:gd name="T73" fmla="*/ 687245 h 2604"/>
                <a:gd name="T74" fmla="*/ 1041787 w 2738"/>
                <a:gd name="T75" fmla="*/ 554567 h 2604"/>
                <a:gd name="T76" fmla="*/ 1075057 w 2738"/>
                <a:gd name="T77" fmla="*/ 473568 h 26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38" h="2604">
                  <a:moveTo>
                    <a:pt x="2479" y="515"/>
                  </a:moveTo>
                  <a:lnTo>
                    <a:pt x="2479" y="515"/>
                  </a:lnTo>
                  <a:cubicBezTo>
                    <a:pt x="2479" y="476"/>
                    <a:pt x="2470" y="438"/>
                    <a:pt x="2470" y="400"/>
                  </a:cubicBezTo>
                  <a:cubicBezTo>
                    <a:pt x="2470" y="343"/>
                    <a:pt x="2517" y="353"/>
                    <a:pt x="2565" y="362"/>
                  </a:cubicBezTo>
                  <a:cubicBezTo>
                    <a:pt x="2603" y="362"/>
                    <a:pt x="2679" y="333"/>
                    <a:pt x="2708" y="343"/>
                  </a:cubicBezTo>
                  <a:cubicBezTo>
                    <a:pt x="2708" y="381"/>
                    <a:pt x="2689" y="410"/>
                    <a:pt x="2689" y="448"/>
                  </a:cubicBezTo>
                  <a:cubicBezTo>
                    <a:pt x="2698" y="486"/>
                    <a:pt x="2698" y="505"/>
                    <a:pt x="2670" y="534"/>
                  </a:cubicBezTo>
                  <a:cubicBezTo>
                    <a:pt x="2651" y="553"/>
                    <a:pt x="2641" y="553"/>
                    <a:pt x="2632" y="572"/>
                  </a:cubicBezTo>
                  <a:cubicBezTo>
                    <a:pt x="2613" y="610"/>
                    <a:pt x="2594" y="648"/>
                    <a:pt x="2556" y="658"/>
                  </a:cubicBezTo>
                  <a:cubicBezTo>
                    <a:pt x="2479" y="677"/>
                    <a:pt x="2479" y="610"/>
                    <a:pt x="2479" y="562"/>
                  </a:cubicBezTo>
                  <a:cubicBezTo>
                    <a:pt x="2479" y="515"/>
                    <a:pt x="2479" y="515"/>
                    <a:pt x="2479" y="515"/>
                  </a:cubicBezTo>
                  <a:close/>
                  <a:moveTo>
                    <a:pt x="2661" y="171"/>
                  </a:moveTo>
                  <a:lnTo>
                    <a:pt x="2661" y="171"/>
                  </a:lnTo>
                  <a:cubicBezTo>
                    <a:pt x="2641" y="181"/>
                    <a:pt x="2613" y="171"/>
                    <a:pt x="2603" y="162"/>
                  </a:cubicBezTo>
                  <a:cubicBezTo>
                    <a:pt x="2584" y="152"/>
                    <a:pt x="2556" y="124"/>
                    <a:pt x="2546" y="114"/>
                  </a:cubicBezTo>
                  <a:cubicBezTo>
                    <a:pt x="2527" y="95"/>
                    <a:pt x="2508" y="9"/>
                    <a:pt x="2546" y="0"/>
                  </a:cubicBezTo>
                  <a:cubicBezTo>
                    <a:pt x="2565" y="0"/>
                    <a:pt x="2574" y="9"/>
                    <a:pt x="2594" y="9"/>
                  </a:cubicBezTo>
                  <a:cubicBezTo>
                    <a:pt x="2622" y="9"/>
                    <a:pt x="2661" y="9"/>
                    <a:pt x="2689" y="19"/>
                  </a:cubicBezTo>
                  <a:cubicBezTo>
                    <a:pt x="2708" y="28"/>
                    <a:pt x="2708" y="104"/>
                    <a:pt x="2708" y="124"/>
                  </a:cubicBezTo>
                  <a:cubicBezTo>
                    <a:pt x="2718" y="171"/>
                    <a:pt x="2737" y="200"/>
                    <a:pt x="2670" y="200"/>
                  </a:cubicBezTo>
                  <a:cubicBezTo>
                    <a:pt x="2661" y="171"/>
                    <a:pt x="2661" y="171"/>
                    <a:pt x="2661" y="171"/>
                  </a:cubicBezTo>
                  <a:close/>
                  <a:moveTo>
                    <a:pt x="2184" y="829"/>
                  </a:moveTo>
                  <a:lnTo>
                    <a:pt x="2184" y="829"/>
                  </a:lnTo>
                  <a:cubicBezTo>
                    <a:pt x="2155" y="820"/>
                    <a:pt x="2136" y="820"/>
                    <a:pt x="2126" y="820"/>
                  </a:cubicBezTo>
                  <a:cubicBezTo>
                    <a:pt x="2079" y="801"/>
                    <a:pt x="2069" y="762"/>
                    <a:pt x="2031" y="820"/>
                  </a:cubicBezTo>
                  <a:cubicBezTo>
                    <a:pt x="1983" y="915"/>
                    <a:pt x="1888" y="896"/>
                    <a:pt x="1812" y="867"/>
                  </a:cubicBezTo>
                  <a:cubicBezTo>
                    <a:pt x="1754" y="849"/>
                    <a:pt x="1764" y="963"/>
                    <a:pt x="1726" y="991"/>
                  </a:cubicBezTo>
                  <a:cubicBezTo>
                    <a:pt x="1669" y="1049"/>
                    <a:pt x="1583" y="1001"/>
                    <a:pt x="1516" y="1039"/>
                  </a:cubicBezTo>
                  <a:cubicBezTo>
                    <a:pt x="1487" y="1058"/>
                    <a:pt x="1459" y="1001"/>
                    <a:pt x="1449" y="982"/>
                  </a:cubicBezTo>
                  <a:cubicBezTo>
                    <a:pt x="1402" y="944"/>
                    <a:pt x="1382" y="1001"/>
                    <a:pt x="1344" y="991"/>
                  </a:cubicBezTo>
                  <a:cubicBezTo>
                    <a:pt x="1287" y="972"/>
                    <a:pt x="1287" y="887"/>
                    <a:pt x="1268" y="839"/>
                  </a:cubicBezTo>
                  <a:cubicBezTo>
                    <a:pt x="1268" y="791"/>
                    <a:pt x="1335" y="734"/>
                    <a:pt x="1373" y="705"/>
                  </a:cubicBezTo>
                  <a:cubicBezTo>
                    <a:pt x="1449" y="677"/>
                    <a:pt x="1402" y="648"/>
                    <a:pt x="1364" y="610"/>
                  </a:cubicBezTo>
                  <a:cubicBezTo>
                    <a:pt x="1335" y="581"/>
                    <a:pt x="1306" y="543"/>
                    <a:pt x="1297" y="515"/>
                  </a:cubicBezTo>
                  <a:cubicBezTo>
                    <a:pt x="1259" y="429"/>
                    <a:pt x="1182" y="295"/>
                    <a:pt x="1144" y="162"/>
                  </a:cubicBezTo>
                  <a:cubicBezTo>
                    <a:pt x="1068" y="162"/>
                    <a:pt x="925" y="152"/>
                    <a:pt x="858" y="200"/>
                  </a:cubicBezTo>
                  <a:cubicBezTo>
                    <a:pt x="763" y="257"/>
                    <a:pt x="763" y="133"/>
                    <a:pt x="686" y="114"/>
                  </a:cubicBezTo>
                  <a:cubicBezTo>
                    <a:pt x="648" y="114"/>
                    <a:pt x="601" y="171"/>
                    <a:pt x="563" y="190"/>
                  </a:cubicBezTo>
                  <a:cubicBezTo>
                    <a:pt x="496" y="209"/>
                    <a:pt x="505" y="276"/>
                    <a:pt x="467" y="324"/>
                  </a:cubicBezTo>
                  <a:cubicBezTo>
                    <a:pt x="486" y="429"/>
                    <a:pt x="486" y="429"/>
                    <a:pt x="486" y="429"/>
                  </a:cubicBezTo>
                  <a:cubicBezTo>
                    <a:pt x="476" y="495"/>
                    <a:pt x="410" y="495"/>
                    <a:pt x="362" y="534"/>
                  </a:cubicBezTo>
                  <a:cubicBezTo>
                    <a:pt x="314" y="581"/>
                    <a:pt x="362" y="782"/>
                    <a:pt x="257" y="762"/>
                  </a:cubicBezTo>
                  <a:cubicBezTo>
                    <a:pt x="219" y="753"/>
                    <a:pt x="181" y="715"/>
                    <a:pt x="133" y="753"/>
                  </a:cubicBezTo>
                  <a:cubicBezTo>
                    <a:pt x="105" y="772"/>
                    <a:pt x="76" y="801"/>
                    <a:pt x="47" y="839"/>
                  </a:cubicBezTo>
                  <a:cubicBezTo>
                    <a:pt x="86" y="925"/>
                    <a:pt x="86" y="925"/>
                    <a:pt x="86" y="925"/>
                  </a:cubicBezTo>
                  <a:cubicBezTo>
                    <a:pt x="57" y="963"/>
                    <a:pt x="47" y="982"/>
                    <a:pt x="38" y="1029"/>
                  </a:cubicBezTo>
                  <a:cubicBezTo>
                    <a:pt x="38" y="1049"/>
                    <a:pt x="47" y="1068"/>
                    <a:pt x="38" y="1087"/>
                  </a:cubicBezTo>
                  <a:cubicBezTo>
                    <a:pt x="9" y="1125"/>
                    <a:pt x="0" y="1192"/>
                    <a:pt x="0" y="1239"/>
                  </a:cubicBezTo>
                  <a:cubicBezTo>
                    <a:pt x="9" y="1287"/>
                    <a:pt x="38" y="1325"/>
                    <a:pt x="38" y="1373"/>
                  </a:cubicBezTo>
                  <a:cubicBezTo>
                    <a:pt x="38" y="1401"/>
                    <a:pt x="28" y="1430"/>
                    <a:pt x="38" y="1459"/>
                  </a:cubicBezTo>
                  <a:cubicBezTo>
                    <a:pt x="38" y="1487"/>
                    <a:pt x="76" y="1621"/>
                    <a:pt x="105" y="1640"/>
                  </a:cubicBezTo>
                  <a:cubicBezTo>
                    <a:pt x="133" y="1659"/>
                    <a:pt x="200" y="1669"/>
                    <a:pt x="200" y="1726"/>
                  </a:cubicBezTo>
                  <a:cubicBezTo>
                    <a:pt x="209" y="1783"/>
                    <a:pt x="124" y="1859"/>
                    <a:pt x="200" y="1907"/>
                  </a:cubicBezTo>
                  <a:cubicBezTo>
                    <a:pt x="257" y="1945"/>
                    <a:pt x="334" y="1974"/>
                    <a:pt x="362" y="2041"/>
                  </a:cubicBezTo>
                  <a:cubicBezTo>
                    <a:pt x="372" y="2041"/>
                    <a:pt x="372" y="2041"/>
                    <a:pt x="372" y="2041"/>
                  </a:cubicBezTo>
                  <a:cubicBezTo>
                    <a:pt x="419" y="2002"/>
                    <a:pt x="448" y="1936"/>
                    <a:pt x="505" y="1936"/>
                  </a:cubicBezTo>
                  <a:cubicBezTo>
                    <a:pt x="677" y="1936"/>
                    <a:pt x="677" y="1936"/>
                    <a:pt x="677" y="1936"/>
                  </a:cubicBezTo>
                  <a:cubicBezTo>
                    <a:pt x="734" y="1936"/>
                    <a:pt x="772" y="1926"/>
                    <a:pt x="772" y="1993"/>
                  </a:cubicBezTo>
                  <a:cubicBezTo>
                    <a:pt x="772" y="2098"/>
                    <a:pt x="772" y="2413"/>
                    <a:pt x="906" y="2451"/>
                  </a:cubicBezTo>
                  <a:cubicBezTo>
                    <a:pt x="1011" y="2489"/>
                    <a:pt x="1087" y="2431"/>
                    <a:pt x="1201" y="2498"/>
                  </a:cubicBezTo>
                  <a:cubicBezTo>
                    <a:pt x="1268" y="2546"/>
                    <a:pt x="1325" y="2603"/>
                    <a:pt x="1411" y="2555"/>
                  </a:cubicBezTo>
                  <a:cubicBezTo>
                    <a:pt x="1392" y="2498"/>
                    <a:pt x="1316" y="2470"/>
                    <a:pt x="1287" y="2413"/>
                  </a:cubicBezTo>
                  <a:cubicBezTo>
                    <a:pt x="1220" y="2260"/>
                    <a:pt x="1478" y="2269"/>
                    <a:pt x="1554" y="2203"/>
                  </a:cubicBezTo>
                  <a:cubicBezTo>
                    <a:pt x="1583" y="2174"/>
                    <a:pt x="1611" y="2107"/>
                    <a:pt x="1631" y="2079"/>
                  </a:cubicBezTo>
                  <a:cubicBezTo>
                    <a:pt x="1669" y="2012"/>
                    <a:pt x="1697" y="1945"/>
                    <a:pt x="1716" y="1878"/>
                  </a:cubicBezTo>
                  <a:cubicBezTo>
                    <a:pt x="1793" y="1783"/>
                    <a:pt x="1745" y="1726"/>
                    <a:pt x="1783" y="1640"/>
                  </a:cubicBezTo>
                  <a:cubicBezTo>
                    <a:pt x="1793" y="1621"/>
                    <a:pt x="1898" y="1506"/>
                    <a:pt x="1917" y="1497"/>
                  </a:cubicBezTo>
                  <a:cubicBezTo>
                    <a:pt x="1964" y="1487"/>
                    <a:pt x="2040" y="1506"/>
                    <a:pt x="2069" y="1459"/>
                  </a:cubicBezTo>
                  <a:cubicBezTo>
                    <a:pt x="2088" y="1421"/>
                    <a:pt x="2088" y="1411"/>
                    <a:pt x="2126" y="1383"/>
                  </a:cubicBezTo>
                  <a:cubicBezTo>
                    <a:pt x="2145" y="1363"/>
                    <a:pt x="2212" y="1278"/>
                    <a:pt x="2193" y="1249"/>
                  </a:cubicBezTo>
                  <a:cubicBezTo>
                    <a:pt x="2145" y="1201"/>
                    <a:pt x="2107" y="1192"/>
                    <a:pt x="2098" y="1116"/>
                  </a:cubicBezTo>
                  <a:cubicBezTo>
                    <a:pt x="2107" y="1096"/>
                    <a:pt x="2107" y="1068"/>
                    <a:pt x="2126" y="1049"/>
                  </a:cubicBezTo>
                  <a:cubicBezTo>
                    <a:pt x="2145" y="1020"/>
                    <a:pt x="2165" y="991"/>
                    <a:pt x="2165" y="953"/>
                  </a:cubicBezTo>
                  <a:cubicBezTo>
                    <a:pt x="2165" y="925"/>
                    <a:pt x="2174" y="858"/>
                    <a:pt x="2184" y="82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p:spPr>
          <p:txBody>
            <a:bodyPr wrap="none" anchor="ctr"/>
            <a:lstStyle/>
            <a:p>
              <a:endParaRPr lang="ru-RU" sz="1872">
                <a:solidFill>
                  <a:srgbClr val="454545"/>
                </a:solidFill>
              </a:endParaRPr>
            </a:p>
          </p:txBody>
        </p:sp>
        <p:sp>
          <p:nvSpPr>
            <p:cNvPr id="205" name="Freeform 73">
              <a:extLst>
                <a:ext uri="{FF2B5EF4-FFF2-40B4-BE49-F238E27FC236}">
                  <a16:creationId xmlns:a16="http://schemas.microsoft.com/office/drawing/2014/main" id="{A86D7D7C-4B99-4B5B-9816-55A5F4FF3B8B}"/>
                </a:ext>
              </a:extLst>
            </p:cNvPr>
            <p:cNvSpPr>
              <a:spLocks noChangeArrowheads="1"/>
            </p:cNvSpPr>
            <p:nvPr/>
          </p:nvSpPr>
          <p:spPr bwMode="auto">
            <a:xfrm>
              <a:off x="5292359" y="6055633"/>
              <a:ext cx="433649" cy="326224"/>
            </a:xfrm>
            <a:custGeom>
              <a:avLst/>
              <a:gdLst>
                <a:gd name="T0" fmla="*/ 94778 w 1756"/>
                <a:gd name="T1" fmla="*/ 568662 h 1317"/>
                <a:gd name="T2" fmla="*/ 104206 w 1756"/>
                <a:gd name="T3" fmla="*/ 530884 h 1317"/>
                <a:gd name="T4" fmla="*/ 128025 w 1756"/>
                <a:gd name="T5" fmla="*/ 540328 h 1317"/>
                <a:gd name="T6" fmla="*/ 118596 w 1756"/>
                <a:gd name="T7" fmla="*/ 578106 h 1317"/>
                <a:gd name="T8" fmla="*/ 94778 w 1756"/>
                <a:gd name="T9" fmla="*/ 568662 h 1317"/>
                <a:gd name="T10" fmla="*/ 4962 w 1756"/>
                <a:gd name="T11" fmla="*/ 544802 h 1317"/>
                <a:gd name="T12" fmla="*/ 75922 w 1756"/>
                <a:gd name="T13" fmla="*/ 525913 h 1317"/>
                <a:gd name="T14" fmla="*/ 38209 w 1756"/>
                <a:gd name="T15" fmla="*/ 554246 h 1317"/>
                <a:gd name="T16" fmla="*/ 0 w 1756"/>
                <a:gd name="T17" fmla="*/ 554246 h 1317"/>
                <a:gd name="T18" fmla="*/ 393006 w 1756"/>
                <a:gd name="T19" fmla="*/ 554246 h 1317"/>
                <a:gd name="T20" fmla="*/ 364721 w 1756"/>
                <a:gd name="T21" fmla="*/ 511994 h 1317"/>
                <a:gd name="T22" fmla="*/ 402434 w 1756"/>
                <a:gd name="T23" fmla="*/ 398163 h 1317"/>
                <a:gd name="T24" fmla="*/ 425756 w 1756"/>
                <a:gd name="T25" fmla="*/ 483661 h 1317"/>
                <a:gd name="T26" fmla="*/ 425756 w 1756"/>
                <a:gd name="T27" fmla="*/ 568662 h 1317"/>
                <a:gd name="T28" fmla="*/ 393006 w 1756"/>
                <a:gd name="T29" fmla="*/ 554246 h 1317"/>
                <a:gd name="T30" fmla="*/ 473393 w 1756"/>
                <a:gd name="T31" fmla="*/ 61638 h 1317"/>
                <a:gd name="T32" fmla="*/ 468431 w 1756"/>
                <a:gd name="T33" fmla="*/ 75556 h 1317"/>
                <a:gd name="T34" fmla="*/ 435681 w 1756"/>
                <a:gd name="T35" fmla="*/ 194359 h 1317"/>
                <a:gd name="T36" fmla="*/ 511106 w 1756"/>
                <a:gd name="T37" fmla="*/ 331554 h 1317"/>
                <a:gd name="T38" fmla="*/ 620274 w 1756"/>
                <a:gd name="T39" fmla="*/ 417052 h 1317"/>
                <a:gd name="T40" fmla="*/ 681805 w 1756"/>
                <a:gd name="T41" fmla="*/ 516468 h 1317"/>
                <a:gd name="T42" fmla="*/ 752268 w 1756"/>
                <a:gd name="T43" fmla="*/ 564188 h 1317"/>
                <a:gd name="T44" fmla="*/ 794943 w 1756"/>
                <a:gd name="T45" fmla="*/ 644715 h 1317"/>
                <a:gd name="T46" fmla="*/ 794943 w 1756"/>
                <a:gd name="T47" fmla="*/ 654160 h 1317"/>
                <a:gd name="T48" fmla="*/ 842580 w 1756"/>
                <a:gd name="T49" fmla="*/ 521439 h 1317"/>
                <a:gd name="T50" fmla="*/ 847046 w 1756"/>
                <a:gd name="T51" fmla="*/ 412081 h 1317"/>
                <a:gd name="T52" fmla="*/ 870865 w 1756"/>
                <a:gd name="T53" fmla="*/ 407607 h 1317"/>
                <a:gd name="T54" fmla="*/ 861437 w 1756"/>
                <a:gd name="T55" fmla="*/ 317635 h 1317"/>
                <a:gd name="T56" fmla="*/ 870865 w 1756"/>
                <a:gd name="T57" fmla="*/ 269916 h 1317"/>
                <a:gd name="T58" fmla="*/ 785515 w 1756"/>
                <a:gd name="T59" fmla="*/ 222693 h 1317"/>
                <a:gd name="T60" fmla="*/ 752268 w 1756"/>
                <a:gd name="T61" fmla="*/ 156581 h 1317"/>
                <a:gd name="T62" fmla="*/ 747802 w 1756"/>
                <a:gd name="T63" fmla="*/ 71083 h 1317"/>
                <a:gd name="T64" fmla="*/ 705128 w 1756"/>
                <a:gd name="T65" fmla="*/ 71083 h 1317"/>
                <a:gd name="T66" fmla="*/ 653025 w 1756"/>
                <a:gd name="T67" fmla="*/ 4474 h 1317"/>
                <a:gd name="T68" fmla="*/ 624740 w 1756"/>
                <a:gd name="T69" fmla="*/ 0 h 1317"/>
                <a:gd name="T70" fmla="*/ 577599 w 1756"/>
                <a:gd name="T71" fmla="*/ 28334 h 1317"/>
                <a:gd name="T72" fmla="*/ 473393 w 1756"/>
                <a:gd name="T73" fmla="*/ 61638 h 13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56" h="1317">
                  <a:moveTo>
                    <a:pt x="191" y="1144"/>
                  </a:moveTo>
                  <a:lnTo>
                    <a:pt x="191" y="1144"/>
                  </a:lnTo>
                  <a:cubicBezTo>
                    <a:pt x="191" y="1125"/>
                    <a:pt x="182" y="1087"/>
                    <a:pt x="191" y="1068"/>
                  </a:cubicBezTo>
                  <a:cubicBezTo>
                    <a:pt x="200" y="1068"/>
                    <a:pt x="210" y="1058"/>
                    <a:pt x="210" y="1068"/>
                  </a:cubicBezTo>
                  <a:cubicBezTo>
                    <a:pt x="220" y="1068"/>
                    <a:pt x="229" y="1068"/>
                    <a:pt x="229" y="1068"/>
                  </a:cubicBezTo>
                  <a:cubicBezTo>
                    <a:pt x="239" y="1078"/>
                    <a:pt x="258" y="1078"/>
                    <a:pt x="258" y="1087"/>
                  </a:cubicBezTo>
                  <a:cubicBezTo>
                    <a:pt x="258" y="1106"/>
                    <a:pt x="248" y="1115"/>
                    <a:pt x="248" y="1144"/>
                  </a:cubicBezTo>
                  <a:cubicBezTo>
                    <a:pt x="248" y="1144"/>
                    <a:pt x="248" y="1154"/>
                    <a:pt x="239" y="1163"/>
                  </a:cubicBezTo>
                  <a:cubicBezTo>
                    <a:pt x="229" y="1163"/>
                    <a:pt x="210" y="1163"/>
                    <a:pt x="210" y="1154"/>
                  </a:cubicBezTo>
                  <a:cubicBezTo>
                    <a:pt x="191" y="1144"/>
                    <a:pt x="191" y="1144"/>
                    <a:pt x="191" y="1144"/>
                  </a:cubicBezTo>
                  <a:close/>
                  <a:moveTo>
                    <a:pt x="10" y="1096"/>
                  </a:moveTo>
                  <a:lnTo>
                    <a:pt x="10" y="1096"/>
                  </a:lnTo>
                  <a:cubicBezTo>
                    <a:pt x="29" y="1087"/>
                    <a:pt x="48" y="1058"/>
                    <a:pt x="77" y="1058"/>
                  </a:cubicBezTo>
                  <a:cubicBezTo>
                    <a:pt x="105" y="1058"/>
                    <a:pt x="124" y="1058"/>
                    <a:pt x="153" y="1058"/>
                  </a:cubicBezTo>
                  <a:cubicBezTo>
                    <a:pt x="153" y="1068"/>
                    <a:pt x="134" y="1087"/>
                    <a:pt x="134" y="1096"/>
                  </a:cubicBezTo>
                  <a:cubicBezTo>
                    <a:pt x="115" y="1125"/>
                    <a:pt x="105" y="1115"/>
                    <a:pt x="77" y="1115"/>
                  </a:cubicBezTo>
                  <a:cubicBezTo>
                    <a:pt x="67" y="1115"/>
                    <a:pt x="57" y="1125"/>
                    <a:pt x="48" y="1125"/>
                  </a:cubicBezTo>
                  <a:cubicBezTo>
                    <a:pt x="29" y="1135"/>
                    <a:pt x="19" y="1115"/>
                    <a:pt x="0" y="1115"/>
                  </a:cubicBezTo>
                  <a:cubicBezTo>
                    <a:pt x="10" y="1096"/>
                    <a:pt x="10" y="1096"/>
                    <a:pt x="10" y="1096"/>
                  </a:cubicBezTo>
                  <a:close/>
                  <a:moveTo>
                    <a:pt x="792" y="1115"/>
                  </a:moveTo>
                  <a:lnTo>
                    <a:pt x="792" y="1115"/>
                  </a:lnTo>
                  <a:cubicBezTo>
                    <a:pt x="773" y="1106"/>
                    <a:pt x="744" y="1049"/>
                    <a:pt x="735" y="1030"/>
                  </a:cubicBezTo>
                  <a:cubicBezTo>
                    <a:pt x="735" y="991"/>
                    <a:pt x="754" y="973"/>
                    <a:pt x="773" y="953"/>
                  </a:cubicBezTo>
                  <a:cubicBezTo>
                    <a:pt x="801" y="915"/>
                    <a:pt x="763" y="811"/>
                    <a:pt x="811" y="801"/>
                  </a:cubicBezTo>
                  <a:cubicBezTo>
                    <a:pt x="840" y="791"/>
                    <a:pt x="840" y="868"/>
                    <a:pt x="849" y="887"/>
                  </a:cubicBezTo>
                  <a:cubicBezTo>
                    <a:pt x="849" y="915"/>
                    <a:pt x="858" y="944"/>
                    <a:pt x="858" y="973"/>
                  </a:cubicBezTo>
                  <a:cubicBezTo>
                    <a:pt x="858" y="1011"/>
                    <a:pt x="840" y="1058"/>
                    <a:pt x="849" y="1096"/>
                  </a:cubicBezTo>
                  <a:cubicBezTo>
                    <a:pt x="849" y="1106"/>
                    <a:pt x="858" y="1135"/>
                    <a:pt x="858" y="1144"/>
                  </a:cubicBezTo>
                  <a:cubicBezTo>
                    <a:pt x="849" y="1173"/>
                    <a:pt x="820" y="1163"/>
                    <a:pt x="811" y="1144"/>
                  </a:cubicBezTo>
                  <a:cubicBezTo>
                    <a:pt x="792" y="1115"/>
                    <a:pt x="792" y="1115"/>
                    <a:pt x="792" y="1115"/>
                  </a:cubicBezTo>
                  <a:close/>
                  <a:moveTo>
                    <a:pt x="954" y="124"/>
                  </a:moveTo>
                  <a:lnTo>
                    <a:pt x="954" y="124"/>
                  </a:lnTo>
                  <a:cubicBezTo>
                    <a:pt x="954" y="133"/>
                    <a:pt x="954" y="143"/>
                    <a:pt x="944" y="152"/>
                  </a:cubicBezTo>
                  <a:cubicBezTo>
                    <a:pt x="887" y="229"/>
                    <a:pt x="849" y="229"/>
                    <a:pt x="849" y="343"/>
                  </a:cubicBezTo>
                  <a:cubicBezTo>
                    <a:pt x="849" y="372"/>
                    <a:pt x="887" y="372"/>
                    <a:pt x="878" y="391"/>
                  </a:cubicBezTo>
                  <a:cubicBezTo>
                    <a:pt x="868" y="448"/>
                    <a:pt x="878" y="448"/>
                    <a:pt x="878" y="505"/>
                  </a:cubicBezTo>
                  <a:cubicBezTo>
                    <a:pt x="887" y="610"/>
                    <a:pt x="1002" y="562"/>
                    <a:pt x="1030" y="667"/>
                  </a:cubicBezTo>
                  <a:cubicBezTo>
                    <a:pt x="1059" y="724"/>
                    <a:pt x="1116" y="696"/>
                    <a:pt x="1154" y="763"/>
                  </a:cubicBezTo>
                  <a:cubicBezTo>
                    <a:pt x="1173" y="811"/>
                    <a:pt x="1240" y="811"/>
                    <a:pt x="1250" y="839"/>
                  </a:cubicBezTo>
                  <a:cubicBezTo>
                    <a:pt x="1269" y="896"/>
                    <a:pt x="1335" y="915"/>
                    <a:pt x="1326" y="963"/>
                  </a:cubicBezTo>
                  <a:cubicBezTo>
                    <a:pt x="1316" y="1011"/>
                    <a:pt x="1335" y="1020"/>
                    <a:pt x="1374" y="1039"/>
                  </a:cubicBezTo>
                  <a:cubicBezTo>
                    <a:pt x="1402" y="1049"/>
                    <a:pt x="1431" y="1087"/>
                    <a:pt x="1450" y="1115"/>
                  </a:cubicBezTo>
                  <a:cubicBezTo>
                    <a:pt x="1469" y="1144"/>
                    <a:pt x="1497" y="1192"/>
                    <a:pt x="1516" y="1135"/>
                  </a:cubicBezTo>
                  <a:cubicBezTo>
                    <a:pt x="1536" y="1078"/>
                    <a:pt x="1555" y="1125"/>
                    <a:pt x="1555" y="1154"/>
                  </a:cubicBezTo>
                  <a:cubicBezTo>
                    <a:pt x="1555" y="1211"/>
                    <a:pt x="1612" y="1249"/>
                    <a:pt x="1602" y="1297"/>
                  </a:cubicBezTo>
                  <a:cubicBezTo>
                    <a:pt x="1602" y="1306"/>
                    <a:pt x="1602" y="1306"/>
                    <a:pt x="1602" y="1316"/>
                  </a:cubicBezTo>
                  <a:cubicBezTo>
                    <a:pt x="1659" y="1259"/>
                    <a:pt x="1659" y="1259"/>
                    <a:pt x="1659" y="1259"/>
                  </a:cubicBezTo>
                  <a:cubicBezTo>
                    <a:pt x="1717" y="1173"/>
                    <a:pt x="1593" y="1087"/>
                    <a:pt x="1698" y="1049"/>
                  </a:cubicBezTo>
                  <a:cubicBezTo>
                    <a:pt x="1698" y="1020"/>
                    <a:pt x="1669" y="1001"/>
                    <a:pt x="1669" y="973"/>
                  </a:cubicBezTo>
                  <a:cubicBezTo>
                    <a:pt x="1669" y="944"/>
                    <a:pt x="1698" y="868"/>
                    <a:pt x="1707" y="829"/>
                  </a:cubicBezTo>
                  <a:cubicBezTo>
                    <a:pt x="1717" y="811"/>
                    <a:pt x="1736" y="811"/>
                    <a:pt x="1755" y="820"/>
                  </a:cubicBezTo>
                  <a:cubicBezTo>
                    <a:pt x="1746" y="791"/>
                    <a:pt x="1755" y="734"/>
                    <a:pt x="1755" y="706"/>
                  </a:cubicBezTo>
                  <a:cubicBezTo>
                    <a:pt x="1755" y="677"/>
                    <a:pt x="1736" y="667"/>
                    <a:pt x="1736" y="639"/>
                  </a:cubicBezTo>
                  <a:cubicBezTo>
                    <a:pt x="1736" y="620"/>
                    <a:pt x="1746" y="601"/>
                    <a:pt x="1755" y="591"/>
                  </a:cubicBezTo>
                  <a:cubicBezTo>
                    <a:pt x="1755" y="572"/>
                    <a:pt x="1755" y="562"/>
                    <a:pt x="1755" y="543"/>
                  </a:cubicBezTo>
                  <a:cubicBezTo>
                    <a:pt x="1755" y="515"/>
                    <a:pt x="1736" y="477"/>
                    <a:pt x="1698" y="467"/>
                  </a:cubicBezTo>
                  <a:cubicBezTo>
                    <a:pt x="1669" y="457"/>
                    <a:pt x="1612" y="467"/>
                    <a:pt x="1583" y="448"/>
                  </a:cubicBezTo>
                  <a:cubicBezTo>
                    <a:pt x="1574" y="429"/>
                    <a:pt x="1574" y="400"/>
                    <a:pt x="1564" y="391"/>
                  </a:cubicBezTo>
                  <a:cubicBezTo>
                    <a:pt x="1545" y="362"/>
                    <a:pt x="1516" y="343"/>
                    <a:pt x="1516" y="315"/>
                  </a:cubicBezTo>
                  <a:cubicBezTo>
                    <a:pt x="1507" y="276"/>
                    <a:pt x="1526" y="248"/>
                    <a:pt x="1526" y="210"/>
                  </a:cubicBezTo>
                  <a:cubicBezTo>
                    <a:pt x="1526" y="190"/>
                    <a:pt x="1507" y="171"/>
                    <a:pt x="1507" y="143"/>
                  </a:cubicBezTo>
                  <a:cubicBezTo>
                    <a:pt x="1479" y="152"/>
                    <a:pt x="1450" y="162"/>
                    <a:pt x="1421" y="143"/>
                  </a:cubicBezTo>
                  <a:cubicBezTo>
                    <a:pt x="1392" y="133"/>
                    <a:pt x="1383" y="95"/>
                    <a:pt x="1364" y="66"/>
                  </a:cubicBezTo>
                  <a:cubicBezTo>
                    <a:pt x="1345" y="48"/>
                    <a:pt x="1335" y="28"/>
                    <a:pt x="1316" y="9"/>
                  </a:cubicBezTo>
                  <a:cubicBezTo>
                    <a:pt x="1259" y="0"/>
                    <a:pt x="1259" y="0"/>
                    <a:pt x="1259" y="0"/>
                  </a:cubicBezTo>
                  <a:cubicBezTo>
                    <a:pt x="1240" y="0"/>
                    <a:pt x="1221" y="19"/>
                    <a:pt x="1211" y="28"/>
                  </a:cubicBezTo>
                  <a:cubicBezTo>
                    <a:pt x="1192" y="38"/>
                    <a:pt x="1183" y="38"/>
                    <a:pt x="1164" y="57"/>
                  </a:cubicBezTo>
                  <a:cubicBezTo>
                    <a:pt x="1145" y="86"/>
                    <a:pt x="1097" y="105"/>
                    <a:pt x="1059" y="114"/>
                  </a:cubicBezTo>
                  <a:lnTo>
                    <a:pt x="954" y="12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6" name="Freeform 74">
              <a:extLst>
                <a:ext uri="{FF2B5EF4-FFF2-40B4-BE49-F238E27FC236}">
                  <a16:creationId xmlns:a16="http://schemas.microsoft.com/office/drawing/2014/main" id="{80FCFB94-FDC7-4E8D-9E54-C0CB2BA3964B}"/>
                </a:ext>
              </a:extLst>
            </p:cNvPr>
            <p:cNvSpPr>
              <a:spLocks noChangeArrowheads="1"/>
            </p:cNvSpPr>
            <p:nvPr/>
          </p:nvSpPr>
          <p:spPr bwMode="auto">
            <a:xfrm>
              <a:off x="5309736" y="5709662"/>
              <a:ext cx="314376" cy="396524"/>
            </a:xfrm>
            <a:custGeom>
              <a:avLst/>
              <a:gdLst>
                <a:gd name="T0" fmla="*/ 610 w 1269"/>
                <a:gd name="T1" fmla="*/ 1535 h 1603"/>
                <a:gd name="T2" fmla="*/ 610 w 1269"/>
                <a:gd name="T3" fmla="*/ 1535 h 1603"/>
                <a:gd name="T4" fmla="*/ 639 w 1269"/>
                <a:gd name="T5" fmla="*/ 1554 h 1603"/>
                <a:gd name="T6" fmla="*/ 658 w 1269"/>
                <a:gd name="T7" fmla="*/ 1564 h 1603"/>
                <a:gd name="T8" fmla="*/ 677 w 1269"/>
                <a:gd name="T9" fmla="*/ 1583 h 1603"/>
                <a:gd name="T10" fmla="*/ 629 w 1269"/>
                <a:gd name="T11" fmla="*/ 1583 h 1603"/>
                <a:gd name="T12" fmla="*/ 601 w 1269"/>
                <a:gd name="T13" fmla="*/ 1564 h 1603"/>
                <a:gd name="T14" fmla="*/ 582 w 1269"/>
                <a:gd name="T15" fmla="*/ 1535 h 1603"/>
                <a:gd name="T16" fmla="*/ 610 w 1269"/>
                <a:gd name="T17" fmla="*/ 1535 h 1603"/>
                <a:gd name="T18" fmla="*/ 267 w 1269"/>
                <a:gd name="T19" fmla="*/ 1345 h 1603"/>
                <a:gd name="T20" fmla="*/ 267 w 1269"/>
                <a:gd name="T21" fmla="*/ 1345 h 1603"/>
                <a:gd name="T22" fmla="*/ 286 w 1269"/>
                <a:gd name="T23" fmla="*/ 1278 h 1603"/>
                <a:gd name="T24" fmla="*/ 334 w 1269"/>
                <a:gd name="T25" fmla="*/ 1278 h 1603"/>
                <a:gd name="T26" fmla="*/ 382 w 1269"/>
                <a:gd name="T27" fmla="*/ 1278 h 1603"/>
                <a:gd name="T28" fmla="*/ 372 w 1269"/>
                <a:gd name="T29" fmla="*/ 1287 h 1603"/>
                <a:gd name="T30" fmla="*/ 324 w 1269"/>
                <a:gd name="T31" fmla="*/ 1354 h 1603"/>
                <a:gd name="T32" fmla="*/ 267 w 1269"/>
                <a:gd name="T33" fmla="*/ 1373 h 1603"/>
                <a:gd name="T34" fmla="*/ 267 w 1269"/>
                <a:gd name="T35" fmla="*/ 1345 h 1603"/>
                <a:gd name="T36" fmla="*/ 76 w 1269"/>
                <a:gd name="T37" fmla="*/ 591 h 1603"/>
                <a:gd name="T38" fmla="*/ 76 w 1269"/>
                <a:gd name="T39" fmla="*/ 591 h 1603"/>
                <a:gd name="T40" fmla="*/ 67 w 1269"/>
                <a:gd name="T41" fmla="*/ 610 h 1603"/>
                <a:gd name="T42" fmla="*/ 124 w 1269"/>
                <a:gd name="T43" fmla="*/ 715 h 1603"/>
                <a:gd name="T44" fmla="*/ 162 w 1269"/>
                <a:gd name="T45" fmla="*/ 820 h 1603"/>
                <a:gd name="T46" fmla="*/ 162 w 1269"/>
                <a:gd name="T47" fmla="*/ 877 h 1603"/>
                <a:gd name="T48" fmla="*/ 248 w 1269"/>
                <a:gd name="T49" fmla="*/ 1144 h 1603"/>
                <a:gd name="T50" fmla="*/ 458 w 1269"/>
                <a:gd name="T51" fmla="*/ 1230 h 1603"/>
                <a:gd name="T52" fmla="*/ 448 w 1269"/>
                <a:gd name="T53" fmla="*/ 1125 h 1603"/>
                <a:gd name="T54" fmla="*/ 486 w 1269"/>
                <a:gd name="T55" fmla="*/ 1049 h 1603"/>
                <a:gd name="T56" fmla="*/ 515 w 1269"/>
                <a:gd name="T57" fmla="*/ 1230 h 1603"/>
                <a:gd name="T58" fmla="*/ 534 w 1269"/>
                <a:gd name="T59" fmla="*/ 1221 h 1603"/>
                <a:gd name="T60" fmla="*/ 610 w 1269"/>
                <a:gd name="T61" fmla="*/ 1144 h 1603"/>
                <a:gd name="T62" fmla="*/ 553 w 1269"/>
                <a:gd name="T63" fmla="*/ 1325 h 1603"/>
                <a:gd name="T64" fmla="*/ 658 w 1269"/>
                <a:gd name="T65" fmla="*/ 1488 h 1603"/>
                <a:gd name="T66" fmla="*/ 763 w 1269"/>
                <a:gd name="T67" fmla="*/ 1488 h 1603"/>
                <a:gd name="T68" fmla="*/ 887 w 1269"/>
                <a:gd name="T69" fmla="*/ 1526 h 1603"/>
                <a:gd name="T70" fmla="*/ 887 w 1269"/>
                <a:gd name="T71" fmla="*/ 1526 h 1603"/>
                <a:gd name="T72" fmla="*/ 992 w 1269"/>
                <a:gd name="T73" fmla="*/ 1516 h 1603"/>
                <a:gd name="T74" fmla="*/ 1097 w 1269"/>
                <a:gd name="T75" fmla="*/ 1459 h 1603"/>
                <a:gd name="T76" fmla="*/ 1144 w 1269"/>
                <a:gd name="T77" fmla="*/ 1430 h 1603"/>
                <a:gd name="T78" fmla="*/ 1192 w 1269"/>
                <a:gd name="T79" fmla="*/ 1402 h 1603"/>
                <a:gd name="T80" fmla="*/ 1249 w 1269"/>
                <a:gd name="T81" fmla="*/ 1411 h 1603"/>
                <a:gd name="T82" fmla="*/ 1249 w 1269"/>
                <a:gd name="T83" fmla="*/ 1411 h 1603"/>
                <a:gd name="T84" fmla="*/ 1221 w 1269"/>
                <a:gd name="T85" fmla="*/ 1268 h 1603"/>
                <a:gd name="T86" fmla="*/ 1154 w 1269"/>
                <a:gd name="T87" fmla="*/ 1078 h 1603"/>
                <a:gd name="T88" fmla="*/ 1011 w 1269"/>
                <a:gd name="T89" fmla="*/ 620 h 1603"/>
                <a:gd name="T90" fmla="*/ 973 w 1269"/>
                <a:gd name="T91" fmla="*/ 496 h 1603"/>
                <a:gd name="T92" fmla="*/ 935 w 1269"/>
                <a:gd name="T93" fmla="*/ 353 h 1603"/>
                <a:gd name="T94" fmla="*/ 896 w 1269"/>
                <a:gd name="T95" fmla="*/ 267 h 1603"/>
                <a:gd name="T96" fmla="*/ 896 w 1269"/>
                <a:gd name="T97" fmla="*/ 267 h 1603"/>
                <a:gd name="T98" fmla="*/ 887 w 1269"/>
                <a:gd name="T99" fmla="*/ 114 h 1603"/>
                <a:gd name="T100" fmla="*/ 801 w 1269"/>
                <a:gd name="T101" fmla="*/ 19 h 1603"/>
                <a:gd name="T102" fmla="*/ 687 w 1269"/>
                <a:gd name="T103" fmla="*/ 38 h 1603"/>
                <a:gd name="T104" fmla="*/ 563 w 1269"/>
                <a:gd name="T105" fmla="*/ 219 h 1603"/>
                <a:gd name="T106" fmla="*/ 382 w 1269"/>
                <a:gd name="T107" fmla="*/ 200 h 1603"/>
                <a:gd name="T108" fmla="*/ 286 w 1269"/>
                <a:gd name="T109" fmla="*/ 133 h 1603"/>
                <a:gd name="T110" fmla="*/ 286 w 1269"/>
                <a:gd name="T111" fmla="*/ 133 h 1603"/>
                <a:gd name="T112" fmla="*/ 219 w 1269"/>
                <a:gd name="T113" fmla="*/ 162 h 1603"/>
                <a:gd name="T114" fmla="*/ 133 w 1269"/>
                <a:gd name="T115" fmla="*/ 238 h 1603"/>
                <a:gd name="T116" fmla="*/ 124 w 1269"/>
                <a:gd name="T117" fmla="*/ 324 h 1603"/>
                <a:gd name="T118" fmla="*/ 153 w 1269"/>
                <a:gd name="T119" fmla="*/ 534 h 1603"/>
                <a:gd name="T120" fmla="*/ 76 w 1269"/>
                <a:gd name="T121" fmla="*/ 591 h 1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9" h="1603">
                  <a:moveTo>
                    <a:pt x="610" y="1535"/>
                  </a:moveTo>
                  <a:lnTo>
                    <a:pt x="610" y="1535"/>
                  </a:lnTo>
                  <a:cubicBezTo>
                    <a:pt x="620" y="1545"/>
                    <a:pt x="629" y="1545"/>
                    <a:pt x="639" y="1554"/>
                  </a:cubicBezTo>
                  <a:cubicBezTo>
                    <a:pt x="639" y="1554"/>
                    <a:pt x="649" y="1554"/>
                    <a:pt x="658" y="1564"/>
                  </a:cubicBezTo>
                  <a:cubicBezTo>
                    <a:pt x="668" y="1573"/>
                    <a:pt x="677" y="1573"/>
                    <a:pt x="677" y="1583"/>
                  </a:cubicBezTo>
                  <a:cubicBezTo>
                    <a:pt x="677" y="1602"/>
                    <a:pt x="629" y="1583"/>
                    <a:pt x="629" y="1583"/>
                  </a:cubicBezTo>
                  <a:cubicBezTo>
                    <a:pt x="610" y="1573"/>
                    <a:pt x="610" y="1573"/>
                    <a:pt x="601" y="1564"/>
                  </a:cubicBezTo>
                  <a:cubicBezTo>
                    <a:pt x="582" y="1554"/>
                    <a:pt x="582" y="1554"/>
                    <a:pt x="582" y="1535"/>
                  </a:cubicBezTo>
                  <a:cubicBezTo>
                    <a:pt x="610" y="1535"/>
                    <a:pt x="610" y="1535"/>
                    <a:pt x="610" y="1535"/>
                  </a:cubicBezTo>
                  <a:close/>
                  <a:moveTo>
                    <a:pt x="267" y="1345"/>
                  </a:moveTo>
                  <a:lnTo>
                    <a:pt x="267" y="1345"/>
                  </a:lnTo>
                  <a:cubicBezTo>
                    <a:pt x="267" y="1325"/>
                    <a:pt x="257" y="1278"/>
                    <a:pt x="286" y="1278"/>
                  </a:cubicBezTo>
                  <a:cubicBezTo>
                    <a:pt x="305" y="1278"/>
                    <a:pt x="315" y="1278"/>
                    <a:pt x="334" y="1278"/>
                  </a:cubicBezTo>
                  <a:cubicBezTo>
                    <a:pt x="353" y="1278"/>
                    <a:pt x="362" y="1278"/>
                    <a:pt x="382" y="1278"/>
                  </a:cubicBezTo>
                  <a:cubicBezTo>
                    <a:pt x="382" y="1287"/>
                    <a:pt x="372" y="1287"/>
                    <a:pt x="372" y="1287"/>
                  </a:cubicBezTo>
                  <a:cubicBezTo>
                    <a:pt x="343" y="1306"/>
                    <a:pt x="334" y="1325"/>
                    <a:pt x="324" y="1354"/>
                  </a:cubicBezTo>
                  <a:cubicBezTo>
                    <a:pt x="315" y="1383"/>
                    <a:pt x="296" y="1392"/>
                    <a:pt x="267" y="1373"/>
                  </a:cubicBezTo>
                  <a:cubicBezTo>
                    <a:pt x="267" y="1345"/>
                    <a:pt x="267" y="1345"/>
                    <a:pt x="267" y="1345"/>
                  </a:cubicBezTo>
                  <a:close/>
                  <a:moveTo>
                    <a:pt x="76" y="591"/>
                  </a:moveTo>
                  <a:lnTo>
                    <a:pt x="76" y="591"/>
                  </a:lnTo>
                  <a:cubicBezTo>
                    <a:pt x="76" y="601"/>
                    <a:pt x="76" y="601"/>
                    <a:pt x="67" y="610"/>
                  </a:cubicBezTo>
                  <a:cubicBezTo>
                    <a:pt x="0" y="658"/>
                    <a:pt x="115" y="677"/>
                    <a:pt x="124" y="715"/>
                  </a:cubicBezTo>
                  <a:cubicBezTo>
                    <a:pt x="162" y="820"/>
                    <a:pt x="162" y="820"/>
                    <a:pt x="162" y="820"/>
                  </a:cubicBezTo>
                  <a:cubicBezTo>
                    <a:pt x="172" y="829"/>
                    <a:pt x="124" y="858"/>
                    <a:pt x="162" y="877"/>
                  </a:cubicBezTo>
                  <a:cubicBezTo>
                    <a:pt x="277" y="944"/>
                    <a:pt x="153" y="1096"/>
                    <a:pt x="248" y="1144"/>
                  </a:cubicBezTo>
                  <a:cubicBezTo>
                    <a:pt x="277" y="1163"/>
                    <a:pt x="439" y="1278"/>
                    <a:pt x="458" y="1230"/>
                  </a:cubicBezTo>
                  <a:cubicBezTo>
                    <a:pt x="477" y="1192"/>
                    <a:pt x="420" y="1173"/>
                    <a:pt x="448" y="1125"/>
                  </a:cubicBezTo>
                  <a:cubicBezTo>
                    <a:pt x="458" y="1116"/>
                    <a:pt x="458" y="1049"/>
                    <a:pt x="486" y="1049"/>
                  </a:cubicBezTo>
                  <a:cubicBezTo>
                    <a:pt x="486" y="1078"/>
                    <a:pt x="505" y="1230"/>
                    <a:pt x="515" y="1230"/>
                  </a:cubicBezTo>
                  <a:cubicBezTo>
                    <a:pt x="524" y="1230"/>
                    <a:pt x="534" y="1221"/>
                    <a:pt x="534" y="1221"/>
                  </a:cubicBezTo>
                  <a:cubicBezTo>
                    <a:pt x="544" y="1201"/>
                    <a:pt x="591" y="1144"/>
                    <a:pt x="610" y="1144"/>
                  </a:cubicBezTo>
                  <a:cubicBezTo>
                    <a:pt x="610" y="1221"/>
                    <a:pt x="496" y="1278"/>
                    <a:pt x="553" y="1325"/>
                  </a:cubicBezTo>
                  <a:cubicBezTo>
                    <a:pt x="591" y="1364"/>
                    <a:pt x="610" y="1468"/>
                    <a:pt x="658" y="1488"/>
                  </a:cubicBezTo>
                  <a:cubicBezTo>
                    <a:pt x="706" y="1497"/>
                    <a:pt x="725" y="1411"/>
                    <a:pt x="763" y="1488"/>
                  </a:cubicBezTo>
                  <a:cubicBezTo>
                    <a:pt x="791" y="1526"/>
                    <a:pt x="877" y="1507"/>
                    <a:pt x="887" y="1526"/>
                  </a:cubicBezTo>
                  <a:lnTo>
                    <a:pt x="887" y="1526"/>
                  </a:lnTo>
                  <a:cubicBezTo>
                    <a:pt x="992" y="1516"/>
                    <a:pt x="992" y="1516"/>
                    <a:pt x="992" y="1516"/>
                  </a:cubicBezTo>
                  <a:cubicBezTo>
                    <a:pt x="1030" y="1507"/>
                    <a:pt x="1078" y="1488"/>
                    <a:pt x="1097" y="1459"/>
                  </a:cubicBezTo>
                  <a:cubicBezTo>
                    <a:pt x="1116" y="1440"/>
                    <a:pt x="1125" y="1440"/>
                    <a:pt x="1144" y="1430"/>
                  </a:cubicBezTo>
                  <a:cubicBezTo>
                    <a:pt x="1154" y="1421"/>
                    <a:pt x="1173" y="1402"/>
                    <a:pt x="1192" y="1402"/>
                  </a:cubicBezTo>
                  <a:cubicBezTo>
                    <a:pt x="1249" y="1411"/>
                    <a:pt x="1249" y="1411"/>
                    <a:pt x="1249" y="1411"/>
                  </a:cubicBezTo>
                  <a:lnTo>
                    <a:pt x="1249" y="1411"/>
                  </a:lnTo>
                  <a:cubicBezTo>
                    <a:pt x="1268" y="1364"/>
                    <a:pt x="1221" y="1316"/>
                    <a:pt x="1221" y="1268"/>
                  </a:cubicBezTo>
                  <a:cubicBezTo>
                    <a:pt x="1221" y="1201"/>
                    <a:pt x="1163" y="1144"/>
                    <a:pt x="1154" y="1078"/>
                  </a:cubicBezTo>
                  <a:cubicBezTo>
                    <a:pt x="1116" y="915"/>
                    <a:pt x="973" y="811"/>
                    <a:pt x="1011" y="620"/>
                  </a:cubicBezTo>
                  <a:cubicBezTo>
                    <a:pt x="1030" y="572"/>
                    <a:pt x="1011" y="524"/>
                    <a:pt x="973" y="496"/>
                  </a:cubicBezTo>
                  <a:cubicBezTo>
                    <a:pt x="944" y="467"/>
                    <a:pt x="944" y="391"/>
                    <a:pt x="935" y="353"/>
                  </a:cubicBezTo>
                  <a:cubicBezTo>
                    <a:pt x="935" y="324"/>
                    <a:pt x="906" y="295"/>
                    <a:pt x="896" y="267"/>
                  </a:cubicBezTo>
                  <a:lnTo>
                    <a:pt x="896" y="267"/>
                  </a:lnTo>
                  <a:cubicBezTo>
                    <a:pt x="877" y="219"/>
                    <a:pt x="887" y="153"/>
                    <a:pt x="887" y="114"/>
                  </a:cubicBezTo>
                  <a:cubicBezTo>
                    <a:pt x="906" y="19"/>
                    <a:pt x="887" y="28"/>
                    <a:pt x="801" y="19"/>
                  </a:cubicBezTo>
                  <a:cubicBezTo>
                    <a:pt x="744" y="19"/>
                    <a:pt x="734" y="0"/>
                    <a:pt x="687" y="38"/>
                  </a:cubicBezTo>
                  <a:cubicBezTo>
                    <a:pt x="639" y="76"/>
                    <a:pt x="582" y="162"/>
                    <a:pt x="563" y="219"/>
                  </a:cubicBezTo>
                  <a:cubicBezTo>
                    <a:pt x="524" y="286"/>
                    <a:pt x="410" y="248"/>
                    <a:pt x="382" y="200"/>
                  </a:cubicBezTo>
                  <a:cubicBezTo>
                    <a:pt x="343" y="143"/>
                    <a:pt x="334" y="153"/>
                    <a:pt x="286" y="133"/>
                  </a:cubicBezTo>
                  <a:lnTo>
                    <a:pt x="286" y="133"/>
                  </a:lnTo>
                  <a:cubicBezTo>
                    <a:pt x="219" y="162"/>
                    <a:pt x="219" y="162"/>
                    <a:pt x="219" y="162"/>
                  </a:cubicBezTo>
                  <a:cubicBezTo>
                    <a:pt x="181" y="162"/>
                    <a:pt x="153" y="210"/>
                    <a:pt x="133" y="238"/>
                  </a:cubicBezTo>
                  <a:cubicBezTo>
                    <a:pt x="124" y="267"/>
                    <a:pt x="124" y="295"/>
                    <a:pt x="124" y="324"/>
                  </a:cubicBezTo>
                  <a:cubicBezTo>
                    <a:pt x="124" y="391"/>
                    <a:pt x="181" y="477"/>
                    <a:pt x="153" y="534"/>
                  </a:cubicBezTo>
                  <a:cubicBezTo>
                    <a:pt x="76" y="591"/>
                    <a:pt x="76" y="591"/>
                    <a:pt x="76" y="591"/>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207" name="Freeform 75">
              <a:extLst>
                <a:ext uri="{FF2B5EF4-FFF2-40B4-BE49-F238E27FC236}">
                  <a16:creationId xmlns:a16="http://schemas.microsoft.com/office/drawing/2014/main" id="{AE3C1D5A-9210-4715-8F80-C3F7374CA608}"/>
                </a:ext>
              </a:extLst>
            </p:cNvPr>
            <p:cNvSpPr>
              <a:spLocks noChangeArrowheads="1"/>
            </p:cNvSpPr>
            <p:nvPr/>
          </p:nvSpPr>
          <p:spPr bwMode="auto">
            <a:xfrm>
              <a:off x="5059342" y="5429252"/>
              <a:ext cx="334913" cy="526066"/>
            </a:xfrm>
            <a:custGeom>
              <a:avLst/>
              <a:gdLst>
                <a:gd name="T0" fmla="*/ 307543 w 1355"/>
                <a:gd name="T1" fmla="*/ 748915 h 2128"/>
                <a:gd name="T2" fmla="*/ 307543 w 1355"/>
                <a:gd name="T3" fmla="*/ 748915 h 2128"/>
                <a:gd name="T4" fmla="*/ 279269 w 1355"/>
                <a:gd name="T5" fmla="*/ 725061 h 2128"/>
                <a:gd name="T6" fmla="*/ 269844 w 1355"/>
                <a:gd name="T7" fmla="*/ 696734 h 2128"/>
                <a:gd name="T8" fmla="*/ 298119 w 1355"/>
                <a:gd name="T9" fmla="*/ 706176 h 2128"/>
                <a:gd name="T10" fmla="*/ 307543 w 1355"/>
                <a:gd name="T11" fmla="*/ 730030 h 2128"/>
                <a:gd name="T12" fmla="*/ 312504 w 1355"/>
                <a:gd name="T13" fmla="*/ 753387 h 2128"/>
                <a:gd name="T14" fmla="*/ 307543 w 1355"/>
                <a:gd name="T15" fmla="*/ 748915 h 2128"/>
                <a:gd name="T16" fmla="*/ 42659 w 1355"/>
                <a:gd name="T17" fmla="*/ 237049 h 2128"/>
                <a:gd name="T18" fmla="*/ 42659 w 1355"/>
                <a:gd name="T19" fmla="*/ 237049 h 2128"/>
                <a:gd name="T20" fmla="*/ 52084 w 1355"/>
                <a:gd name="T21" fmla="*/ 242018 h 2128"/>
                <a:gd name="T22" fmla="*/ 23810 w 1355"/>
                <a:gd name="T23" fmla="*/ 270345 h 2128"/>
                <a:gd name="T24" fmla="*/ 9425 w 1355"/>
                <a:gd name="T25" fmla="*/ 317556 h 2128"/>
                <a:gd name="T26" fmla="*/ 75894 w 1355"/>
                <a:gd name="T27" fmla="*/ 308113 h 2128"/>
                <a:gd name="T28" fmla="*/ 85318 w 1355"/>
                <a:gd name="T29" fmla="*/ 369736 h 2128"/>
                <a:gd name="T30" fmla="*/ 99208 w 1355"/>
                <a:gd name="T31" fmla="*/ 426389 h 2128"/>
                <a:gd name="T32" fmla="*/ 118057 w 1355"/>
                <a:gd name="T33" fmla="*/ 526278 h 2128"/>
                <a:gd name="T34" fmla="*/ 175101 w 1355"/>
                <a:gd name="T35" fmla="*/ 554604 h 2128"/>
                <a:gd name="T36" fmla="*/ 246035 w 1355"/>
                <a:gd name="T37" fmla="*/ 545162 h 2128"/>
                <a:gd name="T38" fmla="*/ 264884 w 1355"/>
                <a:gd name="T39" fmla="*/ 573489 h 2128"/>
                <a:gd name="T40" fmla="*/ 279269 w 1355"/>
                <a:gd name="T41" fmla="*/ 611257 h 2128"/>
                <a:gd name="T42" fmla="*/ 302583 w 1355"/>
                <a:gd name="T43" fmla="*/ 668407 h 2128"/>
                <a:gd name="T44" fmla="*/ 350203 w 1355"/>
                <a:gd name="T45" fmla="*/ 658965 h 2128"/>
                <a:gd name="T46" fmla="*/ 374012 w 1355"/>
                <a:gd name="T47" fmla="*/ 653996 h 2128"/>
                <a:gd name="T48" fmla="*/ 387901 w 1355"/>
                <a:gd name="T49" fmla="*/ 658965 h 2128"/>
                <a:gd name="T50" fmla="*/ 369052 w 1355"/>
                <a:gd name="T51" fmla="*/ 696734 h 2128"/>
                <a:gd name="T52" fmla="*/ 340778 w 1355"/>
                <a:gd name="T53" fmla="*/ 753387 h 2128"/>
                <a:gd name="T54" fmla="*/ 359627 w 1355"/>
                <a:gd name="T55" fmla="*/ 824452 h 2128"/>
                <a:gd name="T56" fmla="*/ 350203 w 1355"/>
                <a:gd name="T57" fmla="*/ 933783 h 2128"/>
                <a:gd name="T58" fmla="*/ 387901 w 1355"/>
                <a:gd name="T59" fmla="*/ 1014290 h 2128"/>
                <a:gd name="T60" fmla="*/ 392862 w 1355"/>
                <a:gd name="T61" fmla="*/ 971551 h 2128"/>
                <a:gd name="T62" fmla="*/ 392862 w 1355"/>
                <a:gd name="T63" fmla="*/ 919371 h 2128"/>
                <a:gd name="T64" fmla="*/ 426096 w 1355"/>
                <a:gd name="T65" fmla="*/ 900487 h 2128"/>
                <a:gd name="T66" fmla="*/ 416176 w 1355"/>
                <a:gd name="T67" fmla="*/ 824452 h 2128"/>
                <a:gd name="T68" fmla="*/ 435025 w 1355"/>
                <a:gd name="T69" fmla="*/ 777241 h 2128"/>
                <a:gd name="T70" fmla="*/ 506454 w 1355"/>
                <a:gd name="T71" fmla="*/ 853276 h 2128"/>
                <a:gd name="T72" fmla="*/ 539193 w 1355"/>
                <a:gd name="T73" fmla="*/ 857748 h 2128"/>
                <a:gd name="T74" fmla="*/ 539193 w 1355"/>
                <a:gd name="T75" fmla="*/ 857748 h 2128"/>
                <a:gd name="T76" fmla="*/ 577388 w 1355"/>
                <a:gd name="T77" fmla="*/ 829422 h 2128"/>
                <a:gd name="T78" fmla="*/ 563003 w 1355"/>
                <a:gd name="T79" fmla="*/ 725061 h 2128"/>
                <a:gd name="T80" fmla="*/ 567467 w 1355"/>
                <a:gd name="T81" fmla="*/ 682322 h 2128"/>
                <a:gd name="T82" fmla="*/ 610126 w 1355"/>
                <a:gd name="T83" fmla="*/ 644554 h 2128"/>
                <a:gd name="T84" fmla="*/ 643361 w 1355"/>
                <a:gd name="T85" fmla="*/ 630142 h 2128"/>
                <a:gd name="T86" fmla="*/ 643361 w 1355"/>
                <a:gd name="T87" fmla="*/ 630142 h 2128"/>
                <a:gd name="T88" fmla="*/ 667171 w 1355"/>
                <a:gd name="T89" fmla="*/ 564046 h 2128"/>
                <a:gd name="T90" fmla="*/ 652786 w 1355"/>
                <a:gd name="T91" fmla="*/ 483539 h 2128"/>
                <a:gd name="T92" fmla="*/ 638896 w 1355"/>
                <a:gd name="T93" fmla="*/ 435831 h 2128"/>
                <a:gd name="T94" fmla="*/ 596237 w 1355"/>
                <a:gd name="T95" fmla="*/ 360294 h 2128"/>
                <a:gd name="T96" fmla="*/ 581852 w 1355"/>
                <a:gd name="T97" fmla="*/ 312586 h 2128"/>
                <a:gd name="T98" fmla="*/ 581852 w 1355"/>
                <a:gd name="T99" fmla="*/ 312586 h 2128"/>
                <a:gd name="T100" fmla="*/ 477684 w 1355"/>
                <a:gd name="T101" fmla="*/ 284260 h 2128"/>
                <a:gd name="T102" fmla="*/ 331353 w 1355"/>
                <a:gd name="T103" fmla="*/ 260903 h 2128"/>
                <a:gd name="T104" fmla="*/ 264884 w 1355"/>
                <a:gd name="T105" fmla="*/ 33296 h 2128"/>
                <a:gd name="T106" fmla="*/ 217761 w 1355"/>
                <a:gd name="T107" fmla="*/ 4970 h 2128"/>
                <a:gd name="T108" fmla="*/ 132442 w 1355"/>
                <a:gd name="T109" fmla="*/ 4970 h 2128"/>
                <a:gd name="T110" fmla="*/ 66469 w 1355"/>
                <a:gd name="T111" fmla="*/ 57150 h 2128"/>
                <a:gd name="T112" fmla="*/ 61509 w 1355"/>
                <a:gd name="T113" fmla="*/ 57150 h 2128"/>
                <a:gd name="T114" fmla="*/ 61509 w 1355"/>
                <a:gd name="T115" fmla="*/ 57150 h 2128"/>
                <a:gd name="T116" fmla="*/ 57044 w 1355"/>
                <a:gd name="T117" fmla="*/ 85477 h 2128"/>
                <a:gd name="T118" fmla="*/ 57044 w 1355"/>
                <a:gd name="T119" fmla="*/ 128215 h 2128"/>
                <a:gd name="T120" fmla="*/ 42659 w 1355"/>
                <a:gd name="T121" fmla="*/ 165984 h 2128"/>
                <a:gd name="T122" fmla="*/ 42659 w 1355"/>
                <a:gd name="T123" fmla="*/ 189838 h 2128"/>
                <a:gd name="T124" fmla="*/ 42659 w 1355"/>
                <a:gd name="T125" fmla="*/ 237049 h 21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55" h="2128">
                  <a:moveTo>
                    <a:pt x="620" y="1507"/>
                  </a:moveTo>
                  <a:lnTo>
                    <a:pt x="620" y="1507"/>
                  </a:lnTo>
                  <a:cubicBezTo>
                    <a:pt x="601" y="1497"/>
                    <a:pt x="582" y="1478"/>
                    <a:pt x="563" y="1459"/>
                  </a:cubicBezTo>
                  <a:cubicBezTo>
                    <a:pt x="544" y="1450"/>
                    <a:pt x="525" y="1421"/>
                    <a:pt x="544" y="1402"/>
                  </a:cubicBezTo>
                  <a:cubicBezTo>
                    <a:pt x="563" y="1373"/>
                    <a:pt x="592" y="1411"/>
                    <a:pt x="601" y="1421"/>
                  </a:cubicBezTo>
                  <a:cubicBezTo>
                    <a:pt x="610" y="1440"/>
                    <a:pt x="610" y="1450"/>
                    <a:pt x="620" y="1469"/>
                  </a:cubicBezTo>
                  <a:cubicBezTo>
                    <a:pt x="630" y="1488"/>
                    <a:pt x="630" y="1497"/>
                    <a:pt x="630" y="1516"/>
                  </a:cubicBezTo>
                  <a:cubicBezTo>
                    <a:pt x="620" y="1507"/>
                    <a:pt x="620" y="1507"/>
                    <a:pt x="620" y="1507"/>
                  </a:cubicBezTo>
                  <a:close/>
                  <a:moveTo>
                    <a:pt x="86" y="477"/>
                  </a:moveTo>
                  <a:lnTo>
                    <a:pt x="86" y="477"/>
                  </a:lnTo>
                  <a:cubicBezTo>
                    <a:pt x="96" y="477"/>
                    <a:pt x="105" y="477"/>
                    <a:pt x="105" y="487"/>
                  </a:cubicBezTo>
                  <a:cubicBezTo>
                    <a:pt x="96" y="496"/>
                    <a:pt x="48" y="525"/>
                    <a:pt x="48" y="544"/>
                  </a:cubicBezTo>
                  <a:cubicBezTo>
                    <a:pt x="29" y="563"/>
                    <a:pt x="19" y="620"/>
                    <a:pt x="19" y="639"/>
                  </a:cubicBezTo>
                  <a:cubicBezTo>
                    <a:pt x="0" y="715"/>
                    <a:pt x="153" y="610"/>
                    <a:pt x="153" y="620"/>
                  </a:cubicBezTo>
                  <a:cubicBezTo>
                    <a:pt x="153" y="667"/>
                    <a:pt x="134" y="696"/>
                    <a:pt x="172" y="744"/>
                  </a:cubicBezTo>
                  <a:cubicBezTo>
                    <a:pt x="200" y="772"/>
                    <a:pt x="191" y="820"/>
                    <a:pt x="200" y="858"/>
                  </a:cubicBezTo>
                  <a:cubicBezTo>
                    <a:pt x="210" y="896"/>
                    <a:pt x="210" y="1039"/>
                    <a:pt x="238" y="1059"/>
                  </a:cubicBezTo>
                  <a:cubicBezTo>
                    <a:pt x="286" y="1078"/>
                    <a:pt x="315" y="1078"/>
                    <a:pt x="353" y="1116"/>
                  </a:cubicBezTo>
                  <a:cubicBezTo>
                    <a:pt x="391" y="1163"/>
                    <a:pt x="448" y="1116"/>
                    <a:pt x="496" y="1097"/>
                  </a:cubicBezTo>
                  <a:cubicBezTo>
                    <a:pt x="534" y="1106"/>
                    <a:pt x="534" y="1116"/>
                    <a:pt x="534" y="1154"/>
                  </a:cubicBezTo>
                  <a:cubicBezTo>
                    <a:pt x="534" y="1183"/>
                    <a:pt x="553" y="1211"/>
                    <a:pt x="563" y="1230"/>
                  </a:cubicBezTo>
                  <a:cubicBezTo>
                    <a:pt x="582" y="1249"/>
                    <a:pt x="592" y="1345"/>
                    <a:pt x="610" y="1345"/>
                  </a:cubicBezTo>
                  <a:cubicBezTo>
                    <a:pt x="639" y="1345"/>
                    <a:pt x="668" y="1326"/>
                    <a:pt x="706" y="1326"/>
                  </a:cubicBezTo>
                  <a:cubicBezTo>
                    <a:pt x="715" y="1326"/>
                    <a:pt x="734" y="1326"/>
                    <a:pt x="754" y="1316"/>
                  </a:cubicBezTo>
                  <a:cubicBezTo>
                    <a:pt x="763" y="1307"/>
                    <a:pt x="801" y="1288"/>
                    <a:pt x="782" y="1326"/>
                  </a:cubicBezTo>
                  <a:cubicBezTo>
                    <a:pt x="773" y="1354"/>
                    <a:pt x="773" y="1383"/>
                    <a:pt x="744" y="1402"/>
                  </a:cubicBezTo>
                  <a:cubicBezTo>
                    <a:pt x="696" y="1430"/>
                    <a:pt x="687" y="1459"/>
                    <a:pt x="687" y="1516"/>
                  </a:cubicBezTo>
                  <a:cubicBezTo>
                    <a:pt x="725" y="1659"/>
                    <a:pt x="725" y="1659"/>
                    <a:pt x="725" y="1659"/>
                  </a:cubicBezTo>
                  <a:cubicBezTo>
                    <a:pt x="754" y="1726"/>
                    <a:pt x="677" y="1783"/>
                    <a:pt x="706" y="1879"/>
                  </a:cubicBezTo>
                  <a:cubicBezTo>
                    <a:pt x="725" y="1936"/>
                    <a:pt x="744" y="2003"/>
                    <a:pt x="782" y="2041"/>
                  </a:cubicBezTo>
                  <a:cubicBezTo>
                    <a:pt x="868" y="2127"/>
                    <a:pt x="801" y="1984"/>
                    <a:pt x="792" y="1955"/>
                  </a:cubicBezTo>
                  <a:cubicBezTo>
                    <a:pt x="782" y="1926"/>
                    <a:pt x="763" y="1879"/>
                    <a:pt x="792" y="1850"/>
                  </a:cubicBezTo>
                  <a:cubicBezTo>
                    <a:pt x="820" y="1831"/>
                    <a:pt x="849" y="1879"/>
                    <a:pt x="859" y="1812"/>
                  </a:cubicBezTo>
                  <a:cubicBezTo>
                    <a:pt x="859" y="1764"/>
                    <a:pt x="830" y="1697"/>
                    <a:pt x="839" y="1659"/>
                  </a:cubicBezTo>
                  <a:cubicBezTo>
                    <a:pt x="839" y="1650"/>
                    <a:pt x="859" y="1545"/>
                    <a:pt x="877" y="1564"/>
                  </a:cubicBezTo>
                  <a:cubicBezTo>
                    <a:pt x="935" y="1602"/>
                    <a:pt x="916" y="1707"/>
                    <a:pt x="1021" y="1717"/>
                  </a:cubicBezTo>
                  <a:cubicBezTo>
                    <a:pt x="1021" y="1717"/>
                    <a:pt x="1068" y="1726"/>
                    <a:pt x="1087" y="1726"/>
                  </a:cubicBezTo>
                  <a:cubicBezTo>
                    <a:pt x="1164" y="1669"/>
                    <a:pt x="1164" y="1669"/>
                    <a:pt x="1164" y="1669"/>
                  </a:cubicBezTo>
                  <a:cubicBezTo>
                    <a:pt x="1192" y="1612"/>
                    <a:pt x="1135" y="1526"/>
                    <a:pt x="1135" y="1459"/>
                  </a:cubicBezTo>
                  <a:cubicBezTo>
                    <a:pt x="1135" y="1430"/>
                    <a:pt x="1135" y="1402"/>
                    <a:pt x="1144" y="1373"/>
                  </a:cubicBezTo>
                  <a:cubicBezTo>
                    <a:pt x="1164" y="1345"/>
                    <a:pt x="1192" y="1297"/>
                    <a:pt x="1230" y="1297"/>
                  </a:cubicBezTo>
                  <a:cubicBezTo>
                    <a:pt x="1297" y="1268"/>
                    <a:pt x="1297" y="1268"/>
                    <a:pt x="1297" y="1268"/>
                  </a:cubicBezTo>
                  <a:cubicBezTo>
                    <a:pt x="1297" y="1221"/>
                    <a:pt x="1335" y="1183"/>
                    <a:pt x="1345" y="1135"/>
                  </a:cubicBezTo>
                  <a:cubicBezTo>
                    <a:pt x="1354" y="1078"/>
                    <a:pt x="1326" y="1030"/>
                    <a:pt x="1316" y="973"/>
                  </a:cubicBezTo>
                  <a:cubicBezTo>
                    <a:pt x="1316" y="935"/>
                    <a:pt x="1297" y="906"/>
                    <a:pt x="1288" y="877"/>
                  </a:cubicBezTo>
                  <a:cubicBezTo>
                    <a:pt x="1240" y="839"/>
                    <a:pt x="1183" y="801"/>
                    <a:pt x="1202" y="725"/>
                  </a:cubicBezTo>
                  <a:cubicBezTo>
                    <a:pt x="1173" y="629"/>
                    <a:pt x="1173" y="629"/>
                    <a:pt x="1173" y="629"/>
                  </a:cubicBezTo>
                  <a:cubicBezTo>
                    <a:pt x="1087" y="677"/>
                    <a:pt x="1030" y="620"/>
                    <a:pt x="963" y="572"/>
                  </a:cubicBezTo>
                  <a:cubicBezTo>
                    <a:pt x="849" y="505"/>
                    <a:pt x="773" y="563"/>
                    <a:pt x="668" y="525"/>
                  </a:cubicBezTo>
                  <a:cubicBezTo>
                    <a:pt x="534" y="487"/>
                    <a:pt x="534" y="172"/>
                    <a:pt x="534" y="67"/>
                  </a:cubicBezTo>
                  <a:cubicBezTo>
                    <a:pt x="534" y="0"/>
                    <a:pt x="496" y="10"/>
                    <a:pt x="439" y="10"/>
                  </a:cubicBezTo>
                  <a:cubicBezTo>
                    <a:pt x="267" y="10"/>
                    <a:pt x="267" y="10"/>
                    <a:pt x="267" y="10"/>
                  </a:cubicBezTo>
                  <a:cubicBezTo>
                    <a:pt x="210" y="10"/>
                    <a:pt x="181" y="76"/>
                    <a:pt x="134" y="115"/>
                  </a:cubicBezTo>
                  <a:cubicBezTo>
                    <a:pt x="124" y="115"/>
                    <a:pt x="124" y="115"/>
                    <a:pt x="124" y="115"/>
                  </a:cubicBezTo>
                  <a:cubicBezTo>
                    <a:pt x="115" y="172"/>
                    <a:pt x="115" y="172"/>
                    <a:pt x="115" y="172"/>
                  </a:cubicBezTo>
                  <a:cubicBezTo>
                    <a:pt x="115" y="200"/>
                    <a:pt x="124" y="229"/>
                    <a:pt x="115" y="258"/>
                  </a:cubicBezTo>
                  <a:cubicBezTo>
                    <a:pt x="115" y="286"/>
                    <a:pt x="96" y="315"/>
                    <a:pt x="86" y="334"/>
                  </a:cubicBezTo>
                  <a:cubicBezTo>
                    <a:pt x="86" y="353"/>
                    <a:pt x="86" y="362"/>
                    <a:pt x="86" y="382"/>
                  </a:cubicBezTo>
                  <a:cubicBezTo>
                    <a:pt x="86" y="477"/>
                    <a:pt x="86" y="477"/>
                    <a:pt x="86" y="477"/>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8" name="Freeform 76">
              <a:extLst>
                <a:ext uri="{FF2B5EF4-FFF2-40B4-BE49-F238E27FC236}">
                  <a16:creationId xmlns:a16="http://schemas.microsoft.com/office/drawing/2014/main" id="{A3F406CA-0732-436A-98B8-BE16DF300AEE}"/>
                </a:ext>
              </a:extLst>
            </p:cNvPr>
            <p:cNvSpPr>
              <a:spLocks noChangeArrowheads="1"/>
            </p:cNvSpPr>
            <p:nvPr/>
          </p:nvSpPr>
          <p:spPr bwMode="auto">
            <a:xfrm>
              <a:off x="4874508" y="5147261"/>
              <a:ext cx="216429" cy="591627"/>
            </a:xfrm>
            <a:custGeom>
              <a:avLst/>
              <a:gdLst>
                <a:gd name="T0" fmla="*/ 364225 w 878"/>
                <a:gd name="T1" fmla="*/ 1103475 h 2394"/>
                <a:gd name="T2" fmla="*/ 321550 w 878"/>
                <a:gd name="T3" fmla="*/ 1065236 h 2394"/>
                <a:gd name="T4" fmla="*/ 317084 w 878"/>
                <a:gd name="T5" fmla="*/ 1094040 h 2394"/>
                <a:gd name="T6" fmla="*/ 345369 w 878"/>
                <a:gd name="T7" fmla="*/ 1183927 h 2394"/>
                <a:gd name="T8" fmla="*/ 359263 w 878"/>
                <a:gd name="T9" fmla="*/ 1131782 h 2394"/>
                <a:gd name="T10" fmla="*/ 335941 w 878"/>
                <a:gd name="T11" fmla="*/ 1046365 h 2394"/>
                <a:gd name="T12" fmla="*/ 350331 w 878"/>
                <a:gd name="T13" fmla="*/ 1023024 h 2394"/>
                <a:gd name="T14" fmla="*/ 383082 w 878"/>
                <a:gd name="T15" fmla="*/ 994220 h 2394"/>
                <a:gd name="T16" fmla="*/ 388044 w 878"/>
                <a:gd name="T17" fmla="*/ 1046365 h 2394"/>
                <a:gd name="T18" fmla="*/ 335941 w 878"/>
                <a:gd name="T19" fmla="*/ 1046365 h 2394"/>
                <a:gd name="T20" fmla="*/ 108672 w 878"/>
                <a:gd name="T21" fmla="*/ 170338 h 2394"/>
                <a:gd name="T22" fmla="*/ 80388 w 878"/>
                <a:gd name="T23" fmla="*/ 170338 h 2394"/>
                <a:gd name="T24" fmla="*/ 65997 w 878"/>
                <a:gd name="T25" fmla="*/ 226952 h 2394"/>
                <a:gd name="T26" fmla="*/ 99244 w 878"/>
                <a:gd name="T27" fmla="*/ 255259 h 2394"/>
                <a:gd name="T28" fmla="*/ 123063 w 878"/>
                <a:gd name="T29" fmla="*/ 208081 h 2394"/>
                <a:gd name="T30" fmla="*/ 108672 w 878"/>
                <a:gd name="T31" fmla="*/ 170338 h 2394"/>
                <a:gd name="T32" fmla="*/ 118100 w 878"/>
                <a:gd name="T33" fmla="*/ 984785 h 2394"/>
                <a:gd name="T34" fmla="*/ 198488 w 878"/>
                <a:gd name="T35" fmla="*/ 1018058 h 2394"/>
                <a:gd name="T36" fmla="*/ 241163 w 878"/>
                <a:gd name="T37" fmla="*/ 956478 h 2394"/>
                <a:gd name="T38" fmla="*/ 241163 w 878"/>
                <a:gd name="T39" fmla="*/ 861625 h 2394"/>
                <a:gd name="T40" fmla="*/ 330979 w 878"/>
                <a:gd name="T41" fmla="*/ 842753 h 2394"/>
                <a:gd name="T42" fmla="*/ 416328 w 878"/>
                <a:gd name="T43" fmla="*/ 805011 h 2394"/>
                <a:gd name="T44" fmla="*/ 416328 w 878"/>
                <a:gd name="T45" fmla="*/ 733995 h 2394"/>
                <a:gd name="T46" fmla="*/ 430719 w 878"/>
                <a:gd name="T47" fmla="*/ 653544 h 2394"/>
                <a:gd name="T48" fmla="*/ 435185 w 878"/>
                <a:gd name="T49" fmla="*/ 625237 h 2394"/>
                <a:gd name="T50" fmla="*/ 354797 w 878"/>
                <a:gd name="T51" fmla="*/ 468803 h 2394"/>
                <a:gd name="T52" fmla="*/ 274410 w 878"/>
                <a:gd name="T53" fmla="*/ 336207 h 2394"/>
                <a:gd name="T54" fmla="*/ 255553 w 878"/>
                <a:gd name="T55" fmla="*/ 226952 h 2394"/>
                <a:gd name="T56" fmla="*/ 274410 w 878"/>
                <a:gd name="T57" fmla="*/ 122664 h 2394"/>
                <a:gd name="T58" fmla="*/ 278876 w 878"/>
                <a:gd name="T59" fmla="*/ 28307 h 2394"/>
                <a:gd name="T60" fmla="*/ 241163 w 878"/>
                <a:gd name="T61" fmla="*/ 0 h 2394"/>
                <a:gd name="T62" fmla="*/ 179632 w 878"/>
                <a:gd name="T63" fmla="*/ 0 h 2394"/>
                <a:gd name="T64" fmla="*/ 123063 w 878"/>
                <a:gd name="T65" fmla="*/ 113725 h 2394"/>
                <a:gd name="T66" fmla="*/ 151347 w 878"/>
                <a:gd name="T67" fmla="*/ 213047 h 2394"/>
                <a:gd name="T68" fmla="*/ 127528 w 878"/>
                <a:gd name="T69" fmla="*/ 284063 h 2394"/>
                <a:gd name="T70" fmla="*/ 94282 w 878"/>
                <a:gd name="T71" fmla="*/ 288533 h 2394"/>
                <a:gd name="T72" fmla="*/ 70959 w 878"/>
                <a:gd name="T73" fmla="*/ 407223 h 2394"/>
                <a:gd name="T74" fmla="*/ 52103 w 878"/>
                <a:gd name="T75" fmla="*/ 520948 h 2394"/>
                <a:gd name="T76" fmla="*/ 61531 w 878"/>
                <a:gd name="T77" fmla="*/ 676884 h 2394"/>
                <a:gd name="T78" fmla="*/ 84854 w 878"/>
                <a:gd name="T79" fmla="*/ 885462 h 2394"/>
                <a:gd name="T80" fmla="*/ 99244 w 878"/>
                <a:gd name="T81" fmla="*/ 980315 h 23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78" h="2394">
                  <a:moveTo>
                    <a:pt x="734" y="2222"/>
                  </a:moveTo>
                  <a:lnTo>
                    <a:pt x="734" y="2222"/>
                  </a:lnTo>
                  <a:cubicBezTo>
                    <a:pt x="724" y="2222"/>
                    <a:pt x="706" y="2203"/>
                    <a:pt x="696" y="2193"/>
                  </a:cubicBezTo>
                  <a:cubicBezTo>
                    <a:pt x="677" y="2174"/>
                    <a:pt x="667" y="2165"/>
                    <a:pt x="648" y="2145"/>
                  </a:cubicBezTo>
                  <a:cubicBezTo>
                    <a:pt x="639" y="2145"/>
                    <a:pt x="620" y="2136"/>
                    <a:pt x="610" y="2155"/>
                  </a:cubicBezTo>
                  <a:cubicBezTo>
                    <a:pt x="601" y="2174"/>
                    <a:pt x="629" y="2193"/>
                    <a:pt x="639" y="2203"/>
                  </a:cubicBezTo>
                  <a:cubicBezTo>
                    <a:pt x="667" y="2222"/>
                    <a:pt x="658" y="2250"/>
                    <a:pt x="667" y="2279"/>
                  </a:cubicBezTo>
                  <a:cubicBezTo>
                    <a:pt x="667" y="2307"/>
                    <a:pt x="667" y="2374"/>
                    <a:pt x="696" y="2384"/>
                  </a:cubicBezTo>
                  <a:cubicBezTo>
                    <a:pt x="715" y="2393"/>
                    <a:pt x="715" y="2355"/>
                    <a:pt x="715" y="2346"/>
                  </a:cubicBezTo>
                  <a:cubicBezTo>
                    <a:pt x="715" y="2327"/>
                    <a:pt x="724" y="2298"/>
                    <a:pt x="724" y="2279"/>
                  </a:cubicBezTo>
                  <a:cubicBezTo>
                    <a:pt x="734" y="2222"/>
                    <a:pt x="734" y="2222"/>
                    <a:pt x="734" y="2222"/>
                  </a:cubicBezTo>
                  <a:close/>
                  <a:moveTo>
                    <a:pt x="677" y="2107"/>
                  </a:moveTo>
                  <a:lnTo>
                    <a:pt x="677" y="2107"/>
                  </a:lnTo>
                  <a:cubicBezTo>
                    <a:pt x="677" y="2088"/>
                    <a:pt x="696" y="2069"/>
                    <a:pt x="706" y="2060"/>
                  </a:cubicBezTo>
                  <a:cubicBezTo>
                    <a:pt x="715" y="2050"/>
                    <a:pt x="724" y="2031"/>
                    <a:pt x="734" y="2021"/>
                  </a:cubicBezTo>
                  <a:cubicBezTo>
                    <a:pt x="744" y="2012"/>
                    <a:pt x="763" y="2012"/>
                    <a:pt x="772" y="2002"/>
                  </a:cubicBezTo>
                  <a:cubicBezTo>
                    <a:pt x="782" y="1983"/>
                    <a:pt x="791" y="2002"/>
                    <a:pt x="791" y="2012"/>
                  </a:cubicBezTo>
                  <a:cubicBezTo>
                    <a:pt x="791" y="2040"/>
                    <a:pt x="782" y="2069"/>
                    <a:pt x="782" y="2107"/>
                  </a:cubicBezTo>
                  <a:cubicBezTo>
                    <a:pt x="782" y="2145"/>
                    <a:pt x="734" y="2155"/>
                    <a:pt x="706" y="2136"/>
                  </a:cubicBezTo>
                  <a:cubicBezTo>
                    <a:pt x="677" y="2107"/>
                    <a:pt x="677" y="2107"/>
                    <a:pt x="677" y="2107"/>
                  </a:cubicBezTo>
                  <a:close/>
                  <a:moveTo>
                    <a:pt x="219" y="343"/>
                  </a:moveTo>
                  <a:lnTo>
                    <a:pt x="219" y="343"/>
                  </a:lnTo>
                  <a:cubicBezTo>
                    <a:pt x="200" y="334"/>
                    <a:pt x="200" y="295"/>
                    <a:pt x="171" y="295"/>
                  </a:cubicBezTo>
                  <a:cubicBezTo>
                    <a:pt x="152" y="295"/>
                    <a:pt x="162" y="334"/>
                    <a:pt x="162" y="343"/>
                  </a:cubicBezTo>
                  <a:cubicBezTo>
                    <a:pt x="152" y="372"/>
                    <a:pt x="133" y="381"/>
                    <a:pt x="133" y="400"/>
                  </a:cubicBezTo>
                  <a:cubicBezTo>
                    <a:pt x="124" y="419"/>
                    <a:pt x="133" y="438"/>
                    <a:pt x="133" y="457"/>
                  </a:cubicBezTo>
                  <a:cubicBezTo>
                    <a:pt x="133" y="476"/>
                    <a:pt x="114" y="524"/>
                    <a:pt x="133" y="534"/>
                  </a:cubicBezTo>
                  <a:cubicBezTo>
                    <a:pt x="162" y="534"/>
                    <a:pt x="171" y="524"/>
                    <a:pt x="200" y="514"/>
                  </a:cubicBezTo>
                  <a:cubicBezTo>
                    <a:pt x="229" y="505"/>
                    <a:pt x="238" y="486"/>
                    <a:pt x="238" y="448"/>
                  </a:cubicBezTo>
                  <a:cubicBezTo>
                    <a:pt x="238" y="438"/>
                    <a:pt x="248" y="429"/>
                    <a:pt x="248" y="419"/>
                  </a:cubicBezTo>
                  <a:cubicBezTo>
                    <a:pt x="248" y="400"/>
                    <a:pt x="238" y="381"/>
                    <a:pt x="238" y="362"/>
                  </a:cubicBezTo>
                  <a:cubicBezTo>
                    <a:pt x="219" y="343"/>
                    <a:pt x="219" y="343"/>
                    <a:pt x="219" y="343"/>
                  </a:cubicBezTo>
                  <a:close/>
                  <a:moveTo>
                    <a:pt x="238" y="1983"/>
                  </a:moveTo>
                  <a:lnTo>
                    <a:pt x="238" y="1983"/>
                  </a:lnTo>
                  <a:cubicBezTo>
                    <a:pt x="286" y="1983"/>
                    <a:pt x="324" y="2088"/>
                    <a:pt x="362" y="2069"/>
                  </a:cubicBezTo>
                  <a:cubicBezTo>
                    <a:pt x="381" y="2069"/>
                    <a:pt x="381" y="2050"/>
                    <a:pt x="400" y="2050"/>
                  </a:cubicBezTo>
                  <a:cubicBezTo>
                    <a:pt x="419" y="2050"/>
                    <a:pt x="439" y="2060"/>
                    <a:pt x="457" y="2040"/>
                  </a:cubicBezTo>
                  <a:cubicBezTo>
                    <a:pt x="467" y="2031"/>
                    <a:pt x="486" y="1936"/>
                    <a:pt x="486" y="1926"/>
                  </a:cubicBezTo>
                  <a:cubicBezTo>
                    <a:pt x="477" y="1898"/>
                    <a:pt x="515" y="1869"/>
                    <a:pt x="505" y="1850"/>
                  </a:cubicBezTo>
                  <a:cubicBezTo>
                    <a:pt x="496" y="1821"/>
                    <a:pt x="467" y="1754"/>
                    <a:pt x="486" y="1735"/>
                  </a:cubicBezTo>
                  <a:cubicBezTo>
                    <a:pt x="505" y="1726"/>
                    <a:pt x="543" y="1735"/>
                    <a:pt x="553" y="1745"/>
                  </a:cubicBezTo>
                  <a:cubicBezTo>
                    <a:pt x="591" y="1754"/>
                    <a:pt x="639" y="1716"/>
                    <a:pt x="667" y="1697"/>
                  </a:cubicBezTo>
                  <a:cubicBezTo>
                    <a:pt x="696" y="1659"/>
                    <a:pt x="811" y="1621"/>
                    <a:pt x="839" y="1621"/>
                  </a:cubicBezTo>
                  <a:cubicBezTo>
                    <a:pt x="839" y="1526"/>
                    <a:pt x="839" y="1526"/>
                    <a:pt x="839" y="1526"/>
                  </a:cubicBezTo>
                  <a:cubicBezTo>
                    <a:pt x="839" y="1506"/>
                    <a:pt x="839" y="1497"/>
                    <a:pt x="839" y="1478"/>
                  </a:cubicBezTo>
                  <a:cubicBezTo>
                    <a:pt x="849" y="1459"/>
                    <a:pt x="868" y="1430"/>
                    <a:pt x="868" y="1402"/>
                  </a:cubicBezTo>
                  <a:cubicBezTo>
                    <a:pt x="877" y="1373"/>
                    <a:pt x="868" y="1344"/>
                    <a:pt x="868" y="1316"/>
                  </a:cubicBezTo>
                  <a:cubicBezTo>
                    <a:pt x="877" y="1259"/>
                    <a:pt x="877" y="1259"/>
                    <a:pt x="877" y="1259"/>
                  </a:cubicBezTo>
                  <a:cubicBezTo>
                    <a:pt x="849" y="1192"/>
                    <a:pt x="772" y="1163"/>
                    <a:pt x="715" y="1125"/>
                  </a:cubicBezTo>
                  <a:cubicBezTo>
                    <a:pt x="639" y="1077"/>
                    <a:pt x="724" y="1001"/>
                    <a:pt x="715" y="944"/>
                  </a:cubicBezTo>
                  <a:cubicBezTo>
                    <a:pt x="715" y="887"/>
                    <a:pt x="648" y="877"/>
                    <a:pt x="620" y="858"/>
                  </a:cubicBezTo>
                  <a:cubicBezTo>
                    <a:pt x="591" y="839"/>
                    <a:pt x="553" y="705"/>
                    <a:pt x="553" y="677"/>
                  </a:cubicBezTo>
                  <a:cubicBezTo>
                    <a:pt x="543" y="648"/>
                    <a:pt x="553" y="619"/>
                    <a:pt x="553" y="591"/>
                  </a:cubicBezTo>
                  <a:cubicBezTo>
                    <a:pt x="553" y="543"/>
                    <a:pt x="524" y="505"/>
                    <a:pt x="515" y="457"/>
                  </a:cubicBezTo>
                  <a:cubicBezTo>
                    <a:pt x="515" y="410"/>
                    <a:pt x="524" y="343"/>
                    <a:pt x="553" y="305"/>
                  </a:cubicBezTo>
                  <a:cubicBezTo>
                    <a:pt x="562" y="286"/>
                    <a:pt x="553" y="267"/>
                    <a:pt x="553" y="247"/>
                  </a:cubicBezTo>
                  <a:cubicBezTo>
                    <a:pt x="562" y="200"/>
                    <a:pt x="572" y="181"/>
                    <a:pt x="601" y="143"/>
                  </a:cubicBezTo>
                  <a:cubicBezTo>
                    <a:pt x="562" y="57"/>
                    <a:pt x="562" y="57"/>
                    <a:pt x="562" y="57"/>
                  </a:cubicBezTo>
                  <a:cubicBezTo>
                    <a:pt x="486" y="0"/>
                    <a:pt x="486" y="0"/>
                    <a:pt x="486" y="0"/>
                  </a:cubicBezTo>
                  <a:cubicBezTo>
                    <a:pt x="362" y="0"/>
                    <a:pt x="362" y="0"/>
                    <a:pt x="362" y="0"/>
                  </a:cubicBezTo>
                  <a:cubicBezTo>
                    <a:pt x="353" y="47"/>
                    <a:pt x="334" y="105"/>
                    <a:pt x="305" y="143"/>
                  </a:cubicBezTo>
                  <a:cubicBezTo>
                    <a:pt x="324" y="247"/>
                    <a:pt x="248" y="171"/>
                    <a:pt x="248" y="229"/>
                  </a:cubicBezTo>
                  <a:cubicBezTo>
                    <a:pt x="248" y="257"/>
                    <a:pt x="276" y="286"/>
                    <a:pt x="276" y="314"/>
                  </a:cubicBezTo>
                  <a:cubicBezTo>
                    <a:pt x="276" y="362"/>
                    <a:pt x="267" y="391"/>
                    <a:pt x="305" y="429"/>
                  </a:cubicBezTo>
                  <a:cubicBezTo>
                    <a:pt x="353" y="467"/>
                    <a:pt x="315" y="467"/>
                    <a:pt x="267" y="476"/>
                  </a:cubicBezTo>
                  <a:cubicBezTo>
                    <a:pt x="267" y="496"/>
                    <a:pt x="248" y="543"/>
                    <a:pt x="257" y="572"/>
                  </a:cubicBezTo>
                  <a:cubicBezTo>
                    <a:pt x="295" y="581"/>
                    <a:pt x="315" y="562"/>
                    <a:pt x="315" y="610"/>
                  </a:cubicBezTo>
                  <a:cubicBezTo>
                    <a:pt x="267" y="619"/>
                    <a:pt x="238" y="581"/>
                    <a:pt x="190" y="581"/>
                  </a:cubicBezTo>
                  <a:cubicBezTo>
                    <a:pt x="152" y="581"/>
                    <a:pt x="95" y="553"/>
                    <a:pt x="143" y="619"/>
                  </a:cubicBezTo>
                  <a:cubicBezTo>
                    <a:pt x="171" y="658"/>
                    <a:pt x="143" y="772"/>
                    <a:pt x="143" y="820"/>
                  </a:cubicBezTo>
                  <a:cubicBezTo>
                    <a:pt x="143" y="858"/>
                    <a:pt x="143" y="896"/>
                    <a:pt x="143" y="934"/>
                  </a:cubicBezTo>
                  <a:cubicBezTo>
                    <a:pt x="143" y="972"/>
                    <a:pt x="114" y="1010"/>
                    <a:pt x="105" y="1049"/>
                  </a:cubicBezTo>
                  <a:cubicBezTo>
                    <a:pt x="105" y="1115"/>
                    <a:pt x="114" y="1182"/>
                    <a:pt x="114" y="1239"/>
                  </a:cubicBezTo>
                  <a:cubicBezTo>
                    <a:pt x="114" y="1277"/>
                    <a:pt x="133" y="1335"/>
                    <a:pt x="124" y="1363"/>
                  </a:cubicBezTo>
                  <a:cubicBezTo>
                    <a:pt x="0" y="1287"/>
                    <a:pt x="86" y="1392"/>
                    <a:pt x="95" y="1468"/>
                  </a:cubicBezTo>
                  <a:cubicBezTo>
                    <a:pt x="105" y="1573"/>
                    <a:pt x="133" y="1669"/>
                    <a:pt x="171" y="1783"/>
                  </a:cubicBezTo>
                  <a:cubicBezTo>
                    <a:pt x="171" y="1840"/>
                    <a:pt x="190" y="1907"/>
                    <a:pt x="200" y="1964"/>
                  </a:cubicBezTo>
                  <a:lnTo>
                    <a:pt x="200" y="1974"/>
                  </a:lnTo>
                  <a:lnTo>
                    <a:pt x="238" y="19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9" name="Freeform 77">
              <a:extLst>
                <a:ext uri="{FF2B5EF4-FFF2-40B4-BE49-F238E27FC236}">
                  <a16:creationId xmlns:a16="http://schemas.microsoft.com/office/drawing/2014/main" id="{36413738-68B4-4C3C-A3D8-8B01999F069A}"/>
                </a:ext>
              </a:extLst>
            </p:cNvPr>
            <p:cNvSpPr>
              <a:spLocks noChangeArrowheads="1"/>
            </p:cNvSpPr>
            <p:nvPr/>
          </p:nvSpPr>
          <p:spPr bwMode="auto">
            <a:xfrm>
              <a:off x="4909263" y="5633833"/>
              <a:ext cx="75039" cy="182464"/>
            </a:xfrm>
            <a:custGeom>
              <a:avLst/>
              <a:gdLst>
                <a:gd name="T0" fmla="*/ 46900 w 306"/>
                <a:gd name="T1" fmla="*/ 4477 h 735"/>
                <a:gd name="T2" fmla="*/ 46900 w 306"/>
                <a:gd name="T3" fmla="*/ 4477 h 735"/>
                <a:gd name="T4" fmla="*/ 28140 w 306"/>
                <a:gd name="T5" fmla="*/ 0 h 735"/>
                <a:gd name="T6" fmla="*/ 28140 w 306"/>
                <a:gd name="T7" fmla="*/ 0 h 735"/>
                <a:gd name="T8" fmla="*/ 23203 w 306"/>
                <a:gd name="T9" fmla="*/ 66165 h 735"/>
                <a:gd name="T10" fmla="*/ 9380 w 306"/>
                <a:gd name="T11" fmla="*/ 127852 h 735"/>
                <a:gd name="T12" fmla="*/ 9380 w 306"/>
                <a:gd name="T13" fmla="*/ 227845 h 735"/>
                <a:gd name="T14" fmla="*/ 13823 w 306"/>
                <a:gd name="T15" fmla="*/ 251226 h 735"/>
                <a:gd name="T16" fmla="*/ 23203 w 306"/>
                <a:gd name="T17" fmla="*/ 289034 h 735"/>
                <a:gd name="T18" fmla="*/ 46900 w 306"/>
                <a:gd name="T19" fmla="*/ 350722 h 735"/>
                <a:gd name="T20" fmla="*/ 79976 w 306"/>
                <a:gd name="T21" fmla="*/ 312913 h 735"/>
                <a:gd name="T22" fmla="*/ 108116 w 306"/>
                <a:gd name="T23" fmla="*/ 294009 h 735"/>
                <a:gd name="T24" fmla="*/ 126876 w 306"/>
                <a:gd name="T25" fmla="*/ 260678 h 735"/>
                <a:gd name="T26" fmla="*/ 117496 w 306"/>
                <a:gd name="T27" fmla="*/ 203966 h 735"/>
                <a:gd name="T28" fmla="*/ 126876 w 306"/>
                <a:gd name="T29" fmla="*/ 180087 h 735"/>
                <a:gd name="T30" fmla="*/ 141192 w 306"/>
                <a:gd name="T31" fmla="*/ 142279 h 735"/>
                <a:gd name="T32" fmla="*/ 141192 w 306"/>
                <a:gd name="T33" fmla="*/ 95018 h 735"/>
                <a:gd name="T34" fmla="*/ 103673 w 306"/>
                <a:gd name="T35" fmla="*/ 80591 h 735"/>
                <a:gd name="T36" fmla="*/ 89356 w 306"/>
                <a:gd name="T37" fmla="*/ 61687 h 735"/>
                <a:gd name="T38" fmla="*/ 46900 w 306"/>
                <a:gd name="T39" fmla="*/ 4477 h 7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6" h="735">
                  <a:moveTo>
                    <a:pt x="95" y="9"/>
                  </a:moveTo>
                  <a:lnTo>
                    <a:pt x="95" y="9"/>
                  </a:lnTo>
                  <a:cubicBezTo>
                    <a:pt x="57" y="0"/>
                    <a:pt x="57" y="0"/>
                    <a:pt x="57" y="0"/>
                  </a:cubicBezTo>
                  <a:cubicBezTo>
                    <a:pt x="67" y="47"/>
                    <a:pt x="47" y="86"/>
                    <a:pt x="47" y="133"/>
                  </a:cubicBezTo>
                  <a:cubicBezTo>
                    <a:pt x="9" y="162"/>
                    <a:pt x="19" y="209"/>
                    <a:pt x="19" y="257"/>
                  </a:cubicBezTo>
                  <a:cubicBezTo>
                    <a:pt x="19" y="458"/>
                    <a:pt x="19" y="458"/>
                    <a:pt x="19" y="458"/>
                  </a:cubicBezTo>
                  <a:cubicBezTo>
                    <a:pt x="28" y="467"/>
                    <a:pt x="38" y="496"/>
                    <a:pt x="28" y="505"/>
                  </a:cubicBezTo>
                  <a:cubicBezTo>
                    <a:pt x="0" y="543"/>
                    <a:pt x="38" y="562"/>
                    <a:pt x="47" y="581"/>
                  </a:cubicBezTo>
                  <a:cubicBezTo>
                    <a:pt x="57" y="600"/>
                    <a:pt x="57" y="734"/>
                    <a:pt x="95" y="705"/>
                  </a:cubicBezTo>
                  <a:cubicBezTo>
                    <a:pt x="124" y="686"/>
                    <a:pt x="105" y="600"/>
                    <a:pt x="162" y="629"/>
                  </a:cubicBezTo>
                  <a:cubicBezTo>
                    <a:pt x="200" y="639"/>
                    <a:pt x="219" y="620"/>
                    <a:pt x="219" y="591"/>
                  </a:cubicBezTo>
                  <a:cubicBezTo>
                    <a:pt x="229" y="572"/>
                    <a:pt x="248" y="543"/>
                    <a:pt x="257" y="524"/>
                  </a:cubicBezTo>
                  <a:cubicBezTo>
                    <a:pt x="276" y="477"/>
                    <a:pt x="248" y="458"/>
                    <a:pt x="238" y="410"/>
                  </a:cubicBezTo>
                  <a:cubicBezTo>
                    <a:pt x="229" y="391"/>
                    <a:pt x="248" y="381"/>
                    <a:pt x="257" y="362"/>
                  </a:cubicBezTo>
                  <a:cubicBezTo>
                    <a:pt x="267" y="343"/>
                    <a:pt x="276" y="305"/>
                    <a:pt x="286" y="286"/>
                  </a:cubicBezTo>
                  <a:cubicBezTo>
                    <a:pt x="286" y="295"/>
                    <a:pt x="305" y="181"/>
                    <a:pt x="286" y="191"/>
                  </a:cubicBezTo>
                  <a:cubicBezTo>
                    <a:pt x="248" y="200"/>
                    <a:pt x="238" y="191"/>
                    <a:pt x="210" y="162"/>
                  </a:cubicBezTo>
                  <a:cubicBezTo>
                    <a:pt x="200" y="152"/>
                    <a:pt x="191" y="124"/>
                    <a:pt x="181" y="124"/>
                  </a:cubicBezTo>
                  <a:cubicBezTo>
                    <a:pt x="143" y="114"/>
                    <a:pt x="95" y="47"/>
                    <a:pt x="95" y="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grpSp>
      <p:sp>
        <p:nvSpPr>
          <p:cNvPr id="45" name="TextBox 44">
            <a:extLst>
              <a:ext uri="{FF2B5EF4-FFF2-40B4-BE49-F238E27FC236}">
                <a16:creationId xmlns:a16="http://schemas.microsoft.com/office/drawing/2014/main" id="{A28030CA-E57D-450C-A865-E5DDB054015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THAILAND MAP</a:t>
            </a:r>
          </a:p>
          <a:p>
            <a:r>
              <a:rPr lang="en-US" dirty="0">
                <a:solidFill>
                  <a:srgbClr val="454545"/>
                </a:solidFill>
                <a:latin typeface="Candara" panose="020E0502030303020204" pitchFamily="34" charset="0"/>
              </a:rPr>
              <a:t>Your Subtitle</a:t>
            </a:r>
          </a:p>
        </p:txBody>
      </p:sp>
      <p:sp>
        <p:nvSpPr>
          <p:cNvPr id="63" name="TextBox 62">
            <a:extLst>
              <a:ext uri="{FF2B5EF4-FFF2-40B4-BE49-F238E27FC236}">
                <a16:creationId xmlns:a16="http://schemas.microsoft.com/office/drawing/2014/main" id="{7E5FA22E-A9BC-40A3-A5F2-6A8796C37969}"/>
              </a:ext>
            </a:extLst>
          </p:cNvPr>
          <p:cNvSpPr txBox="1"/>
          <p:nvPr/>
        </p:nvSpPr>
        <p:spPr>
          <a:xfrm>
            <a:off x="8946200" y="1471154"/>
            <a:ext cx="3093400" cy="1523494"/>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DB48FD06-E2AD-494A-AF14-032C93F71140}"/>
              </a:ext>
            </a:extLst>
          </p:cNvPr>
          <p:cNvSpPr txBox="1"/>
          <p:nvPr/>
        </p:nvSpPr>
        <p:spPr>
          <a:xfrm>
            <a:off x="732730" y="3266537"/>
            <a:ext cx="3164746" cy="1523494"/>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D444465B-9CB6-4700-9942-D67BE9628107}"/>
              </a:ext>
            </a:extLst>
          </p:cNvPr>
          <p:cNvSpPr txBox="1"/>
          <p:nvPr/>
        </p:nvSpPr>
        <p:spPr>
          <a:xfrm>
            <a:off x="6932246" y="5429252"/>
            <a:ext cx="3720169" cy="1138773"/>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6" name="Group 5">
            <a:extLst>
              <a:ext uri="{FF2B5EF4-FFF2-40B4-BE49-F238E27FC236}">
                <a16:creationId xmlns:a16="http://schemas.microsoft.com/office/drawing/2014/main" id="{8034DDB5-5CED-486C-86D6-DDE0DBD68F51}"/>
              </a:ext>
            </a:extLst>
          </p:cNvPr>
          <p:cNvGrpSpPr/>
          <p:nvPr/>
        </p:nvGrpSpPr>
        <p:grpSpPr>
          <a:xfrm>
            <a:off x="5096662" y="4509032"/>
            <a:ext cx="3509383" cy="1375905"/>
            <a:chOff x="6611704" y="3606840"/>
            <a:chExt cx="3509383" cy="1375905"/>
          </a:xfrm>
        </p:grpSpPr>
        <p:sp>
          <p:nvSpPr>
            <p:cNvPr id="76" name="Freeform: Shape 75">
              <a:extLst>
                <a:ext uri="{FF2B5EF4-FFF2-40B4-BE49-F238E27FC236}">
                  <a16:creationId xmlns:a16="http://schemas.microsoft.com/office/drawing/2014/main" id="{40FF7EFC-7EA6-4F0A-840F-9F99B7D6CD27}"/>
                </a:ext>
              </a:extLst>
            </p:cNvPr>
            <p:cNvSpPr>
              <a:spLocks noChangeAspect="1"/>
            </p:cNvSpPr>
            <p:nvPr/>
          </p:nvSpPr>
          <p:spPr>
            <a:xfrm>
              <a:off x="6611704" y="3606840"/>
              <a:ext cx="3509383" cy="1375905"/>
            </a:xfrm>
            <a:custGeom>
              <a:avLst/>
              <a:gdLst>
                <a:gd name="connsiteX0" fmla="*/ 548640 w 3509383"/>
                <a:gd name="connsiteY0" fmla="*/ 0 h 1375905"/>
                <a:gd name="connsiteX1" fmla="*/ 1003581 w 3509383"/>
                <a:gd name="connsiteY1" fmla="*/ 241890 h 1375905"/>
                <a:gd name="connsiteX2" fmla="*/ 1034539 w 3509383"/>
                <a:gd name="connsiteY2" fmla="*/ 298925 h 1375905"/>
                <a:gd name="connsiteX3" fmla="*/ 3255002 w 3509383"/>
                <a:gd name="connsiteY3" fmla="*/ 298925 h 1375905"/>
                <a:gd name="connsiteX4" fmla="*/ 3509383 w 3509383"/>
                <a:gd name="connsiteY4" fmla="*/ 553304 h 1375905"/>
                <a:gd name="connsiteX5" fmla="*/ 3255002 w 3509383"/>
                <a:gd name="connsiteY5" fmla="*/ 807683 h 1375905"/>
                <a:gd name="connsiteX6" fmla="*/ 1031145 w 3509383"/>
                <a:gd name="connsiteY6" fmla="*/ 807683 h 1375905"/>
                <a:gd name="connsiteX7" fmla="*/ 1024592 w 3509383"/>
                <a:gd name="connsiteY7" fmla="*/ 821730 h 1375905"/>
                <a:gd name="connsiteX8" fmla="*/ 659210 w 3509383"/>
                <a:gd name="connsiteY8" fmla="*/ 1086134 h 1375905"/>
                <a:gd name="connsiteX9" fmla="*/ 633666 w 3509383"/>
                <a:gd name="connsiteY9" fmla="*/ 1088709 h 1375905"/>
                <a:gd name="connsiteX10" fmla="*/ 543917 w 3509383"/>
                <a:gd name="connsiteY10" fmla="*/ 1375905 h 1375905"/>
                <a:gd name="connsiteX11" fmla="*/ 453861 w 3509383"/>
                <a:gd name="connsiteY11" fmla="*/ 1087726 h 1375905"/>
                <a:gd name="connsiteX12" fmla="*/ 438070 w 3509383"/>
                <a:gd name="connsiteY12" fmla="*/ 1086134 h 1375905"/>
                <a:gd name="connsiteX13" fmla="*/ 0 w 3509383"/>
                <a:gd name="connsiteY13" fmla="*/ 548640 h 1375905"/>
                <a:gd name="connsiteX14" fmla="*/ 548640 w 3509383"/>
                <a:gd name="connsiteY14"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9383" h="1375905">
                  <a:moveTo>
                    <a:pt x="548640" y="0"/>
                  </a:moveTo>
                  <a:cubicBezTo>
                    <a:pt x="738019" y="0"/>
                    <a:pt x="904987" y="95951"/>
                    <a:pt x="1003581" y="241890"/>
                  </a:cubicBezTo>
                  <a:lnTo>
                    <a:pt x="1034539" y="298925"/>
                  </a:lnTo>
                  <a:lnTo>
                    <a:pt x="3255002" y="298925"/>
                  </a:lnTo>
                  <a:cubicBezTo>
                    <a:pt x="3395492" y="298925"/>
                    <a:pt x="3509383" y="412815"/>
                    <a:pt x="3509383" y="553304"/>
                  </a:cubicBezTo>
                  <a:cubicBezTo>
                    <a:pt x="3509383" y="693794"/>
                    <a:pt x="3395492" y="807683"/>
                    <a:pt x="3255002" y="807683"/>
                  </a:cubicBezTo>
                  <a:lnTo>
                    <a:pt x="1031145" y="807683"/>
                  </a:lnTo>
                  <a:lnTo>
                    <a:pt x="1024592" y="821730"/>
                  </a:lnTo>
                  <a:cubicBezTo>
                    <a:pt x="947522" y="955761"/>
                    <a:pt x="815465" y="1054160"/>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99" name="Text Box 10">
              <a:extLst>
                <a:ext uri="{FF2B5EF4-FFF2-40B4-BE49-F238E27FC236}">
                  <a16:creationId xmlns:a16="http://schemas.microsoft.com/office/drawing/2014/main" id="{BB25659E-1060-42BC-B343-E686AD15D3D8}"/>
                </a:ext>
              </a:extLst>
            </p:cNvPr>
            <p:cNvSpPr txBox="1">
              <a:spLocks noChangeArrowheads="1"/>
            </p:cNvSpPr>
            <p:nvPr/>
          </p:nvSpPr>
          <p:spPr bwMode="auto">
            <a:xfrm>
              <a:off x="7687080" y="4025905"/>
              <a:ext cx="2011680"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 DOLOR</a:t>
              </a:r>
            </a:p>
          </p:txBody>
        </p:sp>
        <p:sp>
          <p:nvSpPr>
            <p:cNvPr id="96" name="Oval 95">
              <a:extLst>
                <a:ext uri="{FF2B5EF4-FFF2-40B4-BE49-F238E27FC236}">
                  <a16:creationId xmlns:a16="http://schemas.microsoft.com/office/drawing/2014/main" id="{0639BB20-6B94-4C4E-A594-E860D446CD54}"/>
                </a:ext>
              </a:extLst>
            </p:cNvPr>
            <p:cNvSpPr>
              <a:spLocks noChangeAspect="1"/>
            </p:cNvSpPr>
            <p:nvPr/>
          </p:nvSpPr>
          <p:spPr>
            <a:xfrm>
              <a:off x="6744141" y="3746454"/>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5" name="Group 4">
              <a:extLst>
                <a:ext uri="{FF2B5EF4-FFF2-40B4-BE49-F238E27FC236}">
                  <a16:creationId xmlns:a16="http://schemas.microsoft.com/office/drawing/2014/main" id="{66908F97-C016-4B91-BA8C-371843691EEC}"/>
                </a:ext>
              </a:extLst>
            </p:cNvPr>
            <p:cNvGrpSpPr/>
            <p:nvPr/>
          </p:nvGrpSpPr>
          <p:grpSpPr>
            <a:xfrm>
              <a:off x="6990099" y="3936256"/>
              <a:ext cx="325755" cy="504666"/>
              <a:chOff x="6990099" y="3936256"/>
              <a:chExt cx="325755" cy="504666"/>
            </a:xfrm>
          </p:grpSpPr>
          <p:sp>
            <p:nvSpPr>
              <p:cNvPr id="100" name="Freeform: Shape 99">
                <a:extLst>
                  <a:ext uri="{FF2B5EF4-FFF2-40B4-BE49-F238E27FC236}">
                    <a16:creationId xmlns:a16="http://schemas.microsoft.com/office/drawing/2014/main" id="{5118BB65-042E-4728-B27A-1EB034DECCF2}"/>
                  </a:ext>
                </a:extLst>
              </p:cNvPr>
              <p:cNvSpPr/>
              <p:nvPr/>
            </p:nvSpPr>
            <p:spPr>
              <a:xfrm>
                <a:off x="6990099" y="4046587"/>
                <a:ext cx="325755" cy="39433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solidFill>
                <a:srgbClr val="4D4D4D"/>
              </a:solidFill>
              <a:ln w="9525" cap="flat">
                <a:noFill/>
                <a:prstDash val="solid"/>
                <a:miter/>
              </a:ln>
            </p:spPr>
            <p:txBody>
              <a:bodyPr rtlCol="0" anchor="ctr"/>
              <a:lstStyle/>
              <a:p>
                <a:endParaRPr lang="en-US">
                  <a:solidFill>
                    <a:srgbClr val="454545"/>
                  </a:solidFill>
                </a:endParaRPr>
              </a:p>
            </p:txBody>
          </p:sp>
          <p:sp>
            <p:nvSpPr>
              <p:cNvPr id="101" name="Freeform: Shape 100">
                <a:extLst>
                  <a:ext uri="{FF2B5EF4-FFF2-40B4-BE49-F238E27FC236}">
                    <a16:creationId xmlns:a16="http://schemas.microsoft.com/office/drawing/2014/main" id="{1EA01A93-7908-4449-8533-5B9204DD9179}"/>
                  </a:ext>
                </a:extLst>
              </p:cNvPr>
              <p:cNvSpPr/>
              <p:nvPr/>
            </p:nvSpPr>
            <p:spPr>
              <a:xfrm>
                <a:off x="7120015" y="3936256"/>
                <a:ext cx="97155" cy="9715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solidFill>
                <a:srgbClr val="4D4D4D"/>
              </a:solidFill>
              <a:ln w="9525" cap="flat">
                <a:noFill/>
                <a:prstDash val="solid"/>
                <a:miter/>
              </a:ln>
            </p:spPr>
            <p:txBody>
              <a:bodyPr rtlCol="0" anchor="ctr"/>
              <a:lstStyle/>
              <a:p>
                <a:endParaRPr lang="en-US">
                  <a:solidFill>
                    <a:srgbClr val="454545"/>
                  </a:solidFill>
                </a:endParaRPr>
              </a:p>
            </p:txBody>
          </p:sp>
          <p:sp>
            <p:nvSpPr>
              <p:cNvPr id="102" name="Freeform: Shape 101">
                <a:extLst>
                  <a:ext uri="{FF2B5EF4-FFF2-40B4-BE49-F238E27FC236}">
                    <a16:creationId xmlns:a16="http://schemas.microsoft.com/office/drawing/2014/main" id="{CF915534-0488-4B3C-8CAD-02BD24496411}"/>
                  </a:ext>
                </a:extLst>
              </p:cNvPr>
              <p:cNvSpPr/>
              <p:nvPr/>
            </p:nvSpPr>
            <p:spPr>
              <a:xfrm>
                <a:off x="6998094" y="3990081"/>
                <a:ext cx="114300" cy="2286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solidFill>
                <a:srgbClr val="4D4D4D"/>
              </a:solidFill>
              <a:ln w="9525" cap="flat">
                <a:noFill/>
                <a:prstDash val="solid"/>
                <a:miter/>
              </a:ln>
            </p:spPr>
            <p:txBody>
              <a:bodyPr rtlCol="0" anchor="ctr"/>
              <a:lstStyle/>
              <a:p>
                <a:endParaRPr lang="en-US">
                  <a:solidFill>
                    <a:srgbClr val="454545"/>
                  </a:solidFill>
                </a:endParaRPr>
              </a:p>
            </p:txBody>
          </p:sp>
        </p:grpSp>
      </p:grpSp>
      <p:graphicFrame>
        <p:nvGraphicFramePr>
          <p:cNvPr id="91" name="Chart 90">
            <a:extLst>
              <a:ext uri="{FF2B5EF4-FFF2-40B4-BE49-F238E27FC236}">
                <a16:creationId xmlns:a16="http://schemas.microsoft.com/office/drawing/2014/main" id="{5E87DD9A-4101-49FE-9878-A66287F6D33A}"/>
              </a:ext>
            </a:extLst>
          </p:cNvPr>
          <p:cNvGraphicFramePr>
            <a:graphicFrameLocks noChangeAspect="1"/>
          </p:cNvGraphicFramePr>
          <p:nvPr>
            <p:extLst/>
          </p:nvPr>
        </p:nvGraphicFramePr>
        <p:xfrm>
          <a:off x="4902155" y="4286807"/>
          <a:ext cx="1463040" cy="1548508"/>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DF586E83-D4A8-4EC9-B6FA-8698461F262C}"/>
              </a:ext>
            </a:extLst>
          </p:cNvPr>
          <p:cNvGrpSpPr/>
          <p:nvPr/>
        </p:nvGrpSpPr>
        <p:grpSpPr>
          <a:xfrm>
            <a:off x="2443066" y="2263157"/>
            <a:ext cx="3594912" cy="1375905"/>
            <a:chOff x="1068351" y="3041919"/>
            <a:chExt cx="3594912" cy="1375905"/>
          </a:xfrm>
        </p:grpSpPr>
        <p:sp>
          <p:nvSpPr>
            <p:cNvPr id="62" name="Freeform: Shape 61">
              <a:extLst>
                <a:ext uri="{FF2B5EF4-FFF2-40B4-BE49-F238E27FC236}">
                  <a16:creationId xmlns:a16="http://schemas.microsoft.com/office/drawing/2014/main" id="{C7D319C1-82F1-4895-8FB3-7B8B7123A1F1}"/>
                </a:ext>
              </a:extLst>
            </p:cNvPr>
            <p:cNvSpPr>
              <a:spLocks noChangeAspect="1"/>
            </p:cNvSpPr>
            <p:nvPr/>
          </p:nvSpPr>
          <p:spPr>
            <a:xfrm>
              <a:off x="1068351" y="3041919"/>
              <a:ext cx="3594912" cy="1375905"/>
            </a:xfrm>
            <a:custGeom>
              <a:avLst/>
              <a:gdLst>
                <a:gd name="connsiteX0" fmla="*/ 3046272 w 3594912"/>
                <a:gd name="connsiteY0" fmla="*/ 0 h 1375905"/>
                <a:gd name="connsiteX1" fmla="*/ 3594912 w 3594912"/>
                <a:gd name="connsiteY1" fmla="*/ 548640 h 1375905"/>
                <a:gd name="connsiteX2" fmla="*/ 3156842 w 3594912"/>
                <a:gd name="connsiteY2" fmla="*/ 1086134 h 1375905"/>
                <a:gd name="connsiteX3" fmla="*/ 3131298 w 3594912"/>
                <a:gd name="connsiteY3" fmla="*/ 1088709 h 1375905"/>
                <a:gd name="connsiteX4" fmla="*/ 3041549 w 3594912"/>
                <a:gd name="connsiteY4" fmla="*/ 1375905 h 1375905"/>
                <a:gd name="connsiteX5" fmla="*/ 2951493 w 3594912"/>
                <a:gd name="connsiteY5" fmla="*/ 1087726 h 1375905"/>
                <a:gd name="connsiteX6" fmla="*/ 2935702 w 3594912"/>
                <a:gd name="connsiteY6" fmla="*/ 1086134 h 1375905"/>
                <a:gd name="connsiteX7" fmla="*/ 2570321 w 3594912"/>
                <a:gd name="connsiteY7" fmla="*/ 821730 h 1375905"/>
                <a:gd name="connsiteX8" fmla="*/ 2564804 w 3594912"/>
                <a:gd name="connsiteY8" fmla="*/ 809904 h 1375905"/>
                <a:gd name="connsiteX9" fmla="*/ 254381 w 3594912"/>
                <a:gd name="connsiteY9" fmla="*/ 809904 h 1375905"/>
                <a:gd name="connsiteX10" fmla="*/ 0 w 3594912"/>
                <a:gd name="connsiteY10" fmla="*/ 555525 h 1375905"/>
                <a:gd name="connsiteX11" fmla="*/ 254381 w 3594912"/>
                <a:gd name="connsiteY11" fmla="*/ 301146 h 1375905"/>
                <a:gd name="connsiteX12" fmla="*/ 2559168 w 3594912"/>
                <a:gd name="connsiteY12" fmla="*/ 301146 h 1375905"/>
                <a:gd name="connsiteX13" fmla="*/ 2591331 w 3594912"/>
                <a:gd name="connsiteY13" fmla="*/ 241890 h 1375905"/>
                <a:gd name="connsiteX14" fmla="*/ 3046272 w 3594912"/>
                <a:gd name="connsiteY14"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94912" h="1375905">
                  <a:moveTo>
                    <a:pt x="3046272" y="0"/>
                  </a:moveTo>
                  <a:cubicBezTo>
                    <a:pt x="3349278" y="0"/>
                    <a:pt x="3594912" y="245634"/>
                    <a:pt x="3594912" y="548640"/>
                  </a:cubicBezTo>
                  <a:cubicBezTo>
                    <a:pt x="3594912" y="813770"/>
                    <a:pt x="3406849" y="1034975"/>
                    <a:pt x="3156842" y="1086134"/>
                  </a:cubicBezTo>
                  <a:lnTo>
                    <a:pt x="3131298" y="1088709"/>
                  </a:lnTo>
                  <a:lnTo>
                    <a:pt x="3041549" y="1375905"/>
                  </a:lnTo>
                  <a:lnTo>
                    <a:pt x="2951493" y="1087726"/>
                  </a:lnTo>
                  <a:lnTo>
                    <a:pt x="2935702" y="1086134"/>
                  </a:lnTo>
                  <a:cubicBezTo>
                    <a:pt x="2779448" y="1054160"/>
                    <a:pt x="2647391" y="955761"/>
                    <a:pt x="2570321" y="821730"/>
                  </a:cubicBezTo>
                  <a:lnTo>
                    <a:pt x="2564804" y="809904"/>
                  </a:lnTo>
                  <a:lnTo>
                    <a:pt x="254381" y="809904"/>
                  </a:lnTo>
                  <a:cubicBezTo>
                    <a:pt x="113891" y="809904"/>
                    <a:pt x="0" y="696015"/>
                    <a:pt x="0" y="555525"/>
                  </a:cubicBezTo>
                  <a:cubicBezTo>
                    <a:pt x="0" y="415036"/>
                    <a:pt x="113891" y="301146"/>
                    <a:pt x="254381" y="301146"/>
                  </a:cubicBezTo>
                  <a:lnTo>
                    <a:pt x="2559168" y="301146"/>
                  </a:lnTo>
                  <a:lnTo>
                    <a:pt x="2591331" y="241890"/>
                  </a:lnTo>
                  <a:cubicBezTo>
                    <a:pt x="2689926" y="95951"/>
                    <a:pt x="2856893" y="0"/>
                    <a:pt x="3046272" y="0"/>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51" name="Oval 50">
              <a:extLst>
                <a:ext uri="{FF2B5EF4-FFF2-40B4-BE49-F238E27FC236}">
                  <a16:creationId xmlns:a16="http://schemas.microsoft.com/office/drawing/2014/main" id="{AE3BCA41-205E-4E5E-8B1F-FF37676876AE}"/>
                </a:ext>
              </a:extLst>
            </p:cNvPr>
            <p:cNvSpPr>
              <a:spLocks noChangeAspect="1"/>
            </p:cNvSpPr>
            <p:nvPr/>
          </p:nvSpPr>
          <p:spPr>
            <a:xfrm>
              <a:off x="3698420" y="3181533"/>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52" name="Graphic 26" descr="Hike">
              <a:extLst>
                <a:ext uri="{FF2B5EF4-FFF2-40B4-BE49-F238E27FC236}">
                  <a16:creationId xmlns:a16="http://schemas.microsoft.com/office/drawing/2014/main" id="{CD6F1829-0180-491C-BE8F-DF974B6D4EF6}"/>
                </a:ext>
              </a:extLst>
            </p:cNvPr>
            <p:cNvGrpSpPr>
              <a:grpSpLocks noChangeAspect="1"/>
            </p:cNvGrpSpPr>
            <p:nvPr/>
          </p:nvGrpSpPr>
          <p:grpSpPr>
            <a:xfrm>
              <a:off x="3815650" y="3311749"/>
              <a:ext cx="548640" cy="548640"/>
              <a:chOff x="5638800" y="2971800"/>
              <a:chExt cx="914400" cy="914400"/>
            </a:xfrm>
            <a:solidFill>
              <a:srgbClr val="4D4D4D"/>
            </a:solidFill>
          </p:grpSpPr>
          <p:sp>
            <p:nvSpPr>
              <p:cNvPr id="53" name="Freeform: Shape 52">
                <a:extLst>
                  <a:ext uri="{FF2B5EF4-FFF2-40B4-BE49-F238E27FC236}">
                    <a16:creationId xmlns:a16="http://schemas.microsoft.com/office/drawing/2014/main" id="{0406EF0F-7170-4C0F-9479-0EC5FDC57B3B}"/>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solidFill>
                    <a:srgbClr val="454545"/>
                  </a:solidFill>
                </a:endParaRPr>
              </a:p>
            </p:txBody>
          </p:sp>
          <p:sp>
            <p:nvSpPr>
              <p:cNvPr id="54" name="Freeform: Shape 53">
                <a:extLst>
                  <a:ext uri="{FF2B5EF4-FFF2-40B4-BE49-F238E27FC236}">
                    <a16:creationId xmlns:a16="http://schemas.microsoft.com/office/drawing/2014/main" id="{3D887D64-076B-4E22-A220-ABDF35B84B0E}"/>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solidFill>
                    <a:srgbClr val="454545"/>
                  </a:solidFill>
                </a:endParaRPr>
              </a:p>
            </p:txBody>
          </p:sp>
          <p:sp>
            <p:nvSpPr>
              <p:cNvPr id="55" name="Freeform: Shape 54">
                <a:extLst>
                  <a:ext uri="{FF2B5EF4-FFF2-40B4-BE49-F238E27FC236}">
                    <a16:creationId xmlns:a16="http://schemas.microsoft.com/office/drawing/2014/main" id="{FC001296-7C68-459C-B25D-C34FABB726F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solidFill>
                    <a:srgbClr val="454545"/>
                  </a:solidFill>
                </a:endParaRPr>
              </a:p>
            </p:txBody>
          </p:sp>
        </p:grpSp>
        <p:sp>
          <p:nvSpPr>
            <p:cNvPr id="61" name="Text Box 10">
              <a:extLst>
                <a:ext uri="{FF2B5EF4-FFF2-40B4-BE49-F238E27FC236}">
                  <a16:creationId xmlns:a16="http://schemas.microsoft.com/office/drawing/2014/main" id="{29E94BDA-9DF1-4102-ADF5-EDDEC2981323}"/>
                </a:ext>
              </a:extLst>
            </p:cNvPr>
            <p:cNvSpPr txBox="1">
              <a:spLocks noChangeArrowheads="1"/>
            </p:cNvSpPr>
            <p:nvPr/>
          </p:nvSpPr>
          <p:spPr bwMode="auto">
            <a:xfrm>
              <a:off x="1336436" y="3426168"/>
              <a:ext cx="2011680"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76E97EDE-9383-41AA-94E6-2EEA07F80895}"/>
              </a:ext>
            </a:extLst>
          </p:cNvPr>
          <p:cNvGrpSpPr/>
          <p:nvPr/>
        </p:nvGrpSpPr>
        <p:grpSpPr>
          <a:xfrm>
            <a:off x="6819820" y="567560"/>
            <a:ext cx="3509383" cy="1375905"/>
            <a:chOff x="5365323" y="1470099"/>
            <a:chExt cx="3509383" cy="1375905"/>
          </a:xfrm>
        </p:grpSpPr>
        <p:sp>
          <p:nvSpPr>
            <p:cNvPr id="75" name="Freeform: Shape 74">
              <a:extLst>
                <a:ext uri="{FF2B5EF4-FFF2-40B4-BE49-F238E27FC236}">
                  <a16:creationId xmlns:a16="http://schemas.microsoft.com/office/drawing/2014/main" id="{5BA3E119-978D-493D-A446-EADE88125DF7}"/>
                </a:ext>
              </a:extLst>
            </p:cNvPr>
            <p:cNvSpPr>
              <a:spLocks noChangeAspect="1"/>
            </p:cNvSpPr>
            <p:nvPr/>
          </p:nvSpPr>
          <p:spPr>
            <a:xfrm>
              <a:off x="5365323" y="1470099"/>
              <a:ext cx="3509383" cy="1375905"/>
            </a:xfrm>
            <a:custGeom>
              <a:avLst/>
              <a:gdLst>
                <a:gd name="connsiteX0" fmla="*/ 548640 w 3509383"/>
                <a:gd name="connsiteY0" fmla="*/ 0 h 1375905"/>
                <a:gd name="connsiteX1" fmla="*/ 1003581 w 3509383"/>
                <a:gd name="connsiteY1" fmla="*/ 241890 h 1375905"/>
                <a:gd name="connsiteX2" fmla="*/ 1034539 w 3509383"/>
                <a:gd name="connsiteY2" fmla="*/ 298925 h 1375905"/>
                <a:gd name="connsiteX3" fmla="*/ 3255002 w 3509383"/>
                <a:gd name="connsiteY3" fmla="*/ 298925 h 1375905"/>
                <a:gd name="connsiteX4" fmla="*/ 3509383 w 3509383"/>
                <a:gd name="connsiteY4" fmla="*/ 553304 h 1375905"/>
                <a:gd name="connsiteX5" fmla="*/ 3255002 w 3509383"/>
                <a:gd name="connsiteY5" fmla="*/ 807683 h 1375905"/>
                <a:gd name="connsiteX6" fmla="*/ 1031145 w 3509383"/>
                <a:gd name="connsiteY6" fmla="*/ 807683 h 1375905"/>
                <a:gd name="connsiteX7" fmla="*/ 1024592 w 3509383"/>
                <a:gd name="connsiteY7" fmla="*/ 821730 h 1375905"/>
                <a:gd name="connsiteX8" fmla="*/ 659210 w 3509383"/>
                <a:gd name="connsiteY8" fmla="*/ 1086134 h 1375905"/>
                <a:gd name="connsiteX9" fmla="*/ 633666 w 3509383"/>
                <a:gd name="connsiteY9" fmla="*/ 1088709 h 1375905"/>
                <a:gd name="connsiteX10" fmla="*/ 543917 w 3509383"/>
                <a:gd name="connsiteY10" fmla="*/ 1375905 h 1375905"/>
                <a:gd name="connsiteX11" fmla="*/ 453861 w 3509383"/>
                <a:gd name="connsiteY11" fmla="*/ 1087726 h 1375905"/>
                <a:gd name="connsiteX12" fmla="*/ 438070 w 3509383"/>
                <a:gd name="connsiteY12" fmla="*/ 1086134 h 1375905"/>
                <a:gd name="connsiteX13" fmla="*/ 0 w 3509383"/>
                <a:gd name="connsiteY13" fmla="*/ 548640 h 1375905"/>
                <a:gd name="connsiteX14" fmla="*/ 548640 w 3509383"/>
                <a:gd name="connsiteY14"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9383" h="1375905">
                  <a:moveTo>
                    <a:pt x="548640" y="0"/>
                  </a:moveTo>
                  <a:cubicBezTo>
                    <a:pt x="738019" y="0"/>
                    <a:pt x="904987" y="95951"/>
                    <a:pt x="1003581" y="241890"/>
                  </a:cubicBezTo>
                  <a:lnTo>
                    <a:pt x="1034539" y="298925"/>
                  </a:lnTo>
                  <a:lnTo>
                    <a:pt x="3255002" y="298925"/>
                  </a:lnTo>
                  <a:cubicBezTo>
                    <a:pt x="3395492" y="298925"/>
                    <a:pt x="3509383" y="412815"/>
                    <a:pt x="3509383" y="553304"/>
                  </a:cubicBezTo>
                  <a:cubicBezTo>
                    <a:pt x="3509383" y="693794"/>
                    <a:pt x="3395492" y="807683"/>
                    <a:pt x="3255002" y="807683"/>
                  </a:cubicBezTo>
                  <a:lnTo>
                    <a:pt x="1031145" y="807683"/>
                  </a:lnTo>
                  <a:lnTo>
                    <a:pt x="1024592" y="821730"/>
                  </a:lnTo>
                  <a:cubicBezTo>
                    <a:pt x="947522" y="955761"/>
                    <a:pt x="815465" y="1054160"/>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endParaRPr>
            </a:p>
          </p:txBody>
        </p:sp>
        <p:sp>
          <p:nvSpPr>
            <p:cNvPr id="69" name="Oval 68">
              <a:extLst>
                <a:ext uri="{FF2B5EF4-FFF2-40B4-BE49-F238E27FC236}">
                  <a16:creationId xmlns:a16="http://schemas.microsoft.com/office/drawing/2014/main" id="{C422C134-4BAE-4C51-AD01-08128721AB87}"/>
                </a:ext>
              </a:extLst>
            </p:cNvPr>
            <p:cNvSpPr>
              <a:spLocks noChangeAspect="1"/>
            </p:cNvSpPr>
            <p:nvPr/>
          </p:nvSpPr>
          <p:spPr>
            <a:xfrm>
              <a:off x="5500583" y="1589817"/>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pic>
          <p:nvPicPr>
            <p:cNvPr id="70" name="Graphic 69" descr="Tent">
              <a:extLst>
                <a:ext uri="{FF2B5EF4-FFF2-40B4-BE49-F238E27FC236}">
                  <a16:creationId xmlns:a16="http://schemas.microsoft.com/office/drawing/2014/main" id="{210719C5-B4F2-4485-BF5B-349559E1ED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25312" y="1689553"/>
              <a:ext cx="548640" cy="548640"/>
            </a:xfrm>
            <a:prstGeom prst="rect">
              <a:avLst/>
            </a:prstGeom>
          </p:spPr>
        </p:pic>
        <p:sp>
          <p:nvSpPr>
            <p:cNvPr id="72" name="Text Box 10">
              <a:extLst>
                <a:ext uri="{FF2B5EF4-FFF2-40B4-BE49-F238E27FC236}">
                  <a16:creationId xmlns:a16="http://schemas.microsoft.com/office/drawing/2014/main" id="{CB2DDCD1-A250-4947-AE17-8BB98BD2715A}"/>
                </a:ext>
              </a:extLst>
            </p:cNvPr>
            <p:cNvSpPr txBox="1">
              <a:spLocks noChangeArrowheads="1"/>
            </p:cNvSpPr>
            <p:nvPr/>
          </p:nvSpPr>
          <p:spPr bwMode="auto">
            <a:xfrm>
              <a:off x="6591768" y="1860060"/>
              <a:ext cx="2011680"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 DOLOR</a:t>
              </a:r>
            </a:p>
          </p:txBody>
        </p:sp>
      </p:grpSp>
      <p:graphicFrame>
        <p:nvGraphicFramePr>
          <p:cNvPr id="73" name="Chart 72">
            <a:extLst>
              <a:ext uri="{FF2B5EF4-FFF2-40B4-BE49-F238E27FC236}">
                <a16:creationId xmlns:a16="http://schemas.microsoft.com/office/drawing/2014/main" id="{8086D5E7-C0C9-4619-B224-DBBF21ACBE56}"/>
              </a:ext>
            </a:extLst>
          </p:cNvPr>
          <p:cNvGraphicFramePr>
            <a:graphicFrameLocks noChangeAspect="1"/>
          </p:cNvGraphicFramePr>
          <p:nvPr>
            <p:extLst/>
          </p:nvPr>
        </p:nvGraphicFramePr>
        <p:xfrm>
          <a:off x="6635069" y="32275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4" name="Chart 73">
            <a:extLst>
              <a:ext uri="{FF2B5EF4-FFF2-40B4-BE49-F238E27FC236}">
                <a16:creationId xmlns:a16="http://schemas.microsoft.com/office/drawing/2014/main" id="{36BD862C-73B3-47EF-AFF9-E5A03AA49B89}"/>
              </a:ext>
            </a:extLst>
          </p:cNvPr>
          <p:cNvGraphicFramePr>
            <a:graphicFrameLocks noChangeAspect="1"/>
          </p:cNvGraphicFramePr>
          <p:nvPr>
            <p:extLst/>
          </p:nvPr>
        </p:nvGraphicFramePr>
        <p:xfrm>
          <a:off x="4757198" y="2039997"/>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72442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Effect transition="in" filter="fade">
                                      <p:cBhvr>
                                        <p:cTn id="11" dur="1000"/>
                                        <p:tgtEl>
                                          <p:spTgt spid="132"/>
                                        </p:tgtEl>
                                      </p:cBhvr>
                                    </p:animEffect>
                                    <p:anim calcmode="lin" valueType="num">
                                      <p:cBhvr>
                                        <p:cTn id="12" dur="1000" fill="hold"/>
                                        <p:tgtEl>
                                          <p:spTgt spid="132"/>
                                        </p:tgtEl>
                                        <p:attrNameLst>
                                          <p:attrName>ppt_x</p:attrName>
                                        </p:attrNameLst>
                                      </p:cBhvr>
                                      <p:tavLst>
                                        <p:tav tm="0">
                                          <p:val>
                                            <p:strVal val="#ppt_x"/>
                                          </p:val>
                                        </p:tav>
                                        <p:tav tm="100000">
                                          <p:val>
                                            <p:strVal val="#ppt_x"/>
                                          </p:val>
                                        </p:tav>
                                      </p:tavLst>
                                    </p:anim>
                                    <p:anim calcmode="lin" valueType="num">
                                      <p:cBhvr>
                                        <p:cTn id="13" dur="1000" fill="hold"/>
                                        <p:tgtEl>
                                          <p:spTgt spid="13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3000"/>
                            </p:stCondLst>
                            <p:childTnLst>
                              <p:par>
                                <p:cTn id="22" presetID="21" presetClass="entr" presetSubtype="1"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wheel(1)">
                                      <p:cBhvr>
                                        <p:cTn id="24" dur="2000"/>
                                        <p:tgtEl>
                                          <p:spTgt spid="74"/>
                                        </p:tgtEl>
                                      </p:cBhvr>
                                    </p:animEffect>
                                  </p:childTnLst>
                                </p:cTn>
                              </p:par>
                            </p:childTnLst>
                          </p:cTn>
                        </p:par>
                        <p:par>
                          <p:cTn id="25" fill="hold">
                            <p:stCondLst>
                              <p:cond delay="5000"/>
                            </p:stCondLst>
                            <p:childTnLst>
                              <p:par>
                                <p:cTn id="26" presetID="42"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ppt_x</p:attrName>
                                        </p:attrNameLst>
                                      </p:cBhvr>
                                      <p:tavLst>
                                        <p:tav tm="0">
                                          <p:val>
                                            <p:strVal val="#ppt_x"/>
                                          </p:val>
                                        </p:tav>
                                        <p:tav tm="100000">
                                          <p:val>
                                            <p:strVal val="#ppt_x"/>
                                          </p:val>
                                        </p:tav>
                                      </p:tavLst>
                                    </p:anim>
                                    <p:anim calcmode="lin" valueType="num">
                                      <p:cBhvr>
                                        <p:cTn id="30" dur="1000" fill="hold"/>
                                        <p:tgtEl>
                                          <p:spTgt spid="64"/>
                                        </p:tgtEl>
                                        <p:attrNameLst>
                                          <p:attrName>ppt_y</p:attrName>
                                        </p:attrNameLst>
                                      </p:cBhvr>
                                      <p:tavLst>
                                        <p:tav tm="0">
                                          <p:val>
                                            <p:strVal val="#ppt_y+.1"/>
                                          </p:val>
                                        </p:tav>
                                        <p:tav tm="100000">
                                          <p:val>
                                            <p:strVal val="#ppt_y"/>
                                          </p:val>
                                        </p:tav>
                                      </p:tavLst>
                                    </p:anim>
                                  </p:childTnLst>
                                </p:cTn>
                              </p:par>
                            </p:childTnLst>
                          </p:cTn>
                        </p:par>
                        <p:par>
                          <p:cTn id="31" fill="hold">
                            <p:stCondLst>
                              <p:cond delay="6000"/>
                            </p:stCondLst>
                            <p:childTnLst>
                              <p:par>
                                <p:cTn id="32" presetID="31"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7000"/>
                            </p:stCondLst>
                            <p:childTnLst>
                              <p:par>
                                <p:cTn id="39" presetID="21"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heel(1)">
                                      <p:cBhvr>
                                        <p:cTn id="41" dur="2000"/>
                                        <p:tgtEl>
                                          <p:spTgt spid="73"/>
                                        </p:tgtEl>
                                      </p:cBhvr>
                                    </p:animEffect>
                                  </p:childTnLst>
                                </p:cTn>
                              </p:par>
                            </p:childTnLst>
                          </p:cTn>
                        </p:par>
                        <p:par>
                          <p:cTn id="42" fill="hold">
                            <p:stCondLst>
                              <p:cond delay="9000"/>
                            </p:stCondLst>
                            <p:childTnLst>
                              <p:par>
                                <p:cTn id="43" presetID="42" presetClass="entr" presetSubtype="0"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1000"/>
                                        <p:tgtEl>
                                          <p:spTgt spid="63"/>
                                        </p:tgtEl>
                                      </p:cBhvr>
                                    </p:animEffect>
                                    <p:anim calcmode="lin" valueType="num">
                                      <p:cBhvr>
                                        <p:cTn id="46" dur="1000" fill="hold"/>
                                        <p:tgtEl>
                                          <p:spTgt spid="63"/>
                                        </p:tgtEl>
                                        <p:attrNameLst>
                                          <p:attrName>ppt_x</p:attrName>
                                        </p:attrNameLst>
                                      </p:cBhvr>
                                      <p:tavLst>
                                        <p:tav tm="0">
                                          <p:val>
                                            <p:strVal val="#ppt_x"/>
                                          </p:val>
                                        </p:tav>
                                        <p:tav tm="100000">
                                          <p:val>
                                            <p:strVal val="#ppt_x"/>
                                          </p:val>
                                        </p:tav>
                                      </p:tavLst>
                                    </p:anim>
                                    <p:anim calcmode="lin" valueType="num">
                                      <p:cBhvr>
                                        <p:cTn id="47" dur="1000" fill="hold"/>
                                        <p:tgtEl>
                                          <p:spTgt spid="63"/>
                                        </p:tgtEl>
                                        <p:attrNameLst>
                                          <p:attrName>ppt_y</p:attrName>
                                        </p:attrNameLst>
                                      </p:cBhvr>
                                      <p:tavLst>
                                        <p:tav tm="0">
                                          <p:val>
                                            <p:strVal val="#ppt_y+.1"/>
                                          </p:val>
                                        </p:tav>
                                        <p:tav tm="100000">
                                          <p:val>
                                            <p:strVal val="#ppt_y"/>
                                          </p:val>
                                        </p:tav>
                                      </p:tavLst>
                                    </p:anim>
                                  </p:childTnLst>
                                </p:cTn>
                              </p:par>
                            </p:childTnLst>
                          </p:cTn>
                        </p:par>
                        <p:par>
                          <p:cTn id="48" fill="hold">
                            <p:stCondLst>
                              <p:cond delay="10000"/>
                            </p:stCondLst>
                            <p:childTnLst>
                              <p:par>
                                <p:cTn id="49" presetID="31"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1000" fill="hold"/>
                                        <p:tgtEl>
                                          <p:spTgt spid="6"/>
                                        </p:tgtEl>
                                        <p:attrNameLst>
                                          <p:attrName>ppt_w</p:attrName>
                                        </p:attrNameLst>
                                      </p:cBhvr>
                                      <p:tavLst>
                                        <p:tav tm="0">
                                          <p:val>
                                            <p:fltVal val="0"/>
                                          </p:val>
                                        </p:tav>
                                        <p:tav tm="100000">
                                          <p:val>
                                            <p:strVal val="#ppt_w"/>
                                          </p:val>
                                        </p:tav>
                                      </p:tavLst>
                                    </p:anim>
                                    <p:anim calcmode="lin" valueType="num">
                                      <p:cBhvr>
                                        <p:cTn id="52" dur="1000" fill="hold"/>
                                        <p:tgtEl>
                                          <p:spTgt spid="6"/>
                                        </p:tgtEl>
                                        <p:attrNameLst>
                                          <p:attrName>ppt_h</p:attrName>
                                        </p:attrNameLst>
                                      </p:cBhvr>
                                      <p:tavLst>
                                        <p:tav tm="0">
                                          <p:val>
                                            <p:fltVal val="0"/>
                                          </p:val>
                                        </p:tav>
                                        <p:tav tm="100000">
                                          <p:val>
                                            <p:strVal val="#ppt_h"/>
                                          </p:val>
                                        </p:tav>
                                      </p:tavLst>
                                    </p:anim>
                                    <p:anim calcmode="lin" valueType="num">
                                      <p:cBhvr>
                                        <p:cTn id="53" dur="1000" fill="hold"/>
                                        <p:tgtEl>
                                          <p:spTgt spid="6"/>
                                        </p:tgtEl>
                                        <p:attrNameLst>
                                          <p:attrName>style.rotation</p:attrName>
                                        </p:attrNameLst>
                                      </p:cBhvr>
                                      <p:tavLst>
                                        <p:tav tm="0">
                                          <p:val>
                                            <p:fltVal val="90"/>
                                          </p:val>
                                        </p:tav>
                                        <p:tav tm="100000">
                                          <p:val>
                                            <p:fltVal val="0"/>
                                          </p:val>
                                        </p:tav>
                                      </p:tavLst>
                                    </p:anim>
                                    <p:animEffect transition="in" filter="fade">
                                      <p:cBhvr>
                                        <p:cTn id="54" dur="1000"/>
                                        <p:tgtEl>
                                          <p:spTgt spid="6"/>
                                        </p:tgtEl>
                                      </p:cBhvr>
                                    </p:animEffect>
                                  </p:childTnLst>
                                </p:cTn>
                              </p:par>
                            </p:childTnLst>
                          </p:cTn>
                        </p:par>
                        <p:par>
                          <p:cTn id="55" fill="hold">
                            <p:stCondLst>
                              <p:cond delay="11000"/>
                            </p:stCondLst>
                            <p:childTnLst>
                              <p:par>
                                <p:cTn id="56" presetID="21" presetClass="entr" presetSubtype="1"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wheel(1)">
                                      <p:cBhvr>
                                        <p:cTn id="58" dur="2000"/>
                                        <p:tgtEl>
                                          <p:spTgt spid="91"/>
                                        </p:tgtEl>
                                      </p:cBhvr>
                                    </p:animEffect>
                                  </p:childTnLst>
                                </p:cTn>
                              </p:par>
                            </p:childTnLst>
                          </p:cTn>
                        </p:par>
                        <p:par>
                          <p:cTn id="59" fill="hold">
                            <p:stCondLst>
                              <p:cond delay="13000"/>
                            </p:stCondLst>
                            <p:childTnLst>
                              <p:par>
                                <p:cTn id="60" presetID="42" presetClass="entr" presetSubtype="0" fill="hold" grpId="0" nodeType="after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fade">
                                      <p:cBhvr>
                                        <p:cTn id="62" dur="1000"/>
                                        <p:tgtEl>
                                          <p:spTgt spid="90"/>
                                        </p:tgtEl>
                                      </p:cBhvr>
                                    </p:animEffect>
                                    <p:anim calcmode="lin" valueType="num">
                                      <p:cBhvr>
                                        <p:cTn id="63" dur="1000" fill="hold"/>
                                        <p:tgtEl>
                                          <p:spTgt spid="90"/>
                                        </p:tgtEl>
                                        <p:attrNameLst>
                                          <p:attrName>ppt_x</p:attrName>
                                        </p:attrNameLst>
                                      </p:cBhvr>
                                      <p:tavLst>
                                        <p:tav tm="0">
                                          <p:val>
                                            <p:strVal val="#ppt_x"/>
                                          </p:val>
                                        </p:tav>
                                        <p:tav tm="100000">
                                          <p:val>
                                            <p:strVal val="#ppt_x"/>
                                          </p:val>
                                        </p:tav>
                                      </p:tavLst>
                                    </p:anim>
                                    <p:anim calcmode="lin" valueType="num">
                                      <p:cBhvr>
                                        <p:cTn id="64"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63" grpId="0"/>
      <p:bldP spid="64" grpId="0"/>
      <p:bldP spid="90" grpId="0"/>
      <p:bldGraphic spid="91" grpId="0">
        <p:bldAsOne/>
      </p:bldGraphic>
      <p:bldGraphic spid="73" grpId="0">
        <p:bldAsOne/>
      </p:bldGraphic>
      <p:bldGraphic spid="7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45E8D2D0-EB8C-4B87-9D09-CF3650BF7D5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15" name="Freeform: Shape 14"/>
          <p:cNvSpPr/>
          <p:nvPr/>
        </p:nvSpPr>
        <p:spPr>
          <a:xfrm>
            <a:off x="1388695" y="1828800"/>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388695"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388695" y="5957093"/>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388695"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01</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sp>
        <p:nvSpPr>
          <p:cNvPr id="34" name="TextBox 33"/>
          <p:cNvSpPr txBox="1"/>
          <p:nvPr/>
        </p:nvSpPr>
        <p:spPr>
          <a:xfrm>
            <a:off x="1520846"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712567" y="1840477"/>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712567"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712567" y="5968770"/>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844718"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036438" y="1844771"/>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036438"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036438" y="5973064"/>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168589"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370480" y="1848762"/>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370480"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370480" y="5977055"/>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8502631"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grpSp>
        <p:nvGrpSpPr>
          <p:cNvPr id="73" name="Group 72">
            <a:extLst>
              <a:ext uri="{FF2B5EF4-FFF2-40B4-BE49-F238E27FC236}">
                <a16:creationId xmlns:a16="http://schemas.microsoft.com/office/drawing/2014/main" id="{60EC5BFC-D36B-401F-886F-6505A79C960C}"/>
              </a:ext>
            </a:extLst>
          </p:cNvPr>
          <p:cNvGrpSpPr/>
          <p:nvPr/>
        </p:nvGrpSpPr>
        <p:grpSpPr>
          <a:xfrm>
            <a:off x="4071372" y="2759851"/>
            <a:ext cx="1548486" cy="462012"/>
            <a:chOff x="2596134" y="4587088"/>
            <a:chExt cx="1280160" cy="498490"/>
          </a:xfrm>
        </p:grpSpPr>
        <p:grpSp>
          <p:nvGrpSpPr>
            <p:cNvPr id="74" name="Group 73">
              <a:extLst>
                <a:ext uri="{FF2B5EF4-FFF2-40B4-BE49-F238E27FC236}">
                  <a16:creationId xmlns:a16="http://schemas.microsoft.com/office/drawing/2014/main" id="{0BDD4E61-8242-4EF4-AAF7-16777E1D54C6}"/>
                </a:ext>
              </a:extLst>
            </p:cNvPr>
            <p:cNvGrpSpPr>
              <a:grpSpLocks noChangeAspect="1"/>
            </p:cNvGrpSpPr>
            <p:nvPr/>
          </p:nvGrpSpPr>
          <p:grpSpPr>
            <a:xfrm>
              <a:off x="2596134" y="4983480"/>
              <a:ext cx="1280160" cy="102098"/>
              <a:chOff x="914400" y="1066800"/>
              <a:chExt cx="1490472" cy="118872"/>
            </a:xfrm>
          </p:grpSpPr>
          <p:sp>
            <p:nvSpPr>
              <p:cNvPr id="85" name="Oval 84">
                <a:extLst>
                  <a:ext uri="{FF2B5EF4-FFF2-40B4-BE49-F238E27FC236}">
                    <a16:creationId xmlns:a16="http://schemas.microsoft.com/office/drawing/2014/main" id="{7FA9123B-AA40-400D-A506-745BC9371037}"/>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4262ACD-0108-4B5A-9189-482F362CF259}"/>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7FBEA61-0C4D-4B75-92C1-DC0E66FF16DC}"/>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C64CA5D-96EE-42B0-852F-A092D133160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14FF29FC-950C-49E2-9F08-32D8DA191F92}"/>
                </a:ext>
              </a:extLst>
            </p:cNvPr>
            <p:cNvGrpSpPr>
              <a:grpSpLocks noChangeAspect="1"/>
            </p:cNvGrpSpPr>
            <p:nvPr/>
          </p:nvGrpSpPr>
          <p:grpSpPr>
            <a:xfrm>
              <a:off x="2596134" y="4587088"/>
              <a:ext cx="1280160" cy="102098"/>
              <a:chOff x="914400" y="1066800"/>
              <a:chExt cx="1490472" cy="118872"/>
            </a:xfrm>
          </p:grpSpPr>
          <p:sp>
            <p:nvSpPr>
              <p:cNvPr id="81" name="Oval 80">
                <a:extLst>
                  <a:ext uri="{FF2B5EF4-FFF2-40B4-BE49-F238E27FC236}">
                    <a16:creationId xmlns:a16="http://schemas.microsoft.com/office/drawing/2014/main" id="{4CF6DF55-F867-4502-9048-12DF1AE49BB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51343DA6-7293-4AE0-B615-519278FC801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6C9051DE-E258-4695-8735-A6CC2C42003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FCFFD542-E1B5-4802-AE61-F9130BB7021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19CD078A-8678-40D1-A91E-19BA8E309128}"/>
                </a:ext>
              </a:extLst>
            </p:cNvPr>
            <p:cNvGrpSpPr/>
            <p:nvPr/>
          </p:nvGrpSpPr>
          <p:grpSpPr>
            <a:xfrm>
              <a:off x="2624328" y="4617720"/>
              <a:ext cx="1225296" cy="441364"/>
              <a:chOff x="2624328" y="4617720"/>
              <a:chExt cx="1225296" cy="441364"/>
            </a:xfrm>
          </p:grpSpPr>
          <p:sp>
            <p:nvSpPr>
              <p:cNvPr id="77" name="Freeform: Shape 76">
                <a:extLst>
                  <a:ext uri="{FF2B5EF4-FFF2-40B4-BE49-F238E27FC236}">
                    <a16:creationId xmlns:a16="http://schemas.microsoft.com/office/drawing/2014/main" id="{BFD3945B-8781-48BE-8797-170CB050A05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5A4E7306-BF21-470F-A6EA-733C65ED831D}"/>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DD69F043-5082-43FF-907E-3F8742D8A4E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50D7C17-FB9E-4F5C-83C9-06C1BD4A1A3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 name="Group 88">
            <a:extLst>
              <a:ext uri="{FF2B5EF4-FFF2-40B4-BE49-F238E27FC236}">
                <a16:creationId xmlns:a16="http://schemas.microsoft.com/office/drawing/2014/main" id="{B6B56E37-D99E-4803-9047-57991E757EBD}"/>
              </a:ext>
            </a:extLst>
          </p:cNvPr>
          <p:cNvGrpSpPr/>
          <p:nvPr/>
        </p:nvGrpSpPr>
        <p:grpSpPr>
          <a:xfrm>
            <a:off x="1731454" y="2768136"/>
            <a:ext cx="1548486" cy="462012"/>
            <a:chOff x="2596134" y="4587088"/>
            <a:chExt cx="1280160" cy="498490"/>
          </a:xfrm>
        </p:grpSpPr>
        <p:grpSp>
          <p:nvGrpSpPr>
            <p:cNvPr id="90" name="Group 89">
              <a:extLst>
                <a:ext uri="{FF2B5EF4-FFF2-40B4-BE49-F238E27FC236}">
                  <a16:creationId xmlns:a16="http://schemas.microsoft.com/office/drawing/2014/main" id="{72C0C072-149E-4115-A327-929C9A6CFCBD}"/>
                </a:ext>
              </a:extLst>
            </p:cNvPr>
            <p:cNvGrpSpPr>
              <a:grpSpLocks noChangeAspect="1"/>
            </p:cNvGrpSpPr>
            <p:nvPr/>
          </p:nvGrpSpPr>
          <p:grpSpPr>
            <a:xfrm>
              <a:off x="2596134" y="4983480"/>
              <a:ext cx="1280160" cy="102098"/>
              <a:chOff x="914400" y="1066800"/>
              <a:chExt cx="1490472" cy="118872"/>
            </a:xfrm>
          </p:grpSpPr>
          <p:sp>
            <p:nvSpPr>
              <p:cNvPr id="101" name="Oval 100">
                <a:extLst>
                  <a:ext uri="{FF2B5EF4-FFF2-40B4-BE49-F238E27FC236}">
                    <a16:creationId xmlns:a16="http://schemas.microsoft.com/office/drawing/2014/main" id="{0B5476D5-F3B0-4876-BD00-F7ACB2423AD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5BC66159-C212-4B7E-B4A8-5C699491460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4130576A-EAE3-485D-AFAA-D84286B6A28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60764A4C-0F38-4198-BC43-1A6A264438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E755B35C-66B8-4B75-A81F-36AC3B258BA4}"/>
                </a:ext>
              </a:extLst>
            </p:cNvPr>
            <p:cNvGrpSpPr>
              <a:grpSpLocks noChangeAspect="1"/>
            </p:cNvGrpSpPr>
            <p:nvPr/>
          </p:nvGrpSpPr>
          <p:grpSpPr>
            <a:xfrm>
              <a:off x="2596134" y="4587088"/>
              <a:ext cx="1280160" cy="102098"/>
              <a:chOff x="914400" y="1066800"/>
              <a:chExt cx="1490472" cy="118872"/>
            </a:xfrm>
          </p:grpSpPr>
          <p:sp>
            <p:nvSpPr>
              <p:cNvPr id="97" name="Oval 96">
                <a:extLst>
                  <a:ext uri="{FF2B5EF4-FFF2-40B4-BE49-F238E27FC236}">
                    <a16:creationId xmlns:a16="http://schemas.microsoft.com/office/drawing/2014/main" id="{515EB485-0BA8-4629-A9F2-292AB866F1C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2FBDD7B0-6A02-41DE-9E40-301984CCDB8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6BFD4544-2BBA-4917-8638-C6B8CEBB6B5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73F276E-68B0-47C8-A5EF-D0086EA021B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65E8E184-D945-4ED6-862E-B6B8ECD5A226}"/>
                </a:ext>
              </a:extLst>
            </p:cNvPr>
            <p:cNvGrpSpPr/>
            <p:nvPr/>
          </p:nvGrpSpPr>
          <p:grpSpPr>
            <a:xfrm>
              <a:off x="2624328" y="4617720"/>
              <a:ext cx="1225296" cy="441364"/>
              <a:chOff x="2624328" y="4617720"/>
              <a:chExt cx="1225296" cy="441364"/>
            </a:xfrm>
          </p:grpSpPr>
          <p:sp>
            <p:nvSpPr>
              <p:cNvPr id="93" name="Freeform: Shape 92">
                <a:extLst>
                  <a:ext uri="{FF2B5EF4-FFF2-40B4-BE49-F238E27FC236}">
                    <a16:creationId xmlns:a16="http://schemas.microsoft.com/office/drawing/2014/main" id="{822728CD-A0BB-4779-BAFE-E1B79B7287F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8F39A574-7E6A-4982-9718-7E9B3A2CA87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2C475417-657B-4832-B41D-EA25372FFD1F}"/>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4673BCA1-0C7A-4C95-81A2-35541B180F0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104">
            <a:extLst>
              <a:ext uri="{FF2B5EF4-FFF2-40B4-BE49-F238E27FC236}">
                <a16:creationId xmlns:a16="http://schemas.microsoft.com/office/drawing/2014/main" id="{0CC61F96-ECB1-4FC6-812B-0047FF0285AB}"/>
              </a:ext>
            </a:extLst>
          </p:cNvPr>
          <p:cNvGrpSpPr/>
          <p:nvPr/>
        </p:nvGrpSpPr>
        <p:grpSpPr>
          <a:xfrm>
            <a:off x="6366222" y="2759851"/>
            <a:ext cx="1548486" cy="462012"/>
            <a:chOff x="2596134" y="4587088"/>
            <a:chExt cx="1280160" cy="498490"/>
          </a:xfrm>
        </p:grpSpPr>
        <p:grpSp>
          <p:nvGrpSpPr>
            <p:cNvPr id="106" name="Group 105">
              <a:extLst>
                <a:ext uri="{FF2B5EF4-FFF2-40B4-BE49-F238E27FC236}">
                  <a16:creationId xmlns:a16="http://schemas.microsoft.com/office/drawing/2014/main" id="{E5F9444B-D479-446F-A077-603CBF3D6054}"/>
                </a:ext>
              </a:extLst>
            </p:cNvPr>
            <p:cNvGrpSpPr>
              <a:grpSpLocks noChangeAspect="1"/>
            </p:cNvGrpSpPr>
            <p:nvPr/>
          </p:nvGrpSpPr>
          <p:grpSpPr>
            <a:xfrm>
              <a:off x="2596134" y="4983480"/>
              <a:ext cx="1280160" cy="102098"/>
              <a:chOff x="914400" y="1066800"/>
              <a:chExt cx="1490472" cy="118872"/>
            </a:xfrm>
          </p:grpSpPr>
          <p:sp>
            <p:nvSpPr>
              <p:cNvPr id="117" name="Oval 116">
                <a:extLst>
                  <a:ext uri="{FF2B5EF4-FFF2-40B4-BE49-F238E27FC236}">
                    <a16:creationId xmlns:a16="http://schemas.microsoft.com/office/drawing/2014/main" id="{47BF6EAC-0ADC-4FF0-BC1C-B5B4A841D7F9}"/>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62AE9648-7655-451E-BA66-ED23A12DFEF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CE45DA94-01ED-457D-8F6E-26A2B19024A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1C15E37A-FF55-4935-A610-F79D06B36CD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AEE2EBB1-7D19-4D9B-B6F5-490D41184FA6}"/>
                </a:ext>
              </a:extLst>
            </p:cNvPr>
            <p:cNvGrpSpPr>
              <a:grpSpLocks noChangeAspect="1"/>
            </p:cNvGrpSpPr>
            <p:nvPr/>
          </p:nvGrpSpPr>
          <p:grpSpPr>
            <a:xfrm>
              <a:off x="2596134" y="4587088"/>
              <a:ext cx="1280160" cy="102098"/>
              <a:chOff x="914400" y="1066800"/>
              <a:chExt cx="1490472" cy="118872"/>
            </a:xfrm>
          </p:grpSpPr>
          <p:sp>
            <p:nvSpPr>
              <p:cNvPr id="113" name="Oval 112">
                <a:extLst>
                  <a:ext uri="{FF2B5EF4-FFF2-40B4-BE49-F238E27FC236}">
                    <a16:creationId xmlns:a16="http://schemas.microsoft.com/office/drawing/2014/main" id="{43718343-1972-46F1-8872-F44A7D1CE1E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A570EF57-E37D-4C07-956A-73C7CF975FB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92F22C63-198A-4A1D-B3F4-AAF46542EE4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C389237A-BDBA-462A-BA01-DFD26892B30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7DF7564E-A09A-4988-85C4-4AD2DB63A5CF}"/>
                </a:ext>
              </a:extLst>
            </p:cNvPr>
            <p:cNvGrpSpPr/>
            <p:nvPr/>
          </p:nvGrpSpPr>
          <p:grpSpPr>
            <a:xfrm>
              <a:off x="2624328" y="4617720"/>
              <a:ext cx="1225296" cy="441364"/>
              <a:chOff x="2624328" y="4617720"/>
              <a:chExt cx="1225296" cy="441364"/>
            </a:xfrm>
          </p:grpSpPr>
          <p:sp>
            <p:nvSpPr>
              <p:cNvPr id="109" name="Freeform: Shape 108">
                <a:extLst>
                  <a:ext uri="{FF2B5EF4-FFF2-40B4-BE49-F238E27FC236}">
                    <a16:creationId xmlns:a16="http://schemas.microsoft.com/office/drawing/2014/main" id="{2A6775B2-5823-4F8D-809C-1354FAAA00E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D4876652-DD21-437A-A5EC-831C7DB1DAB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757DF37E-E398-43E9-B0B7-18D5A15F931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A71EE1EF-A60F-4270-970B-00B2D76124E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6BDB46C2-FB5F-4535-B469-F5F69947D100}"/>
              </a:ext>
            </a:extLst>
          </p:cNvPr>
          <p:cNvGrpSpPr/>
          <p:nvPr/>
        </p:nvGrpSpPr>
        <p:grpSpPr>
          <a:xfrm>
            <a:off x="8738747" y="2758799"/>
            <a:ext cx="1548486" cy="462012"/>
            <a:chOff x="2596134" y="4587088"/>
            <a:chExt cx="1280160" cy="498490"/>
          </a:xfrm>
        </p:grpSpPr>
        <p:grpSp>
          <p:nvGrpSpPr>
            <p:cNvPr id="122" name="Group 121">
              <a:extLst>
                <a:ext uri="{FF2B5EF4-FFF2-40B4-BE49-F238E27FC236}">
                  <a16:creationId xmlns:a16="http://schemas.microsoft.com/office/drawing/2014/main" id="{FDBDF7DA-C723-4247-9D3E-58C9C7B29613}"/>
                </a:ext>
              </a:extLst>
            </p:cNvPr>
            <p:cNvGrpSpPr>
              <a:grpSpLocks noChangeAspect="1"/>
            </p:cNvGrpSpPr>
            <p:nvPr/>
          </p:nvGrpSpPr>
          <p:grpSpPr>
            <a:xfrm>
              <a:off x="2596134" y="4983480"/>
              <a:ext cx="1280160" cy="102098"/>
              <a:chOff x="914400" y="1066800"/>
              <a:chExt cx="1490472" cy="118872"/>
            </a:xfrm>
          </p:grpSpPr>
          <p:sp>
            <p:nvSpPr>
              <p:cNvPr id="133" name="Oval 132">
                <a:extLst>
                  <a:ext uri="{FF2B5EF4-FFF2-40B4-BE49-F238E27FC236}">
                    <a16:creationId xmlns:a16="http://schemas.microsoft.com/office/drawing/2014/main" id="{44C54EC9-9B4B-47E8-A598-FBB648928FA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33259FD6-007A-4CCB-9951-34DACAA31FF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6D2B7847-25E1-475F-B4A6-4FA732BD68EF}"/>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5C81CAD7-16B3-4384-A02B-072EC972649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0383080E-103D-4B51-B4FC-BCCB92C35CFE}"/>
                </a:ext>
              </a:extLst>
            </p:cNvPr>
            <p:cNvGrpSpPr>
              <a:grpSpLocks noChangeAspect="1"/>
            </p:cNvGrpSpPr>
            <p:nvPr/>
          </p:nvGrpSpPr>
          <p:grpSpPr>
            <a:xfrm>
              <a:off x="2596134" y="4587088"/>
              <a:ext cx="1280160" cy="102098"/>
              <a:chOff x="914400" y="1066800"/>
              <a:chExt cx="1490472" cy="118872"/>
            </a:xfrm>
          </p:grpSpPr>
          <p:sp>
            <p:nvSpPr>
              <p:cNvPr id="129" name="Oval 128">
                <a:extLst>
                  <a:ext uri="{FF2B5EF4-FFF2-40B4-BE49-F238E27FC236}">
                    <a16:creationId xmlns:a16="http://schemas.microsoft.com/office/drawing/2014/main" id="{9ECE7C2C-0FBF-4734-A4FC-E21DE76F6FE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A3771339-8248-48B5-B847-AAE2F014665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762D1AD7-8683-4DA9-98D8-6BF64F0C04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344593BB-EDD3-479B-A2AC-DF84B85D315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BC2D73DF-D399-4FC8-B094-5BD78004F3E2}"/>
                </a:ext>
              </a:extLst>
            </p:cNvPr>
            <p:cNvGrpSpPr/>
            <p:nvPr/>
          </p:nvGrpSpPr>
          <p:grpSpPr>
            <a:xfrm>
              <a:off x="2624328" y="4617720"/>
              <a:ext cx="1225296" cy="441364"/>
              <a:chOff x="2624328" y="4617720"/>
              <a:chExt cx="1225296" cy="441364"/>
            </a:xfrm>
          </p:grpSpPr>
          <p:sp>
            <p:nvSpPr>
              <p:cNvPr id="125" name="Freeform: Shape 124">
                <a:extLst>
                  <a:ext uri="{FF2B5EF4-FFF2-40B4-BE49-F238E27FC236}">
                    <a16:creationId xmlns:a16="http://schemas.microsoft.com/office/drawing/2014/main" id="{DC0C97F4-198E-4953-9D5D-FD70561ABE1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E855D719-FA9F-4514-B4AC-C9086944BB64}"/>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BB4453AE-3120-4D26-AE8E-F94C5A6A5145}"/>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D0EA6516-5FF9-4D63-842E-87FB1B412830}"/>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9" name="TextBox 138">
            <a:extLst>
              <a:ext uri="{FF2B5EF4-FFF2-40B4-BE49-F238E27FC236}">
                <a16:creationId xmlns:a16="http://schemas.microsoft.com/office/drawing/2014/main" id="{16B52031-E543-43CC-8DCE-DAEC71CFC097}"/>
              </a:ext>
            </a:extLst>
          </p:cNvPr>
          <p:cNvSpPr txBox="1"/>
          <p:nvPr/>
        </p:nvSpPr>
        <p:spPr>
          <a:xfrm>
            <a:off x="3722737"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02</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sp>
        <p:nvSpPr>
          <p:cNvPr id="140" name="TextBox 139">
            <a:extLst>
              <a:ext uri="{FF2B5EF4-FFF2-40B4-BE49-F238E27FC236}">
                <a16:creationId xmlns:a16="http://schemas.microsoft.com/office/drawing/2014/main" id="{53B8A45E-8D4B-44CA-9FDA-46CC55782D45}"/>
              </a:ext>
            </a:extLst>
          </p:cNvPr>
          <p:cNvSpPr txBox="1"/>
          <p:nvPr/>
        </p:nvSpPr>
        <p:spPr>
          <a:xfrm>
            <a:off x="6054217"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03</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sp>
        <p:nvSpPr>
          <p:cNvPr id="141" name="TextBox 140">
            <a:extLst>
              <a:ext uri="{FF2B5EF4-FFF2-40B4-BE49-F238E27FC236}">
                <a16:creationId xmlns:a16="http://schemas.microsoft.com/office/drawing/2014/main" id="{36FA4429-C67E-4422-BC5B-03C40EA585FF}"/>
              </a:ext>
            </a:extLst>
          </p:cNvPr>
          <p:cNvSpPr txBox="1"/>
          <p:nvPr/>
        </p:nvSpPr>
        <p:spPr>
          <a:xfrm>
            <a:off x="8388258"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04</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grpSp>
        <p:nvGrpSpPr>
          <p:cNvPr id="5" name="Group 4">
            <a:extLst>
              <a:ext uri="{FF2B5EF4-FFF2-40B4-BE49-F238E27FC236}">
                <a16:creationId xmlns:a16="http://schemas.microsoft.com/office/drawing/2014/main" id="{E33758FA-AFC0-4362-9F7F-766025A1A9F6}"/>
              </a:ext>
            </a:extLst>
          </p:cNvPr>
          <p:cNvGrpSpPr/>
          <p:nvPr/>
        </p:nvGrpSpPr>
        <p:grpSpPr>
          <a:xfrm>
            <a:off x="1607907" y="1988787"/>
            <a:ext cx="593241" cy="593241"/>
            <a:chOff x="1344884" y="1772819"/>
            <a:chExt cx="640080" cy="640080"/>
          </a:xfrm>
        </p:grpSpPr>
        <p:sp>
          <p:nvSpPr>
            <p:cNvPr id="20" name="Oval 19"/>
            <p:cNvSpPr>
              <a:spLocks noChangeAspect="1"/>
            </p:cNvSpPr>
            <p:nvPr/>
          </p:nvSpPr>
          <p:spPr>
            <a:xfrm>
              <a:off x="1344884" y="1772819"/>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367743" y="1854349"/>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01</a:t>
              </a:r>
            </a:p>
          </p:txBody>
        </p:sp>
      </p:grpSp>
      <p:grpSp>
        <p:nvGrpSpPr>
          <p:cNvPr id="4" name="Group 3">
            <a:extLst>
              <a:ext uri="{FF2B5EF4-FFF2-40B4-BE49-F238E27FC236}">
                <a16:creationId xmlns:a16="http://schemas.microsoft.com/office/drawing/2014/main" id="{8E097C84-F240-44FA-8005-7D2FB68E2F74}"/>
              </a:ext>
            </a:extLst>
          </p:cNvPr>
          <p:cNvGrpSpPr/>
          <p:nvPr/>
        </p:nvGrpSpPr>
        <p:grpSpPr>
          <a:xfrm>
            <a:off x="3931779" y="2000464"/>
            <a:ext cx="593241" cy="593241"/>
            <a:chOff x="3852234" y="1785418"/>
            <a:chExt cx="640080" cy="640080"/>
          </a:xfrm>
        </p:grpSpPr>
        <p:sp>
          <p:nvSpPr>
            <p:cNvPr id="39" name="Oval 38"/>
            <p:cNvSpPr>
              <a:spLocks noChangeAspect="1"/>
            </p:cNvSpPr>
            <p:nvPr/>
          </p:nvSpPr>
          <p:spPr>
            <a:xfrm>
              <a:off x="3852234" y="1785418"/>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875093" y="1843800"/>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02</a:t>
              </a:r>
            </a:p>
          </p:txBody>
        </p:sp>
      </p:grpSp>
      <p:grpSp>
        <p:nvGrpSpPr>
          <p:cNvPr id="3" name="Group 2">
            <a:extLst>
              <a:ext uri="{FF2B5EF4-FFF2-40B4-BE49-F238E27FC236}">
                <a16:creationId xmlns:a16="http://schemas.microsoft.com/office/drawing/2014/main" id="{35359DEC-7651-4498-BAC3-C3EE61459B62}"/>
              </a:ext>
            </a:extLst>
          </p:cNvPr>
          <p:cNvGrpSpPr/>
          <p:nvPr/>
        </p:nvGrpSpPr>
        <p:grpSpPr>
          <a:xfrm>
            <a:off x="6255651" y="2004758"/>
            <a:ext cx="593241" cy="593241"/>
            <a:chOff x="6359584" y="1790051"/>
            <a:chExt cx="640080" cy="640080"/>
          </a:xfrm>
        </p:grpSpPr>
        <p:sp>
          <p:nvSpPr>
            <p:cNvPr id="46" name="Oval 45"/>
            <p:cNvSpPr>
              <a:spLocks noChangeAspect="1"/>
            </p:cNvSpPr>
            <p:nvPr/>
          </p:nvSpPr>
          <p:spPr>
            <a:xfrm>
              <a:off x="6359584" y="1790051"/>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6397024" y="1873877"/>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03</a:t>
              </a:r>
            </a:p>
          </p:txBody>
        </p:sp>
      </p:grpSp>
      <p:grpSp>
        <p:nvGrpSpPr>
          <p:cNvPr id="2" name="Group 1">
            <a:extLst>
              <a:ext uri="{FF2B5EF4-FFF2-40B4-BE49-F238E27FC236}">
                <a16:creationId xmlns:a16="http://schemas.microsoft.com/office/drawing/2014/main" id="{0E137D05-5DF8-4609-AD23-3F27A714D530}"/>
              </a:ext>
            </a:extLst>
          </p:cNvPr>
          <p:cNvGrpSpPr/>
          <p:nvPr/>
        </p:nvGrpSpPr>
        <p:grpSpPr>
          <a:xfrm>
            <a:off x="8589691" y="2008749"/>
            <a:ext cx="593241" cy="593241"/>
            <a:chOff x="8877907" y="1794357"/>
            <a:chExt cx="640080" cy="640080"/>
          </a:xfrm>
        </p:grpSpPr>
        <p:sp>
          <p:nvSpPr>
            <p:cNvPr id="53" name="Oval 52"/>
            <p:cNvSpPr>
              <a:spLocks noChangeAspect="1"/>
            </p:cNvSpPr>
            <p:nvPr/>
          </p:nvSpPr>
          <p:spPr>
            <a:xfrm>
              <a:off x="8877907" y="1794357"/>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8908321" y="1866736"/>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04</a:t>
              </a:r>
            </a:p>
          </p:txBody>
        </p:sp>
      </p:grpSp>
      <p:pic>
        <p:nvPicPr>
          <p:cNvPr id="142" name="Graphic 141" descr="Beaker">
            <a:extLst>
              <a:ext uri="{FF2B5EF4-FFF2-40B4-BE49-F238E27FC236}">
                <a16:creationId xmlns:a16="http://schemas.microsoft.com/office/drawing/2014/main" id="{D76180FF-63B2-48B4-A6EC-42EB54D8B4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7216" y="2065192"/>
            <a:ext cx="457200" cy="457200"/>
          </a:xfrm>
          <a:prstGeom prst="rect">
            <a:avLst/>
          </a:prstGeom>
        </p:spPr>
      </p:pic>
      <p:grpSp>
        <p:nvGrpSpPr>
          <p:cNvPr id="143" name="Group 142">
            <a:extLst>
              <a:ext uri="{FF2B5EF4-FFF2-40B4-BE49-F238E27FC236}">
                <a16:creationId xmlns:a16="http://schemas.microsoft.com/office/drawing/2014/main" id="{67745819-629D-44FA-B280-99A69DBFC153}"/>
              </a:ext>
            </a:extLst>
          </p:cNvPr>
          <p:cNvGrpSpPr>
            <a:grpSpLocks noChangeAspect="1"/>
          </p:cNvGrpSpPr>
          <p:nvPr/>
        </p:nvGrpSpPr>
        <p:grpSpPr>
          <a:xfrm>
            <a:off x="7371388" y="2106829"/>
            <a:ext cx="411480" cy="397870"/>
            <a:chOff x="5659438" y="2249488"/>
            <a:chExt cx="623887" cy="603250"/>
          </a:xfrm>
          <a:solidFill>
            <a:schemeClr val="bg1"/>
          </a:solidFill>
        </p:grpSpPr>
        <p:sp>
          <p:nvSpPr>
            <p:cNvPr id="144" name="Freeform 67">
              <a:extLst>
                <a:ext uri="{FF2B5EF4-FFF2-40B4-BE49-F238E27FC236}">
                  <a16:creationId xmlns:a16="http://schemas.microsoft.com/office/drawing/2014/main" id="{0AC04729-3AF6-4F48-A963-001CCC96DDFA}"/>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68">
              <a:extLst>
                <a:ext uri="{FF2B5EF4-FFF2-40B4-BE49-F238E27FC236}">
                  <a16:creationId xmlns:a16="http://schemas.microsoft.com/office/drawing/2014/main" id="{C5DC9BE0-EDF6-4A40-8143-152D73E20F5E}"/>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69">
              <a:extLst>
                <a:ext uri="{FF2B5EF4-FFF2-40B4-BE49-F238E27FC236}">
                  <a16:creationId xmlns:a16="http://schemas.microsoft.com/office/drawing/2014/main" id="{B649FF08-0EEE-4138-A9AF-BDEB022164D5}"/>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0">
              <a:extLst>
                <a:ext uri="{FF2B5EF4-FFF2-40B4-BE49-F238E27FC236}">
                  <a16:creationId xmlns:a16="http://schemas.microsoft.com/office/drawing/2014/main" id="{DC60A542-70A6-443F-94FB-93005D4FFE14}"/>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48" name="Graphic 147" descr="Microscope">
            <a:extLst>
              <a:ext uri="{FF2B5EF4-FFF2-40B4-BE49-F238E27FC236}">
                <a16:creationId xmlns:a16="http://schemas.microsoft.com/office/drawing/2014/main" id="{B8123B7E-4AF7-4F68-BDD2-C42B186FA13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26241" y="2067299"/>
            <a:ext cx="457200" cy="457200"/>
          </a:xfrm>
          <a:prstGeom prst="rect">
            <a:avLst/>
          </a:prstGeom>
        </p:spPr>
      </p:pic>
      <p:pic>
        <p:nvPicPr>
          <p:cNvPr id="149" name="Graphic 148" descr="Medicine">
            <a:extLst>
              <a:ext uri="{FF2B5EF4-FFF2-40B4-BE49-F238E27FC236}">
                <a16:creationId xmlns:a16="http://schemas.microsoft.com/office/drawing/2014/main" id="{9D14808E-3FB5-4B14-8BB5-D0DE911BFEB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44261" y="2086033"/>
            <a:ext cx="457200" cy="457200"/>
          </a:xfrm>
          <a:prstGeom prst="rect">
            <a:avLst/>
          </a:prstGeom>
        </p:spPr>
      </p:pic>
    </p:spTree>
    <p:extLst>
      <p:ext uri="{BB962C8B-B14F-4D97-AF65-F5344CB8AC3E}">
        <p14:creationId xmlns:p14="http://schemas.microsoft.com/office/powerpoint/2010/main" val="396376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1000"/>
                                        <p:tgtEl>
                                          <p:spTgt spid="5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48"/>
                                        </p:tgtEl>
                                        <p:attrNameLst>
                                          <p:attrName>style.visibility</p:attrName>
                                        </p:attrNameLst>
                                      </p:cBhvr>
                                      <p:to>
                                        <p:strVal val="visible"/>
                                      </p:to>
                                    </p:set>
                                    <p:animEffect transition="in" filter="fade">
                                      <p:cBhvr>
                                        <p:cTn id="21" dur="1000"/>
                                        <p:tgtEl>
                                          <p:spTgt spid="148"/>
                                        </p:tgtEl>
                                      </p:cBhvr>
                                    </p:animEffect>
                                    <p:anim calcmode="lin" valueType="num">
                                      <p:cBhvr>
                                        <p:cTn id="22" dur="1000" fill="hold"/>
                                        <p:tgtEl>
                                          <p:spTgt spid="148"/>
                                        </p:tgtEl>
                                        <p:attrNameLst>
                                          <p:attrName>ppt_x</p:attrName>
                                        </p:attrNameLst>
                                      </p:cBhvr>
                                      <p:tavLst>
                                        <p:tav tm="0">
                                          <p:val>
                                            <p:strVal val="#ppt_x"/>
                                          </p:val>
                                        </p:tav>
                                        <p:tav tm="100000">
                                          <p:val>
                                            <p:strVal val="#ppt_x"/>
                                          </p:val>
                                        </p:tav>
                                      </p:tavLst>
                                    </p:anim>
                                    <p:anim calcmode="lin" valueType="num">
                                      <p:cBhvr>
                                        <p:cTn id="23" dur="1000" fill="hold"/>
                                        <p:tgtEl>
                                          <p:spTgt spid="14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up)">
                                      <p:cBhvr>
                                        <p:cTn id="46" dur="1000"/>
                                        <p:tgtEl>
                                          <p:spTgt spid="33"/>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1000"/>
                                        <p:tgtEl>
                                          <p:spTgt spid="35"/>
                                        </p:tgtEl>
                                      </p:cBhvr>
                                    </p:animEffect>
                                    <p:anim calcmode="lin" valueType="num">
                                      <p:cBhvr>
                                        <p:cTn id="51" dur="1000" fill="hold"/>
                                        <p:tgtEl>
                                          <p:spTgt spid="35"/>
                                        </p:tgtEl>
                                        <p:attrNameLst>
                                          <p:attrName>ppt_x</p:attrName>
                                        </p:attrNameLst>
                                      </p:cBhvr>
                                      <p:tavLst>
                                        <p:tav tm="0">
                                          <p:val>
                                            <p:strVal val="#ppt_x"/>
                                          </p:val>
                                        </p:tav>
                                        <p:tav tm="100000">
                                          <p:val>
                                            <p:strVal val="#ppt_x"/>
                                          </p:val>
                                        </p:tav>
                                      </p:tavLst>
                                    </p:anim>
                                    <p:anim calcmode="lin" valueType="num">
                                      <p:cBhvr>
                                        <p:cTn id="52" dur="1000" fill="hold"/>
                                        <p:tgtEl>
                                          <p:spTgt spid="3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42"/>
                                        </p:tgtEl>
                                        <p:attrNameLst>
                                          <p:attrName>style.visibility</p:attrName>
                                        </p:attrNameLst>
                                      </p:cBhvr>
                                      <p:to>
                                        <p:strVal val="visible"/>
                                      </p:to>
                                    </p:set>
                                    <p:animEffect transition="in" filter="fade">
                                      <p:cBhvr>
                                        <p:cTn id="60" dur="1000"/>
                                        <p:tgtEl>
                                          <p:spTgt spid="142"/>
                                        </p:tgtEl>
                                      </p:cBhvr>
                                    </p:animEffect>
                                    <p:anim calcmode="lin" valueType="num">
                                      <p:cBhvr>
                                        <p:cTn id="61" dur="1000" fill="hold"/>
                                        <p:tgtEl>
                                          <p:spTgt spid="142"/>
                                        </p:tgtEl>
                                        <p:attrNameLst>
                                          <p:attrName>ppt_x</p:attrName>
                                        </p:attrNameLst>
                                      </p:cBhvr>
                                      <p:tavLst>
                                        <p:tav tm="0">
                                          <p:val>
                                            <p:strVal val="#ppt_x"/>
                                          </p:val>
                                        </p:tav>
                                        <p:tav tm="100000">
                                          <p:val>
                                            <p:strVal val="#ppt_x"/>
                                          </p:val>
                                        </p:tav>
                                      </p:tavLst>
                                    </p:anim>
                                    <p:anim calcmode="lin" valueType="num">
                                      <p:cBhvr>
                                        <p:cTn id="62" dur="1000" fill="hold"/>
                                        <p:tgtEl>
                                          <p:spTgt spid="142"/>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22" presetClass="entr" presetSubtype="1" fill="hold" nodeType="after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wipe(up)">
                                      <p:cBhvr>
                                        <p:cTn id="66" dur="1000"/>
                                        <p:tgtEl>
                                          <p:spTgt spid="73"/>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1000"/>
                                        <p:tgtEl>
                                          <p:spTgt spid="36"/>
                                        </p:tgtEl>
                                      </p:cBhvr>
                                    </p:animEffect>
                                    <p:anim calcmode="lin" valueType="num">
                                      <p:cBhvr>
                                        <p:cTn id="70" dur="1000" fill="hold"/>
                                        <p:tgtEl>
                                          <p:spTgt spid="36"/>
                                        </p:tgtEl>
                                        <p:attrNameLst>
                                          <p:attrName>ppt_x</p:attrName>
                                        </p:attrNameLst>
                                      </p:cBhvr>
                                      <p:tavLst>
                                        <p:tav tm="0">
                                          <p:val>
                                            <p:strVal val="#ppt_x"/>
                                          </p:val>
                                        </p:tav>
                                        <p:tav tm="100000">
                                          <p:val>
                                            <p:strVal val="#ppt_x"/>
                                          </p:val>
                                        </p:tav>
                                      </p:tavLst>
                                    </p:anim>
                                    <p:anim calcmode="lin" valueType="num">
                                      <p:cBhvr>
                                        <p:cTn id="71" dur="1000" fill="hold"/>
                                        <p:tgtEl>
                                          <p:spTgt spid="36"/>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1000"/>
                                        <p:tgtEl>
                                          <p:spTgt spid="41"/>
                                        </p:tgtEl>
                                      </p:cBhvr>
                                    </p:animEffect>
                                    <p:anim calcmode="lin" valueType="num">
                                      <p:cBhvr>
                                        <p:cTn id="80" dur="1000" fill="hold"/>
                                        <p:tgtEl>
                                          <p:spTgt spid="41"/>
                                        </p:tgtEl>
                                        <p:attrNameLst>
                                          <p:attrName>ppt_x</p:attrName>
                                        </p:attrNameLst>
                                      </p:cBhvr>
                                      <p:tavLst>
                                        <p:tav tm="0">
                                          <p:val>
                                            <p:strVal val="#ppt_x"/>
                                          </p:val>
                                        </p:tav>
                                        <p:tav tm="100000">
                                          <p:val>
                                            <p:strVal val="#ppt_x"/>
                                          </p:val>
                                        </p:tav>
                                      </p:tavLst>
                                    </p:anim>
                                    <p:anim calcmode="lin" valueType="num">
                                      <p:cBhvr>
                                        <p:cTn id="81" dur="1000" fill="hold"/>
                                        <p:tgtEl>
                                          <p:spTgt spid="41"/>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139"/>
                                        </p:tgtEl>
                                        <p:attrNameLst>
                                          <p:attrName>style.visibility</p:attrName>
                                        </p:attrNameLst>
                                      </p:cBhvr>
                                      <p:to>
                                        <p:strVal val="visible"/>
                                      </p:to>
                                    </p:set>
                                    <p:animEffect transition="in" filter="wipe(up)">
                                      <p:cBhvr>
                                        <p:cTn id="85" dur="1000"/>
                                        <p:tgtEl>
                                          <p:spTgt spid="139"/>
                                        </p:tgtEl>
                                      </p:cBhvr>
                                    </p:animEffect>
                                  </p:childTnLst>
                                </p:cTn>
                              </p:par>
                            </p:childTnLst>
                          </p:cTn>
                        </p:par>
                        <p:par>
                          <p:cTn id="86" fill="hold">
                            <p:stCondLst>
                              <p:cond delay="7000"/>
                            </p:stCondLst>
                            <p:childTnLst>
                              <p:par>
                                <p:cTn id="87" presetID="47" presetClass="entr" presetSubtype="0" fill="hold" grpId="0" nodeType="after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1000"/>
                                        <p:tgtEl>
                                          <p:spTgt spid="42"/>
                                        </p:tgtEl>
                                      </p:cBhvr>
                                    </p:animEffect>
                                    <p:anim calcmode="lin" valueType="num">
                                      <p:cBhvr>
                                        <p:cTn id="90" dur="1000" fill="hold"/>
                                        <p:tgtEl>
                                          <p:spTgt spid="42"/>
                                        </p:tgtEl>
                                        <p:attrNameLst>
                                          <p:attrName>ppt_x</p:attrName>
                                        </p:attrNameLst>
                                      </p:cBhvr>
                                      <p:tavLst>
                                        <p:tav tm="0">
                                          <p:val>
                                            <p:strVal val="#ppt_x"/>
                                          </p:val>
                                        </p:tav>
                                        <p:tav tm="100000">
                                          <p:val>
                                            <p:strVal val="#ppt_x"/>
                                          </p:val>
                                        </p:tav>
                                      </p:tavLst>
                                    </p:anim>
                                    <p:anim calcmode="lin" valueType="num">
                                      <p:cBhvr>
                                        <p:cTn id="91" dur="1000" fill="hold"/>
                                        <p:tgtEl>
                                          <p:spTgt spid="42"/>
                                        </p:tgtEl>
                                        <p:attrNameLst>
                                          <p:attrName>ppt_y</p:attrName>
                                        </p:attrNameLst>
                                      </p:cBhvr>
                                      <p:tavLst>
                                        <p:tav tm="0">
                                          <p:val>
                                            <p:strVal val="#ppt_y-.1"/>
                                          </p:val>
                                        </p:tav>
                                        <p:tav tm="100000">
                                          <p:val>
                                            <p:strVal val="#ppt_y"/>
                                          </p:val>
                                        </p:tav>
                                      </p:tavLst>
                                    </p:anim>
                                  </p:childTnLst>
                                </p:cTn>
                              </p:par>
                              <p:par>
                                <p:cTn id="92" presetID="47" presetClass="entr" presetSubtype="0" fill="hold" nodeType="with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fade">
                                      <p:cBhvr>
                                        <p:cTn id="94" dur="1000"/>
                                        <p:tgtEl>
                                          <p:spTgt spid="3"/>
                                        </p:tgtEl>
                                      </p:cBhvr>
                                    </p:animEffect>
                                    <p:anim calcmode="lin" valueType="num">
                                      <p:cBhvr>
                                        <p:cTn id="95" dur="1000" fill="hold"/>
                                        <p:tgtEl>
                                          <p:spTgt spid="3"/>
                                        </p:tgtEl>
                                        <p:attrNameLst>
                                          <p:attrName>ppt_x</p:attrName>
                                        </p:attrNameLst>
                                      </p:cBhvr>
                                      <p:tavLst>
                                        <p:tav tm="0">
                                          <p:val>
                                            <p:strVal val="#ppt_x"/>
                                          </p:val>
                                        </p:tav>
                                        <p:tav tm="100000">
                                          <p:val>
                                            <p:strVal val="#ppt_x"/>
                                          </p:val>
                                        </p:tav>
                                      </p:tavLst>
                                    </p:anim>
                                    <p:anim calcmode="lin" valueType="num">
                                      <p:cBhvr>
                                        <p:cTn id="96" dur="1000" fill="hold"/>
                                        <p:tgtEl>
                                          <p:spTgt spid="3"/>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143"/>
                                        </p:tgtEl>
                                        <p:attrNameLst>
                                          <p:attrName>style.visibility</p:attrName>
                                        </p:attrNameLst>
                                      </p:cBhvr>
                                      <p:to>
                                        <p:strVal val="visible"/>
                                      </p:to>
                                    </p:set>
                                    <p:animEffect transition="in" filter="fade">
                                      <p:cBhvr>
                                        <p:cTn id="99" dur="1000"/>
                                        <p:tgtEl>
                                          <p:spTgt spid="143"/>
                                        </p:tgtEl>
                                      </p:cBhvr>
                                    </p:animEffect>
                                    <p:anim calcmode="lin" valueType="num">
                                      <p:cBhvr>
                                        <p:cTn id="100" dur="1000" fill="hold"/>
                                        <p:tgtEl>
                                          <p:spTgt spid="143"/>
                                        </p:tgtEl>
                                        <p:attrNameLst>
                                          <p:attrName>ppt_x</p:attrName>
                                        </p:attrNameLst>
                                      </p:cBhvr>
                                      <p:tavLst>
                                        <p:tav tm="0">
                                          <p:val>
                                            <p:strVal val="#ppt_x"/>
                                          </p:val>
                                        </p:tav>
                                        <p:tav tm="100000">
                                          <p:val>
                                            <p:strVal val="#ppt_x"/>
                                          </p:val>
                                        </p:tav>
                                      </p:tavLst>
                                    </p:anim>
                                    <p:anim calcmode="lin" valueType="num">
                                      <p:cBhvr>
                                        <p:cTn id="101" dur="1000" fill="hold"/>
                                        <p:tgtEl>
                                          <p:spTgt spid="143"/>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22" presetClass="entr" presetSubtype="1" fill="hold" nodeType="afterEffect">
                                  <p:stCondLst>
                                    <p:cond delay="0"/>
                                  </p:stCondLst>
                                  <p:childTnLst>
                                    <p:set>
                                      <p:cBhvr>
                                        <p:cTn id="104" dur="1" fill="hold">
                                          <p:stCondLst>
                                            <p:cond delay="0"/>
                                          </p:stCondLst>
                                        </p:cTn>
                                        <p:tgtEl>
                                          <p:spTgt spid="105"/>
                                        </p:tgtEl>
                                        <p:attrNameLst>
                                          <p:attrName>style.visibility</p:attrName>
                                        </p:attrNameLst>
                                      </p:cBhvr>
                                      <p:to>
                                        <p:strVal val="visible"/>
                                      </p:to>
                                    </p:set>
                                    <p:animEffect transition="in" filter="wipe(up)">
                                      <p:cBhvr>
                                        <p:cTn id="105" dur="1000"/>
                                        <p:tgtEl>
                                          <p:spTgt spid="105"/>
                                        </p:tgtEl>
                                      </p:cBhvr>
                                    </p:animEffect>
                                  </p:childTnLst>
                                </p:cTn>
                              </p:par>
                              <p:par>
                                <p:cTn id="106" presetID="42" presetClass="entr" presetSubtype="0"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1000"/>
                                        <p:tgtEl>
                                          <p:spTgt spid="43"/>
                                        </p:tgtEl>
                                      </p:cBhvr>
                                    </p:animEffect>
                                    <p:anim calcmode="lin" valueType="num">
                                      <p:cBhvr>
                                        <p:cTn id="109" dur="1000" fill="hold"/>
                                        <p:tgtEl>
                                          <p:spTgt spid="43"/>
                                        </p:tgtEl>
                                        <p:attrNameLst>
                                          <p:attrName>ppt_x</p:attrName>
                                        </p:attrNameLst>
                                      </p:cBhvr>
                                      <p:tavLst>
                                        <p:tav tm="0">
                                          <p:val>
                                            <p:strVal val="#ppt_x"/>
                                          </p:val>
                                        </p:tav>
                                        <p:tav tm="100000">
                                          <p:val>
                                            <p:strVal val="#ppt_x"/>
                                          </p:val>
                                        </p:tav>
                                      </p:tavLst>
                                    </p:anim>
                                    <p:anim calcmode="lin" valueType="num">
                                      <p:cBhvr>
                                        <p:cTn id="110" dur="1000" fill="hold"/>
                                        <p:tgtEl>
                                          <p:spTgt spid="4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1000"/>
                                        <p:tgtEl>
                                          <p:spTgt spid="44"/>
                                        </p:tgtEl>
                                      </p:cBhvr>
                                    </p:animEffect>
                                    <p:anim calcmode="lin" valueType="num">
                                      <p:cBhvr>
                                        <p:cTn id="114" dur="1000" fill="hold"/>
                                        <p:tgtEl>
                                          <p:spTgt spid="44"/>
                                        </p:tgtEl>
                                        <p:attrNameLst>
                                          <p:attrName>ppt_x</p:attrName>
                                        </p:attrNameLst>
                                      </p:cBhvr>
                                      <p:tavLst>
                                        <p:tav tm="0">
                                          <p:val>
                                            <p:strVal val="#ppt_x"/>
                                          </p:val>
                                        </p:tav>
                                        <p:tav tm="100000">
                                          <p:val>
                                            <p:strVal val="#ppt_x"/>
                                          </p:val>
                                        </p:tav>
                                      </p:tavLst>
                                    </p:anim>
                                    <p:anim calcmode="lin" valueType="num">
                                      <p:cBhvr>
                                        <p:cTn id="115" dur="1000" fill="hold"/>
                                        <p:tgtEl>
                                          <p:spTgt spid="44"/>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48"/>
                                        </p:tgtEl>
                                        <p:attrNameLst>
                                          <p:attrName>style.visibility</p:attrName>
                                        </p:attrNameLst>
                                      </p:cBhvr>
                                      <p:to>
                                        <p:strVal val="visible"/>
                                      </p:to>
                                    </p:set>
                                    <p:animEffect transition="in" filter="fade">
                                      <p:cBhvr>
                                        <p:cTn id="118" dur="1000"/>
                                        <p:tgtEl>
                                          <p:spTgt spid="48"/>
                                        </p:tgtEl>
                                      </p:cBhvr>
                                    </p:animEffect>
                                    <p:anim calcmode="lin" valueType="num">
                                      <p:cBhvr>
                                        <p:cTn id="119" dur="1000" fill="hold"/>
                                        <p:tgtEl>
                                          <p:spTgt spid="48"/>
                                        </p:tgtEl>
                                        <p:attrNameLst>
                                          <p:attrName>ppt_x</p:attrName>
                                        </p:attrNameLst>
                                      </p:cBhvr>
                                      <p:tavLst>
                                        <p:tav tm="0">
                                          <p:val>
                                            <p:strVal val="#ppt_x"/>
                                          </p:val>
                                        </p:tav>
                                        <p:tav tm="100000">
                                          <p:val>
                                            <p:strVal val="#ppt_x"/>
                                          </p:val>
                                        </p:tav>
                                      </p:tavLst>
                                    </p:anim>
                                    <p:anim calcmode="lin" valueType="num">
                                      <p:cBhvr>
                                        <p:cTn id="120" dur="1000" fill="hold"/>
                                        <p:tgtEl>
                                          <p:spTgt spid="48"/>
                                        </p:tgtEl>
                                        <p:attrNameLst>
                                          <p:attrName>ppt_y</p:attrName>
                                        </p:attrNameLst>
                                      </p:cBhvr>
                                      <p:tavLst>
                                        <p:tav tm="0">
                                          <p:val>
                                            <p:strVal val="#ppt_y+.1"/>
                                          </p:val>
                                        </p:tav>
                                        <p:tav tm="100000">
                                          <p:val>
                                            <p:strVal val="#ppt_y"/>
                                          </p:val>
                                        </p:tav>
                                      </p:tavLst>
                                    </p:anim>
                                  </p:childTnLst>
                                </p:cTn>
                              </p:par>
                            </p:childTnLst>
                          </p:cTn>
                        </p:par>
                        <p:par>
                          <p:cTn id="121" fill="hold">
                            <p:stCondLst>
                              <p:cond delay="9000"/>
                            </p:stCondLst>
                            <p:childTnLst>
                              <p:par>
                                <p:cTn id="122" presetID="22" presetClass="entr" presetSubtype="1" fill="hold" grpId="0" nodeType="afterEffect">
                                  <p:stCondLst>
                                    <p:cond delay="0"/>
                                  </p:stCondLst>
                                  <p:childTnLst>
                                    <p:set>
                                      <p:cBhvr>
                                        <p:cTn id="123" dur="1" fill="hold">
                                          <p:stCondLst>
                                            <p:cond delay="0"/>
                                          </p:stCondLst>
                                        </p:cTn>
                                        <p:tgtEl>
                                          <p:spTgt spid="140"/>
                                        </p:tgtEl>
                                        <p:attrNameLst>
                                          <p:attrName>style.visibility</p:attrName>
                                        </p:attrNameLst>
                                      </p:cBhvr>
                                      <p:to>
                                        <p:strVal val="visible"/>
                                      </p:to>
                                    </p:set>
                                    <p:animEffect transition="in" filter="wipe(up)">
                                      <p:cBhvr>
                                        <p:cTn id="124" dur="1000"/>
                                        <p:tgtEl>
                                          <p:spTgt spid="140"/>
                                        </p:tgtEl>
                                      </p:cBhvr>
                                    </p:animEffect>
                                  </p:childTnLst>
                                </p:cTn>
                              </p:par>
                            </p:childTnLst>
                          </p:cTn>
                        </p:par>
                        <p:par>
                          <p:cTn id="125" fill="hold">
                            <p:stCondLst>
                              <p:cond delay="10000"/>
                            </p:stCondLst>
                            <p:childTnLst>
                              <p:par>
                                <p:cTn id="126" presetID="47" presetClass="entr" presetSubtype="0" fill="hold" grpId="0" nodeType="after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fade">
                                      <p:cBhvr>
                                        <p:cTn id="128" dur="1000"/>
                                        <p:tgtEl>
                                          <p:spTgt spid="49"/>
                                        </p:tgtEl>
                                      </p:cBhvr>
                                    </p:animEffect>
                                    <p:anim calcmode="lin" valueType="num">
                                      <p:cBhvr>
                                        <p:cTn id="129" dur="1000" fill="hold"/>
                                        <p:tgtEl>
                                          <p:spTgt spid="49"/>
                                        </p:tgtEl>
                                        <p:attrNameLst>
                                          <p:attrName>ppt_x</p:attrName>
                                        </p:attrNameLst>
                                      </p:cBhvr>
                                      <p:tavLst>
                                        <p:tav tm="0">
                                          <p:val>
                                            <p:strVal val="#ppt_x"/>
                                          </p:val>
                                        </p:tav>
                                        <p:tav tm="100000">
                                          <p:val>
                                            <p:strVal val="#ppt_x"/>
                                          </p:val>
                                        </p:tav>
                                      </p:tavLst>
                                    </p:anim>
                                    <p:anim calcmode="lin" valueType="num">
                                      <p:cBhvr>
                                        <p:cTn id="130" dur="1000" fill="hold"/>
                                        <p:tgtEl>
                                          <p:spTgt spid="49"/>
                                        </p:tgtEl>
                                        <p:attrNameLst>
                                          <p:attrName>ppt_y</p:attrName>
                                        </p:attrNameLst>
                                      </p:cBhvr>
                                      <p:tavLst>
                                        <p:tav tm="0">
                                          <p:val>
                                            <p:strVal val="#ppt_y-.1"/>
                                          </p:val>
                                        </p:tav>
                                        <p:tav tm="100000">
                                          <p:val>
                                            <p:strVal val="#ppt_y"/>
                                          </p:val>
                                        </p:tav>
                                      </p:tavLst>
                                    </p:anim>
                                  </p:childTnLst>
                                </p:cTn>
                              </p:par>
                              <p:par>
                                <p:cTn id="131" presetID="47" presetClass="entr" presetSubtype="0" fill="hold" nodeType="withEffect">
                                  <p:stCondLst>
                                    <p:cond delay="0"/>
                                  </p:stCondLst>
                                  <p:childTnLst>
                                    <p:set>
                                      <p:cBhvr>
                                        <p:cTn id="132" dur="1" fill="hold">
                                          <p:stCondLst>
                                            <p:cond delay="0"/>
                                          </p:stCondLst>
                                        </p:cTn>
                                        <p:tgtEl>
                                          <p:spTgt spid="2"/>
                                        </p:tgtEl>
                                        <p:attrNameLst>
                                          <p:attrName>style.visibility</p:attrName>
                                        </p:attrNameLst>
                                      </p:cBhvr>
                                      <p:to>
                                        <p:strVal val="visible"/>
                                      </p:to>
                                    </p:set>
                                    <p:animEffect transition="in" filter="fade">
                                      <p:cBhvr>
                                        <p:cTn id="133" dur="1000"/>
                                        <p:tgtEl>
                                          <p:spTgt spid="2"/>
                                        </p:tgtEl>
                                      </p:cBhvr>
                                    </p:animEffect>
                                    <p:anim calcmode="lin" valueType="num">
                                      <p:cBhvr>
                                        <p:cTn id="134" dur="1000" fill="hold"/>
                                        <p:tgtEl>
                                          <p:spTgt spid="2"/>
                                        </p:tgtEl>
                                        <p:attrNameLst>
                                          <p:attrName>ppt_x</p:attrName>
                                        </p:attrNameLst>
                                      </p:cBhvr>
                                      <p:tavLst>
                                        <p:tav tm="0">
                                          <p:val>
                                            <p:strVal val="#ppt_x"/>
                                          </p:val>
                                        </p:tav>
                                        <p:tav tm="100000">
                                          <p:val>
                                            <p:strVal val="#ppt_x"/>
                                          </p:val>
                                        </p:tav>
                                      </p:tavLst>
                                    </p:anim>
                                    <p:anim calcmode="lin" valueType="num">
                                      <p:cBhvr>
                                        <p:cTn id="135" dur="1000" fill="hold"/>
                                        <p:tgtEl>
                                          <p:spTgt spid="2"/>
                                        </p:tgtEl>
                                        <p:attrNameLst>
                                          <p:attrName>ppt_y</p:attrName>
                                        </p:attrNameLst>
                                      </p:cBhvr>
                                      <p:tavLst>
                                        <p:tav tm="0">
                                          <p:val>
                                            <p:strVal val="#ppt_y-.1"/>
                                          </p:val>
                                        </p:tav>
                                        <p:tav tm="100000">
                                          <p:val>
                                            <p:strVal val="#ppt_y"/>
                                          </p:val>
                                        </p:tav>
                                      </p:tavLst>
                                    </p:anim>
                                  </p:childTnLst>
                                </p:cTn>
                              </p:par>
                              <p:par>
                                <p:cTn id="136" presetID="47" presetClass="entr" presetSubtype="0" fill="hold" nodeType="withEffect">
                                  <p:stCondLst>
                                    <p:cond delay="0"/>
                                  </p:stCondLst>
                                  <p:childTnLst>
                                    <p:set>
                                      <p:cBhvr>
                                        <p:cTn id="137" dur="1" fill="hold">
                                          <p:stCondLst>
                                            <p:cond delay="0"/>
                                          </p:stCondLst>
                                        </p:cTn>
                                        <p:tgtEl>
                                          <p:spTgt spid="149"/>
                                        </p:tgtEl>
                                        <p:attrNameLst>
                                          <p:attrName>style.visibility</p:attrName>
                                        </p:attrNameLst>
                                      </p:cBhvr>
                                      <p:to>
                                        <p:strVal val="visible"/>
                                      </p:to>
                                    </p:set>
                                    <p:animEffect transition="in" filter="fade">
                                      <p:cBhvr>
                                        <p:cTn id="138" dur="1000"/>
                                        <p:tgtEl>
                                          <p:spTgt spid="149"/>
                                        </p:tgtEl>
                                      </p:cBhvr>
                                    </p:animEffect>
                                    <p:anim calcmode="lin" valueType="num">
                                      <p:cBhvr>
                                        <p:cTn id="139" dur="1000" fill="hold"/>
                                        <p:tgtEl>
                                          <p:spTgt spid="149"/>
                                        </p:tgtEl>
                                        <p:attrNameLst>
                                          <p:attrName>ppt_x</p:attrName>
                                        </p:attrNameLst>
                                      </p:cBhvr>
                                      <p:tavLst>
                                        <p:tav tm="0">
                                          <p:val>
                                            <p:strVal val="#ppt_x"/>
                                          </p:val>
                                        </p:tav>
                                        <p:tav tm="100000">
                                          <p:val>
                                            <p:strVal val="#ppt_x"/>
                                          </p:val>
                                        </p:tav>
                                      </p:tavLst>
                                    </p:anim>
                                    <p:anim calcmode="lin" valueType="num">
                                      <p:cBhvr>
                                        <p:cTn id="140" dur="1000" fill="hold"/>
                                        <p:tgtEl>
                                          <p:spTgt spid="149"/>
                                        </p:tgtEl>
                                        <p:attrNameLst>
                                          <p:attrName>ppt_y</p:attrName>
                                        </p:attrNameLst>
                                      </p:cBhvr>
                                      <p:tavLst>
                                        <p:tav tm="0">
                                          <p:val>
                                            <p:strVal val="#ppt_y-.1"/>
                                          </p:val>
                                        </p:tav>
                                        <p:tav tm="100000">
                                          <p:val>
                                            <p:strVal val="#ppt_y"/>
                                          </p:val>
                                        </p:tav>
                                      </p:tavLst>
                                    </p:anim>
                                  </p:childTnLst>
                                </p:cTn>
                              </p:par>
                            </p:childTnLst>
                          </p:cTn>
                        </p:par>
                        <p:par>
                          <p:cTn id="141" fill="hold">
                            <p:stCondLst>
                              <p:cond delay="11000"/>
                            </p:stCondLst>
                            <p:childTnLst>
                              <p:par>
                                <p:cTn id="142" presetID="22" presetClass="entr" presetSubtype="1" fill="hold" nodeType="afterEffect">
                                  <p:stCondLst>
                                    <p:cond delay="0"/>
                                  </p:stCondLst>
                                  <p:childTnLst>
                                    <p:set>
                                      <p:cBhvr>
                                        <p:cTn id="143" dur="1" fill="hold">
                                          <p:stCondLst>
                                            <p:cond delay="0"/>
                                          </p:stCondLst>
                                        </p:cTn>
                                        <p:tgtEl>
                                          <p:spTgt spid="121"/>
                                        </p:tgtEl>
                                        <p:attrNameLst>
                                          <p:attrName>style.visibility</p:attrName>
                                        </p:attrNameLst>
                                      </p:cBhvr>
                                      <p:to>
                                        <p:strVal val="visible"/>
                                      </p:to>
                                    </p:set>
                                    <p:animEffect transition="in" filter="wipe(up)">
                                      <p:cBhvr>
                                        <p:cTn id="144" dur="1000"/>
                                        <p:tgtEl>
                                          <p:spTgt spid="121"/>
                                        </p:tgtEl>
                                      </p:cBhvr>
                                    </p:animEffect>
                                  </p:childTnLst>
                                </p:cTn>
                              </p:par>
                              <p:par>
                                <p:cTn id="145" presetID="42" presetClass="entr" presetSubtype="0" fill="hold" grpId="0" nodeType="withEffect">
                                  <p:stCondLst>
                                    <p:cond delay="0"/>
                                  </p:stCondLst>
                                  <p:childTnLst>
                                    <p:set>
                                      <p:cBhvr>
                                        <p:cTn id="146" dur="1" fill="hold">
                                          <p:stCondLst>
                                            <p:cond delay="0"/>
                                          </p:stCondLst>
                                        </p:cTn>
                                        <p:tgtEl>
                                          <p:spTgt spid="50"/>
                                        </p:tgtEl>
                                        <p:attrNameLst>
                                          <p:attrName>style.visibility</p:attrName>
                                        </p:attrNameLst>
                                      </p:cBhvr>
                                      <p:to>
                                        <p:strVal val="visible"/>
                                      </p:to>
                                    </p:set>
                                    <p:animEffect transition="in" filter="fade">
                                      <p:cBhvr>
                                        <p:cTn id="147" dur="1000"/>
                                        <p:tgtEl>
                                          <p:spTgt spid="50"/>
                                        </p:tgtEl>
                                      </p:cBhvr>
                                    </p:animEffect>
                                    <p:anim calcmode="lin" valueType="num">
                                      <p:cBhvr>
                                        <p:cTn id="148" dur="1000" fill="hold"/>
                                        <p:tgtEl>
                                          <p:spTgt spid="50"/>
                                        </p:tgtEl>
                                        <p:attrNameLst>
                                          <p:attrName>ppt_x</p:attrName>
                                        </p:attrNameLst>
                                      </p:cBhvr>
                                      <p:tavLst>
                                        <p:tav tm="0">
                                          <p:val>
                                            <p:strVal val="#ppt_x"/>
                                          </p:val>
                                        </p:tav>
                                        <p:tav tm="100000">
                                          <p:val>
                                            <p:strVal val="#ppt_x"/>
                                          </p:val>
                                        </p:tav>
                                      </p:tavLst>
                                    </p:anim>
                                    <p:anim calcmode="lin" valueType="num">
                                      <p:cBhvr>
                                        <p:cTn id="149" dur="1000" fill="hold"/>
                                        <p:tgtEl>
                                          <p:spTgt spid="50"/>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51"/>
                                        </p:tgtEl>
                                        <p:attrNameLst>
                                          <p:attrName>style.visibility</p:attrName>
                                        </p:attrNameLst>
                                      </p:cBhvr>
                                      <p:to>
                                        <p:strVal val="visible"/>
                                      </p:to>
                                    </p:set>
                                    <p:animEffect transition="in" filter="fade">
                                      <p:cBhvr>
                                        <p:cTn id="152" dur="1000"/>
                                        <p:tgtEl>
                                          <p:spTgt spid="51"/>
                                        </p:tgtEl>
                                      </p:cBhvr>
                                    </p:animEffect>
                                    <p:anim calcmode="lin" valueType="num">
                                      <p:cBhvr>
                                        <p:cTn id="153" dur="1000" fill="hold"/>
                                        <p:tgtEl>
                                          <p:spTgt spid="51"/>
                                        </p:tgtEl>
                                        <p:attrNameLst>
                                          <p:attrName>ppt_x</p:attrName>
                                        </p:attrNameLst>
                                      </p:cBhvr>
                                      <p:tavLst>
                                        <p:tav tm="0">
                                          <p:val>
                                            <p:strVal val="#ppt_x"/>
                                          </p:val>
                                        </p:tav>
                                        <p:tav tm="100000">
                                          <p:val>
                                            <p:strVal val="#ppt_x"/>
                                          </p:val>
                                        </p:tav>
                                      </p:tavLst>
                                    </p:anim>
                                    <p:anim calcmode="lin" valueType="num">
                                      <p:cBhvr>
                                        <p:cTn id="154" dur="1000" fill="hold"/>
                                        <p:tgtEl>
                                          <p:spTgt spid="51"/>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55"/>
                                        </p:tgtEl>
                                        <p:attrNameLst>
                                          <p:attrName>style.visibility</p:attrName>
                                        </p:attrNameLst>
                                      </p:cBhvr>
                                      <p:to>
                                        <p:strVal val="visible"/>
                                      </p:to>
                                    </p:set>
                                    <p:animEffect transition="in" filter="fade">
                                      <p:cBhvr>
                                        <p:cTn id="157" dur="1000"/>
                                        <p:tgtEl>
                                          <p:spTgt spid="55"/>
                                        </p:tgtEl>
                                      </p:cBhvr>
                                    </p:animEffect>
                                    <p:anim calcmode="lin" valueType="num">
                                      <p:cBhvr>
                                        <p:cTn id="158" dur="1000" fill="hold"/>
                                        <p:tgtEl>
                                          <p:spTgt spid="55"/>
                                        </p:tgtEl>
                                        <p:attrNameLst>
                                          <p:attrName>ppt_x</p:attrName>
                                        </p:attrNameLst>
                                      </p:cBhvr>
                                      <p:tavLst>
                                        <p:tav tm="0">
                                          <p:val>
                                            <p:strVal val="#ppt_x"/>
                                          </p:val>
                                        </p:tav>
                                        <p:tav tm="100000">
                                          <p:val>
                                            <p:strVal val="#ppt_x"/>
                                          </p:val>
                                        </p:tav>
                                      </p:tavLst>
                                    </p:anim>
                                    <p:anim calcmode="lin" valueType="num">
                                      <p:cBhvr>
                                        <p:cTn id="159" dur="1000" fill="hold"/>
                                        <p:tgtEl>
                                          <p:spTgt spid="55"/>
                                        </p:tgtEl>
                                        <p:attrNameLst>
                                          <p:attrName>ppt_y</p:attrName>
                                        </p:attrNameLst>
                                      </p:cBhvr>
                                      <p:tavLst>
                                        <p:tav tm="0">
                                          <p:val>
                                            <p:strVal val="#ppt_y+.1"/>
                                          </p:val>
                                        </p:tav>
                                        <p:tav tm="100000">
                                          <p:val>
                                            <p:strVal val="#ppt_y"/>
                                          </p:val>
                                        </p:tav>
                                      </p:tavLst>
                                    </p:anim>
                                  </p:childTnLst>
                                </p:cTn>
                              </p:par>
                            </p:childTnLst>
                          </p:cTn>
                        </p:par>
                        <p:par>
                          <p:cTn id="160" fill="hold">
                            <p:stCondLst>
                              <p:cond delay="12000"/>
                            </p:stCondLst>
                            <p:childTnLst>
                              <p:par>
                                <p:cTn id="161" presetID="22" presetClass="entr" presetSubtype="1" fill="hold" grpId="0" nodeType="afterEffect">
                                  <p:stCondLst>
                                    <p:cond delay="0"/>
                                  </p:stCondLst>
                                  <p:childTnLst>
                                    <p:set>
                                      <p:cBhvr>
                                        <p:cTn id="162" dur="1" fill="hold">
                                          <p:stCondLst>
                                            <p:cond delay="0"/>
                                          </p:stCondLst>
                                        </p:cTn>
                                        <p:tgtEl>
                                          <p:spTgt spid="141"/>
                                        </p:tgtEl>
                                        <p:attrNameLst>
                                          <p:attrName>style.visibility</p:attrName>
                                        </p:attrNameLst>
                                      </p:cBhvr>
                                      <p:to>
                                        <p:strVal val="visible"/>
                                      </p:to>
                                    </p:set>
                                    <p:animEffect transition="in" filter="wipe(up)">
                                      <p:cBhvr>
                                        <p:cTn id="163"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15" grpId="0" animBg="1"/>
      <p:bldP spid="17" grpId="0" animBg="1"/>
      <p:bldP spid="18" grpId="0" animBg="1"/>
      <p:bldP spid="33" grpId="0"/>
      <p:bldP spid="34" grpId="0"/>
      <p:bldP spid="35" grpId="0" animBg="1"/>
      <p:bldP spid="36" grpId="0" animBg="1"/>
      <p:bldP spid="37" grpId="0" animBg="1"/>
      <p:bldP spid="41" grpId="0"/>
      <p:bldP spid="42" grpId="0" animBg="1"/>
      <p:bldP spid="43" grpId="0" animBg="1"/>
      <p:bldP spid="44" grpId="0" animBg="1"/>
      <p:bldP spid="48" grpId="0"/>
      <p:bldP spid="49" grpId="0" animBg="1"/>
      <p:bldP spid="50" grpId="0" animBg="1"/>
      <p:bldP spid="51" grpId="0" animBg="1"/>
      <p:bldP spid="55" grpId="0"/>
      <p:bldP spid="139" grpId="0"/>
      <p:bldP spid="140" grpId="0"/>
      <p:bldP spid="14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EEC188-9A67-41EF-8403-E20C84BA9FD4}"/>
              </a:ext>
            </a:extLst>
          </p:cNvPr>
          <p:cNvSpPr/>
          <p:nvPr/>
        </p:nvSpPr>
        <p:spPr>
          <a:xfrm>
            <a:off x="533400" y="1996259"/>
            <a:ext cx="5562600" cy="4343400"/>
          </a:xfrm>
          <a:prstGeom prst="rect">
            <a:avLst/>
          </a:prstGeom>
          <a:blipFill>
            <a:blip r:embed="rId3"/>
            <a:stretch>
              <a:fillRect/>
            </a:stretch>
          </a:blipFill>
          <a:ln w="6350">
            <a:solidFill>
              <a:schemeClr val="bg1">
                <a:alpha val="50000"/>
              </a:schemeClr>
            </a:solidFill>
          </a:ln>
          <a:effectLst>
            <a:outerShdw blurRad="762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 name="Freeform: Shape 6">
            <a:extLst>
              <a:ext uri="{FF2B5EF4-FFF2-40B4-BE49-F238E27FC236}">
                <a16:creationId xmlns:a16="http://schemas.microsoft.com/office/drawing/2014/main" id="{C8F83F02-2D10-4B70-87AA-31A22AA7C741}"/>
              </a:ext>
            </a:extLst>
          </p:cNvPr>
          <p:cNvSpPr>
            <a:spLocks noChangeAspect="1"/>
          </p:cNvSpPr>
          <p:nvPr/>
        </p:nvSpPr>
        <p:spPr>
          <a:xfrm rot="18892188">
            <a:off x="4627180" y="1110558"/>
            <a:ext cx="3772329" cy="27432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Freeform: Shape 8">
            <a:extLst>
              <a:ext uri="{FF2B5EF4-FFF2-40B4-BE49-F238E27FC236}">
                <a16:creationId xmlns:a16="http://schemas.microsoft.com/office/drawing/2014/main" id="{8102DC3C-ED84-43D2-8015-DC5363D3C64E}"/>
              </a:ext>
            </a:extLst>
          </p:cNvPr>
          <p:cNvSpPr>
            <a:spLocks noChangeAspect="1"/>
          </p:cNvSpPr>
          <p:nvPr/>
        </p:nvSpPr>
        <p:spPr>
          <a:xfrm rot="18892188">
            <a:off x="6240940" y="1911779"/>
            <a:ext cx="5029772" cy="36576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Freeform: Shape 9">
            <a:extLst>
              <a:ext uri="{FF2B5EF4-FFF2-40B4-BE49-F238E27FC236}">
                <a16:creationId xmlns:a16="http://schemas.microsoft.com/office/drawing/2014/main" id="{B86C7377-1F79-4B86-B28D-3D549A433ECE}"/>
              </a:ext>
            </a:extLst>
          </p:cNvPr>
          <p:cNvSpPr/>
          <p:nvPr/>
        </p:nvSpPr>
        <p:spPr>
          <a:xfrm rot="18892188">
            <a:off x="3583654" y="1299814"/>
            <a:ext cx="7211399" cy="1497757"/>
          </a:xfrm>
          <a:custGeom>
            <a:avLst/>
            <a:gdLst>
              <a:gd name="connsiteX0" fmla="*/ 5751328 w 7211399"/>
              <a:gd name="connsiteY0" fmla="*/ 0 h 1497757"/>
              <a:gd name="connsiteX1" fmla="*/ 7211398 w 7211399"/>
              <a:gd name="connsiteY1" fmla="*/ 1466721 h 1497757"/>
              <a:gd name="connsiteX2" fmla="*/ 7211399 w 7211399"/>
              <a:gd name="connsiteY2" fmla="*/ 1497757 h 1497757"/>
              <a:gd name="connsiteX3" fmla="*/ 0 w 7211399"/>
              <a:gd name="connsiteY3" fmla="*/ 1497757 h 1497757"/>
              <a:gd name="connsiteX4" fmla="*/ 1504580 w 7211399"/>
              <a:gd name="connsiteY4" fmla="*/ 0 h 149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99" h="1497757">
                <a:moveTo>
                  <a:pt x="5751328" y="0"/>
                </a:moveTo>
                <a:lnTo>
                  <a:pt x="7211398" y="1466721"/>
                </a:lnTo>
                <a:lnTo>
                  <a:pt x="7211399" y="1497757"/>
                </a:lnTo>
                <a:lnTo>
                  <a:pt x="0" y="1497757"/>
                </a:lnTo>
                <a:lnTo>
                  <a:pt x="1504580"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 name="TextBox 10">
            <a:extLst>
              <a:ext uri="{FF2B5EF4-FFF2-40B4-BE49-F238E27FC236}">
                <a16:creationId xmlns:a16="http://schemas.microsoft.com/office/drawing/2014/main" id="{34B012E8-849F-425C-B7F5-5AD85566E597}"/>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12" name="TextBox 11">
            <a:extLst>
              <a:ext uri="{FF2B5EF4-FFF2-40B4-BE49-F238E27FC236}">
                <a16:creationId xmlns:a16="http://schemas.microsoft.com/office/drawing/2014/main" id="{0B214C65-087A-4210-98A0-7F2195ED66BA}"/>
              </a:ext>
            </a:extLst>
          </p:cNvPr>
          <p:cNvSpPr txBox="1"/>
          <p:nvPr/>
        </p:nvSpPr>
        <p:spPr>
          <a:xfrm>
            <a:off x="7791450" y="3429000"/>
            <a:ext cx="3771900" cy="281615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54545"/>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63483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18" presetClass="entr" presetSubtype="1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Left)">
                                      <p:cBhvr>
                                        <p:cTn id="16" dur="750"/>
                                        <p:tgtEl>
                                          <p:spTgt spid="7"/>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Left)">
                                      <p:cBhvr>
                                        <p:cTn id="19" dur="750"/>
                                        <p:tgtEl>
                                          <p:spTgt spid="10"/>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750"/>
                                        <p:tgtEl>
                                          <p:spTgt spid="9"/>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p:bldP spid="1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A8FFE3-4E0E-43BC-A4EA-EF991B09C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69" y="871661"/>
            <a:ext cx="3840480" cy="4864610"/>
          </a:xfrm>
          <a:prstGeom prst="rect">
            <a:avLst/>
          </a:prstGeom>
        </p:spPr>
      </p:pic>
      <p:sp>
        <p:nvSpPr>
          <p:cNvPr id="9" name="Freeform: Shape 8">
            <a:extLst>
              <a:ext uri="{FF2B5EF4-FFF2-40B4-BE49-F238E27FC236}">
                <a16:creationId xmlns:a16="http://schemas.microsoft.com/office/drawing/2014/main" id="{8B2AC508-5352-40FE-B217-7D9BED0800DE}"/>
              </a:ext>
            </a:extLst>
          </p:cNvPr>
          <p:cNvSpPr/>
          <p:nvPr/>
        </p:nvSpPr>
        <p:spPr>
          <a:xfrm>
            <a:off x="795804" y="1156457"/>
            <a:ext cx="3428111" cy="3160189"/>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 name="Oval 11">
            <a:extLst>
              <a:ext uri="{FF2B5EF4-FFF2-40B4-BE49-F238E27FC236}">
                <a16:creationId xmlns:a16="http://schemas.microsoft.com/office/drawing/2014/main" id="{B5C2EEF6-3503-4032-92BB-55365382385A}"/>
              </a:ext>
            </a:extLst>
          </p:cNvPr>
          <p:cNvSpPr>
            <a:spLocks noChangeAspect="1"/>
          </p:cNvSpPr>
          <p:nvPr/>
        </p:nvSpPr>
        <p:spPr>
          <a:xfrm>
            <a:off x="4572000" y="2834640"/>
            <a:ext cx="1188720" cy="1188720"/>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 name="Partial Circle 10">
            <a:extLst>
              <a:ext uri="{FF2B5EF4-FFF2-40B4-BE49-F238E27FC236}">
                <a16:creationId xmlns:a16="http://schemas.microsoft.com/office/drawing/2014/main" id="{BD7EE13D-23E4-4FFD-B2F2-DB961069CD21}"/>
              </a:ext>
            </a:extLst>
          </p:cNvPr>
          <p:cNvSpPr>
            <a:spLocks noChangeAspect="1"/>
          </p:cNvSpPr>
          <p:nvPr/>
        </p:nvSpPr>
        <p:spPr>
          <a:xfrm flipV="1">
            <a:off x="4572000" y="2834640"/>
            <a:ext cx="1188720" cy="1188720"/>
          </a:xfrm>
          <a:prstGeom prst="pie">
            <a:avLst>
              <a:gd name="adj1" fmla="val 13002603"/>
              <a:gd name="adj2" fmla="val 533115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0" name="Oval 9">
            <a:extLst>
              <a:ext uri="{FF2B5EF4-FFF2-40B4-BE49-F238E27FC236}">
                <a16:creationId xmlns:a16="http://schemas.microsoft.com/office/drawing/2014/main" id="{A970511B-E6D3-4F56-A3FF-5246B3B1404F}"/>
              </a:ext>
            </a:extLst>
          </p:cNvPr>
          <p:cNvSpPr>
            <a:spLocks noChangeAspect="1"/>
          </p:cNvSpPr>
          <p:nvPr/>
        </p:nvSpPr>
        <p:spPr>
          <a:xfrm>
            <a:off x="4668332" y="2926080"/>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 name="TextBox 12">
            <a:extLst>
              <a:ext uri="{FF2B5EF4-FFF2-40B4-BE49-F238E27FC236}">
                <a16:creationId xmlns:a16="http://schemas.microsoft.com/office/drawing/2014/main" id="{22684E43-3A95-499D-8056-2E91C713ED70}"/>
              </a:ext>
            </a:extLst>
          </p:cNvPr>
          <p:cNvSpPr txBox="1"/>
          <p:nvPr/>
        </p:nvSpPr>
        <p:spPr>
          <a:xfrm>
            <a:off x="4754880" y="3172968"/>
            <a:ext cx="822960"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68%</a:t>
            </a:r>
          </a:p>
        </p:txBody>
      </p:sp>
      <p:sp>
        <p:nvSpPr>
          <p:cNvPr id="15" name="TextBox 14">
            <a:extLst>
              <a:ext uri="{FF2B5EF4-FFF2-40B4-BE49-F238E27FC236}">
                <a16:creationId xmlns:a16="http://schemas.microsoft.com/office/drawing/2014/main" id="{D67FB590-9CB0-4C47-97D1-28DEDD5899C1}"/>
              </a:ext>
            </a:extLst>
          </p:cNvPr>
          <p:cNvSpPr txBox="1"/>
          <p:nvPr/>
        </p:nvSpPr>
        <p:spPr>
          <a:xfrm>
            <a:off x="4572000" y="4306239"/>
            <a:ext cx="1567180" cy="192668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01</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7" name="TextBox 16">
            <a:extLst>
              <a:ext uri="{FF2B5EF4-FFF2-40B4-BE49-F238E27FC236}">
                <a16:creationId xmlns:a16="http://schemas.microsoft.com/office/drawing/2014/main" id="{8C7DFFA1-3342-4D17-97AA-25A4F14E913A}"/>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18" name="Oval 17">
            <a:extLst>
              <a:ext uri="{FF2B5EF4-FFF2-40B4-BE49-F238E27FC236}">
                <a16:creationId xmlns:a16="http://schemas.microsoft.com/office/drawing/2014/main" id="{17F04B93-2840-491B-9F43-3EB8D8003C39}"/>
              </a:ext>
            </a:extLst>
          </p:cNvPr>
          <p:cNvSpPr>
            <a:spLocks noChangeAspect="1"/>
          </p:cNvSpPr>
          <p:nvPr/>
        </p:nvSpPr>
        <p:spPr>
          <a:xfrm>
            <a:off x="6335217" y="2834640"/>
            <a:ext cx="1188720" cy="1188720"/>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9" name="Partial Circle 18">
            <a:extLst>
              <a:ext uri="{FF2B5EF4-FFF2-40B4-BE49-F238E27FC236}">
                <a16:creationId xmlns:a16="http://schemas.microsoft.com/office/drawing/2014/main" id="{AF5ACF08-A02D-4C2E-B4C6-57EA8F0DDAC3}"/>
              </a:ext>
            </a:extLst>
          </p:cNvPr>
          <p:cNvSpPr>
            <a:spLocks noChangeAspect="1"/>
          </p:cNvSpPr>
          <p:nvPr/>
        </p:nvSpPr>
        <p:spPr>
          <a:xfrm flipV="1">
            <a:off x="6335217" y="2834640"/>
            <a:ext cx="1188720" cy="1188720"/>
          </a:xfrm>
          <a:prstGeom prst="pie">
            <a:avLst>
              <a:gd name="adj1" fmla="val 14897392"/>
              <a:gd name="adj2" fmla="val 5331151"/>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0" name="Oval 19">
            <a:extLst>
              <a:ext uri="{FF2B5EF4-FFF2-40B4-BE49-F238E27FC236}">
                <a16:creationId xmlns:a16="http://schemas.microsoft.com/office/drawing/2014/main" id="{B2272CBF-9274-4B82-B7C3-AE045CFC0E5F}"/>
              </a:ext>
            </a:extLst>
          </p:cNvPr>
          <p:cNvSpPr>
            <a:spLocks noChangeAspect="1"/>
          </p:cNvSpPr>
          <p:nvPr/>
        </p:nvSpPr>
        <p:spPr>
          <a:xfrm>
            <a:off x="6431549" y="2926080"/>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1" name="TextBox 20">
            <a:extLst>
              <a:ext uri="{FF2B5EF4-FFF2-40B4-BE49-F238E27FC236}">
                <a16:creationId xmlns:a16="http://schemas.microsoft.com/office/drawing/2014/main" id="{71D96ABC-0C4A-41C8-BBA4-4B232530D51E}"/>
              </a:ext>
            </a:extLst>
          </p:cNvPr>
          <p:cNvSpPr txBox="1"/>
          <p:nvPr/>
        </p:nvSpPr>
        <p:spPr>
          <a:xfrm>
            <a:off x="6518097" y="3172968"/>
            <a:ext cx="822960"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56%</a:t>
            </a:r>
          </a:p>
        </p:txBody>
      </p:sp>
      <p:sp>
        <p:nvSpPr>
          <p:cNvPr id="22" name="TextBox 21">
            <a:extLst>
              <a:ext uri="{FF2B5EF4-FFF2-40B4-BE49-F238E27FC236}">
                <a16:creationId xmlns:a16="http://schemas.microsoft.com/office/drawing/2014/main" id="{65170F17-52EC-4FB6-A39E-A05E55F04118}"/>
              </a:ext>
            </a:extLst>
          </p:cNvPr>
          <p:cNvSpPr txBox="1"/>
          <p:nvPr/>
        </p:nvSpPr>
        <p:spPr>
          <a:xfrm>
            <a:off x="6335217" y="4306239"/>
            <a:ext cx="1567180" cy="192668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02</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3" name="Oval 22">
            <a:extLst>
              <a:ext uri="{FF2B5EF4-FFF2-40B4-BE49-F238E27FC236}">
                <a16:creationId xmlns:a16="http://schemas.microsoft.com/office/drawing/2014/main" id="{1F8CCAED-2BC8-4F4E-B4F4-C7A6C43FDE2E}"/>
              </a:ext>
            </a:extLst>
          </p:cNvPr>
          <p:cNvSpPr>
            <a:spLocks noChangeAspect="1"/>
          </p:cNvSpPr>
          <p:nvPr/>
        </p:nvSpPr>
        <p:spPr>
          <a:xfrm>
            <a:off x="8098434" y="2834640"/>
            <a:ext cx="1188720" cy="1188720"/>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4" name="Partial Circle 23">
            <a:extLst>
              <a:ext uri="{FF2B5EF4-FFF2-40B4-BE49-F238E27FC236}">
                <a16:creationId xmlns:a16="http://schemas.microsoft.com/office/drawing/2014/main" id="{82621676-71BB-4746-BDA0-2E59DFF69522}"/>
              </a:ext>
            </a:extLst>
          </p:cNvPr>
          <p:cNvSpPr>
            <a:spLocks noChangeAspect="1"/>
          </p:cNvSpPr>
          <p:nvPr/>
        </p:nvSpPr>
        <p:spPr>
          <a:xfrm flipV="1">
            <a:off x="8098434" y="2834640"/>
            <a:ext cx="1188720" cy="1188720"/>
          </a:xfrm>
          <a:prstGeom prst="pie">
            <a:avLst>
              <a:gd name="adj1" fmla="val 17417718"/>
              <a:gd name="adj2" fmla="val 5331151"/>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5" name="Oval 24">
            <a:extLst>
              <a:ext uri="{FF2B5EF4-FFF2-40B4-BE49-F238E27FC236}">
                <a16:creationId xmlns:a16="http://schemas.microsoft.com/office/drawing/2014/main" id="{235BE281-28B4-47E0-9C28-7BE2DF9D81F9}"/>
              </a:ext>
            </a:extLst>
          </p:cNvPr>
          <p:cNvSpPr>
            <a:spLocks noChangeAspect="1"/>
          </p:cNvSpPr>
          <p:nvPr/>
        </p:nvSpPr>
        <p:spPr>
          <a:xfrm>
            <a:off x="8194766" y="2926080"/>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6" name="TextBox 25">
            <a:extLst>
              <a:ext uri="{FF2B5EF4-FFF2-40B4-BE49-F238E27FC236}">
                <a16:creationId xmlns:a16="http://schemas.microsoft.com/office/drawing/2014/main" id="{1253C4D5-6C16-48A7-89B8-AC940E14DFF1}"/>
              </a:ext>
            </a:extLst>
          </p:cNvPr>
          <p:cNvSpPr txBox="1"/>
          <p:nvPr/>
        </p:nvSpPr>
        <p:spPr>
          <a:xfrm>
            <a:off x="8281314" y="3172968"/>
            <a:ext cx="822960"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45%</a:t>
            </a:r>
          </a:p>
        </p:txBody>
      </p:sp>
      <p:sp>
        <p:nvSpPr>
          <p:cNvPr id="27" name="TextBox 26">
            <a:extLst>
              <a:ext uri="{FF2B5EF4-FFF2-40B4-BE49-F238E27FC236}">
                <a16:creationId xmlns:a16="http://schemas.microsoft.com/office/drawing/2014/main" id="{A2E587D3-FB2F-4F4C-9CBB-9F561249146E}"/>
              </a:ext>
            </a:extLst>
          </p:cNvPr>
          <p:cNvSpPr txBox="1"/>
          <p:nvPr/>
        </p:nvSpPr>
        <p:spPr>
          <a:xfrm>
            <a:off x="8098434" y="4306239"/>
            <a:ext cx="1567180" cy="192668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03</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8" name="Oval 27">
            <a:extLst>
              <a:ext uri="{FF2B5EF4-FFF2-40B4-BE49-F238E27FC236}">
                <a16:creationId xmlns:a16="http://schemas.microsoft.com/office/drawing/2014/main" id="{F83043B0-228B-40A1-A2E9-A53DD8F37502}"/>
              </a:ext>
            </a:extLst>
          </p:cNvPr>
          <p:cNvSpPr>
            <a:spLocks noChangeAspect="1"/>
          </p:cNvSpPr>
          <p:nvPr/>
        </p:nvSpPr>
        <p:spPr>
          <a:xfrm>
            <a:off x="9861651" y="2834640"/>
            <a:ext cx="1188720" cy="1188720"/>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9" name="Partial Circle 28">
            <a:extLst>
              <a:ext uri="{FF2B5EF4-FFF2-40B4-BE49-F238E27FC236}">
                <a16:creationId xmlns:a16="http://schemas.microsoft.com/office/drawing/2014/main" id="{D762B4CC-59FF-49F2-AD33-1B7BB76CAAA2}"/>
              </a:ext>
            </a:extLst>
          </p:cNvPr>
          <p:cNvSpPr>
            <a:spLocks noChangeAspect="1"/>
          </p:cNvSpPr>
          <p:nvPr/>
        </p:nvSpPr>
        <p:spPr>
          <a:xfrm flipV="1">
            <a:off x="9861651" y="2834640"/>
            <a:ext cx="1188720" cy="1188720"/>
          </a:xfrm>
          <a:prstGeom prst="pie">
            <a:avLst>
              <a:gd name="adj1" fmla="val 8822807"/>
              <a:gd name="adj2" fmla="val 5331151"/>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0" name="Oval 29">
            <a:extLst>
              <a:ext uri="{FF2B5EF4-FFF2-40B4-BE49-F238E27FC236}">
                <a16:creationId xmlns:a16="http://schemas.microsoft.com/office/drawing/2014/main" id="{447D542B-E659-45BE-B5F6-72DAAEC73B65}"/>
              </a:ext>
            </a:extLst>
          </p:cNvPr>
          <p:cNvSpPr>
            <a:spLocks noChangeAspect="1"/>
          </p:cNvSpPr>
          <p:nvPr/>
        </p:nvSpPr>
        <p:spPr>
          <a:xfrm>
            <a:off x="9957983" y="2926080"/>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1" name="TextBox 30">
            <a:extLst>
              <a:ext uri="{FF2B5EF4-FFF2-40B4-BE49-F238E27FC236}">
                <a16:creationId xmlns:a16="http://schemas.microsoft.com/office/drawing/2014/main" id="{8C634B04-3847-4FE7-8784-327081B78560}"/>
              </a:ext>
            </a:extLst>
          </p:cNvPr>
          <p:cNvSpPr txBox="1"/>
          <p:nvPr/>
        </p:nvSpPr>
        <p:spPr>
          <a:xfrm>
            <a:off x="10044531" y="3172968"/>
            <a:ext cx="822960"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81%</a:t>
            </a:r>
          </a:p>
        </p:txBody>
      </p:sp>
      <p:sp>
        <p:nvSpPr>
          <p:cNvPr id="32" name="TextBox 31">
            <a:extLst>
              <a:ext uri="{FF2B5EF4-FFF2-40B4-BE49-F238E27FC236}">
                <a16:creationId xmlns:a16="http://schemas.microsoft.com/office/drawing/2014/main" id="{5029FBCF-3065-4F29-B38F-2F018CD2B65D}"/>
              </a:ext>
            </a:extLst>
          </p:cNvPr>
          <p:cNvSpPr txBox="1"/>
          <p:nvPr/>
        </p:nvSpPr>
        <p:spPr>
          <a:xfrm>
            <a:off x="9861651" y="4306239"/>
            <a:ext cx="1567180" cy="1926681"/>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04</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Tree>
    <p:extLst>
      <p:ext uri="{BB962C8B-B14F-4D97-AF65-F5344CB8AC3E}">
        <p14:creationId xmlns:p14="http://schemas.microsoft.com/office/powerpoint/2010/main" val="54449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2500"/>
                            </p:stCondLst>
                            <p:childTnLst>
                              <p:par>
                                <p:cTn id="31" presetID="21"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heel(1)">
                                      <p:cBhvr>
                                        <p:cTn id="33" dur="2000"/>
                                        <p:tgtEl>
                                          <p:spTgt spid="11"/>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1)">
                                      <p:cBhvr>
                                        <p:cTn id="36" dur="2000"/>
                                        <p:tgtEl>
                                          <p:spTgt spid="12"/>
                                        </p:tgtEl>
                                      </p:cBhvr>
                                    </p:animEffect>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6000"/>
                            </p:stCondLst>
                            <p:childTnLst>
                              <p:par>
                                <p:cTn id="55" presetID="21"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heel(1)">
                                      <p:cBhvr>
                                        <p:cTn id="57" dur="2000"/>
                                        <p:tgtEl>
                                          <p:spTgt spid="19"/>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heel(1)">
                                      <p:cBhvr>
                                        <p:cTn id="60" dur="2000"/>
                                        <p:tgtEl>
                                          <p:spTgt spid="18"/>
                                        </p:tgtEl>
                                      </p:cBhvr>
                                    </p:animEffect>
                                  </p:childTnLst>
                                </p:cTn>
                              </p:par>
                            </p:childTnLst>
                          </p:cTn>
                        </p:par>
                        <p:par>
                          <p:cTn id="61" fill="hold">
                            <p:stCondLst>
                              <p:cond delay="8000"/>
                            </p:stCondLst>
                            <p:childTnLst>
                              <p:par>
                                <p:cTn id="62" presetID="42" presetClass="entr" presetSubtype="0"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9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9500"/>
                            </p:stCondLst>
                            <p:childTnLst>
                              <p:par>
                                <p:cTn id="79" presetID="21" presetClass="entr" presetSubtype="1"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wheel(1)">
                                      <p:cBhvr>
                                        <p:cTn id="81" dur="2000"/>
                                        <p:tgtEl>
                                          <p:spTgt spid="24"/>
                                        </p:tgtEl>
                                      </p:cBhvr>
                                    </p:animEffect>
                                  </p:childTnLst>
                                </p:cTn>
                              </p:par>
                              <p:par>
                                <p:cTn id="82" presetID="21" presetClass="entr" presetSubtype="1"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heel(1)">
                                      <p:cBhvr>
                                        <p:cTn id="84" dur="2000"/>
                                        <p:tgtEl>
                                          <p:spTgt spid="23"/>
                                        </p:tgtEl>
                                      </p:cBhvr>
                                    </p:animEffect>
                                  </p:childTnLst>
                                </p:cTn>
                              </p:par>
                            </p:childTnLst>
                          </p:cTn>
                        </p:par>
                        <p:par>
                          <p:cTn id="85" fill="hold">
                            <p:stCondLst>
                              <p:cond delay="11500"/>
                            </p:stCondLst>
                            <p:childTnLst>
                              <p:par>
                                <p:cTn id="86" presetID="42" presetClass="entr" presetSubtype="0"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1000"/>
                                        <p:tgtEl>
                                          <p:spTgt spid="27"/>
                                        </p:tgtEl>
                                      </p:cBhvr>
                                    </p:animEffect>
                                    <p:anim calcmode="lin" valueType="num">
                                      <p:cBhvr>
                                        <p:cTn id="89" dur="1000" fill="hold"/>
                                        <p:tgtEl>
                                          <p:spTgt spid="27"/>
                                        </p:tgtEl>
                                        <p:attrNameLst>
                                          <p:attrName>ppt_x</p:attrName>
                                        </p:attrNameLst>
                                      </p:cBhvr>
                                      <p:tavLst>
                                        <p:tav tm="0">
                                          <p:val>
                                            <p:strVal val="#ppt_x"/>
                                          </p:val>
                                        </p:tav>
                                        <p:tav tm="100000">
                                          <p:val>
                                            <p:strVal val="#ppt_x"/>
                                          </p:val>
                                        </p:tav>
                                      </p:tavLst>
                                    </p:anim>
                                    <p:anim calcmode="lin" valueType="num">
                                      <p:cBhvr>
                                        <p:cTn id="90" dur="1000" fill="hold"/>
                                        <p:tgtEl>
                                          <p:spTgt spid="27"/>
                                        </p:tgtEl>
                                        <p:attrNameLst>
                                          <p:attrName>ppt_y</p:attrName>
                                        </p:attrNameLst>
                                      </p:cBhvr>
                                      <p:tavLst>
                                        <p:tav tm="0">
                                          <p:val>
                                            <p:strVal val="#ppt_y+.1"/>
                                          </p:val>
                                        </p:tav>
                                        <p:tav tm="100000">
                                          <p:val>
                                            <p:strVal val="#ppt_y"/>
                                          </p:val>
                                        </p:tav>
                                      </p:tavLst>
                                    </p:anim>
                                  </p:childTnLst>
                                </p:cTn>
                              </p:par>
                            </p:childTnLst>
                          </p:cTn>
                        </p:par>
                        <p:par>
                          <p:cTn id="91" fill="hold">
                            <p:stCondLst>
                              <p:cond delay="12500"/>
                            </p:stCondLst>
                            <p:childTnLst>
                              <p:par>
                                <p:cTn id="92" presetID="53" presetClass="entr" presetSubtype="16"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 calcmode="lin" valueType="num">
                                      <p:cBhvr>
                                        <p:cTn id="94" dur="500" fill="hold"/>
                                        <p:tgtEl>
                                          <p:spTgt spid="30"/>
                                        </p:tgtEl>
                                        <p:attrNameLst>
                                          <p:attrName>ppt_w</p:attrName>
                                        </p:attrNameLst>
                                      </p:cBhvr>
                                      <p:tavLst>
                                        <p:tav tm="0">
                                          <p:val>
                                            <p:fltVal val="0"/>
                                          </p:val>
                                        </p:tav>
                                        <p:tav tm="100000">
                                          <p:val>
                                            <p:strVal val="#ppt_w"/>
                                          </p:val>
                                        </p:tav>
                                      </p:tavLst>
                                    </p:anim>
                                    <p:anim calcmode="lin" valueType="num">
                                      <p:cBhvr>
                                        <p:cTn id="95" dur="500" fill="hold"/>
                                        <p:tgtEl>
                                          <p:spTgt spid="30"/>
                                        </p:tgtEl>
                                        <p:attrNameLst>
                                          <p:attrName>ppt_h</p:attrName>
                                        </p:attrNameLst>
                                      </p:cBhvr>
                                      <p:tavLst>
                                        <p:tav tm="0">
                                          <p:val>
                                            <p:fltVal val="0"/>
                                          </p:val>
                                        </p:tav>
                                        <p:tav tm="100000">
                                          <p:val>
                                            <p:strVal val="#ppt_h"/>
                                          </p:val>
                                        </p:tav>
                                      </p:tavLst>
                                    </p:anim>
                                    <p:animEffect transition="in" filter="fade">
                                      <p:cBhvr>
                                        <p:cTn id="96" dur="500"/>
                                        <p:tgtEl>
                                          <p:spTgt spid="30"/>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p:cTn id="99" dur="500" fill="hold"/>
                                        <p:tgtEl>
                                          <p:spTgt spid="31"/>
                                        </p:tgtEl>
                                        <p:attrNameLst>
                                          <p:attrName>ppt_w</p:attrName>
                                        </p:attrNameLst>
                                      </p:cBhvr>
                                      <p:tavLst>
                                        <p:tav tm="0">
                                          <p:val>
                                            <p:fltVal val="0"/>
                                          </p:val>
                                        </p:tav>
                                        <p:tav tm="100000">
                                          <p:val>
                                            <p:strVal val="#ppt_w"/>
                                          </p:val>
                                        </p:tav>
                                      </p:tavLst>
                                    </p:anim>
                                    <p:anim calcmode="lin" valueType="num">
                                      <p:cBhvr>
                                        <p:cTn id="100" dur="500" fill="hold"/>
                                        <p:tgtEl>
                                          <p:spTgt spid="31"/>
                                        </p:tgtEl>
                                        <p:attrNameLst>
                                          <p:attrName>ppt_h</p:attrName>
                                        </p:attrNameLst>
                                      </p:cBhvr>
                                      <p:tavLst>
                                        <p:tav tm="0">
                                          <p:val>
                                            <p:fltVal val="0"/>
                                          </p:val>
                                        </p:tav>
                                        <p:tav tm="100000">
                                          <p:val>
                                            <p:strVal val="#ppt_h"/>
                                          </p:val>
                                        </p:tav>
                                      </p:tavLst>
                                    </p:anim>
                                    <p:animEffect transition="in" filter="fade">
                                      <p:cBhvr>
                                        <p:cTn id="101" dur="500"/>
                                        <p:tgtEl>
                                          <p:spTgt spid="31"/>
                                        </p:tgtEl>
                                      </p:cBhvr>
                                    </p:animEffect>
                                  </p:childTnLst>
                                </p:cTn>
                              </p:par>
                            </p:childTnLst>
                          </p:cTn>
                        </p:par>
                        <p:par>
                          <p:cTn id="102" fill="hold">
                            <p:stCondLst>
                              <p:cond delay="13000"/>
                            </p:stCondLst>
                            <p:childTnLst>
                              <p:par>
                                <p:cTn id="103" presetID="21" presetClass="entr" presetSubtype="1" fill="hold" grpId="0" nodeType="after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wheel(1)">
                                      <p:cBhvr>
                                        <p:cTn id="105" dur="2000"/>
                                        <p:tgtEl>
                                          <p:spTgt spid="29"/>
                                        </p:tgtEl>
                                      </p:cBhvr>
                                    </p:animEffect>
                                  </p:childTnLst>
                                </p:cTn>
                              </p:par>
                              <p:par>
                                <p:cTn id="106" presetID="21" presetClass="entr" presetSubtype="1"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wheel(1)">
                                      <p:cBhvr>
                                        <p:cTn id="108" dur="2000"/>
                                        <p:tgtEl>
                                          <p:spTgt spid="28"/>
                                        </p:tgtEl>
                                      </p:cBhvr>
                                    </p:animEffect>
                                  </p:childTnLst>
                                </p:cTn>
                              </p:par>
                            </p:childTnLst>
                          </p:cTn>
                        </p:par>
                        <p:par>
                          <p:cTn id="109" fill="hold">
                            <p:stCondLst>
                              <p:cond delay="15000"/>
                            </p:stCondLst>
                            <p:childTnLst>
                              <p:par>
                                <p:cTn id="110" presetID="42"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1000"/>
                                        <p:tgtEl>
                                          <p:spTgt spid="32"/>
                                        </p:tgtEl>
                                      </p:cBhvr>
                                    </p:animEffect>
                                    <p:anim calcmode="lin" valueType="num">
                                      <p:cBhvr>
                                        <p:cTn id="113" dur="1000" fill="hold"/>
                                        <p:tgtEl>
                                          <p:spTgt spid="32"/>
                                        </p:tgtEl>
                                        <p:attrNameLst>
                                          <p:attrName>ppt_x</p:attrName>
                                        </p:attrNameLst>
                                      </p:cBhvr>
                                      <p:tavLst>
                                        <p:tav tm="0">
                                          <p:val>
                                            <p:strVal val="#ppt_x"/>
                                          </p:val>
                                        </p:tav>
                                        <p:tav tm="100000">
                                          <p:val>
                                            <p:strVal val="#ppt_x"/>
                                          </p:val>
                                        </p:tav>
                                      </p:tavLst>
                                    </p:anim>
                                    <p:anim calcmode="lin" valueType="num">
                                      <p:cBhvr>
                                        <p:cTn id="1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1" grpId="0" animBg="1"/>
      <p:bldP spid="10" grpId="0" animBg="1"/>
      <p:bldP spid="13" grpId="0"/>
      <p:bldP spid="15" grpId="0"/>
      <p:bldP spid="17" grpId="0"/>
      <p:bldP spid="18" grpId="0" animBg="1"/>
      <p:bldP spid="19" grpId="0" animBg="1"/>
      <p:bldP spid="20" grpId="0" animBg="1"/>
      <p:bldP spid="21" grpId="0"/>
      <p:bldP spid="22" grpId="0"/>
      <p:bldP spid="23" grpId="0" animBg="1"/>
      <p:bldP spid="24" grpId="0" animBg="1"/>
      <p:bldP spid="25" grpId="0" animBg="1"/>
      <p:bldP spid="26" grpId="0"/>
      <p:bldP spid="27" grpId="0"/>
      <p:bldP spid="28" grpId="0" animBg="1"/>
      <p:bldP spid="29" grpId="0" animBg="1"/>
      <p:bldP spid="30" grpId="0" animBg="1"/>
      <p:bldP spid="31" grpId="0"/>
      <p:bldP spid="3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876301"/>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997527" y="2057400"/>
            <a:ext cx="3117271"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36B8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3" y="990600"/>
            <a:ext cx="6886144"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157E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AE650D-65B4-4F06-8E8F-A5FFC6A6289F}"/>
              </a:ext>
            </a:extLst>
          </p:cNvPr>
          <p:cNvSpPr/>
          <p:nvPr/>
        </p:nvSpPr>
        <p:spPr>
          <a:xfrm>
            <a:off x="0" y="838200"/>
            <a:ext cx="2286000" cy="5638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DAE677-4CA6-44D5-9027-C93875E485F8}"/>
              </a:ext>
            </a:extLst>
          </p:cNvPr>
          <p:cNvSpPr/>
          <p:nvPr/>
        </p:nvSpPr>
        <p:spPr>
          <a:xfrm flipH="1">
            <a:off x="3767328" y="3337560"/>
            <a:ext cx="3657600" cy="301752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589043E-8204-48DC-B70F-ABE7A992805C}"/>
              </a:ext>
            </a:extLst>
          </p:cNvPr>
          <p:cNvSpPr/>
          <p:nvPr/>
        </p:nvSpPr>
        <p:spPr>
          <a:xfrm>
            <a:off x="7805928" y="3337560"/>
            <a:ext cx="4206240" cy="30175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92CB961-5C94-4164-9C30-00A20586EF35}"/>
              </a:ext>
            </a:extLst>
          </p:cNvPr>
          <p:cNvSpPr/>
          <p:nvPr/>
        </p:nvSpPr>
        <p:spPr>
          <a:xfrm>
            <a:off x="7924800" y="3429000"/>
            <a:ext cx="4206240" cy="3017520"/>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B517E2-B490-4290-845F-75E0B7C04214}"/>
              </a:ext>
            </a:extLst>
          </p:cNvPr>
          <p:cNvSpPr/>
          <p:nvPr/>
        </p:nvSpPr>
        <p:spPr>
          <a:xfrm>
            <a:off x="3886200" y="3429000"/>
            <a:ext cx="3657600" cy="3017520"/>
          </a:xfrm>
          <a:prstGeom prst="rect">
            <a:avLst/>
          </a:prstGeom>
          <a:blipFill>
            <a:blip r:embed="rId5"/>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DA6970B-E148-48B2-84FE-41213820E1AE}"/>
              </a:ext>
            </a:extLst>
          </p:cNvPr>
          <p:cNvSpPr>
            <a:spLocks noChangeAspect="1"/>
          </p:cNvSpPr>
          <p:nvPr/>
        </p:nvSpPr>
        <p:spPr>
          <a:xfrm>
            <a:off x="1127760" y="3657600"/>
            <a:ext cx="2377440" cy="237744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750B53-FCCF-4961-B439-3D79AA54FD12}"/>
              </a:ext>
            </a:extLst>
          </p:cNvPr>
          <p:cNvSpPr txBox="1"/>
          <p:nvPr/>
        </p:nvSpPr>
        <p:spPr>
          <a:xfrm>
            <a:off x="2895600" y="724892"/>
            <a:ext cx="9116568" cy="2813078"/>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endParaRPr lang="en-US" sz="1400" dirty="0">
              <a:solidFill>
                <a:schemeClr val="bg1"/>
              </a:solidFill>
              <a:latin typeface="Candara" panose="020E0502030303020204" pitchFamily="34" charset="0"/>
            </a:endParaRPr>
          </a:p>
          <a:p>
            <a:endParaRPr lang="en-US" dirty="0">
              <a:solidFill>
                <a:schemeClr val="bg1"/>
              </a:solidFill>
            </a:endParaRPr>
          </a:p>
        </p:txBody>
      </p:sp>
      <p:sp>
        <p:nvSpPr>
          <p:cNvPr id="12" name="TextBox 11">
            <a:extLst>
              <a:ext uri="{FF2B5EF4-FFF2-40B4-BE49-F238E27FC236}">
                <a16:creationId xmlns:a16="http://schemas.microsoft.com/office/drawing/2014/main" id="{7F588BEF-0F67-4300-85DD-8CB2E3BE8098}"/>
              </a:ext>
            </a:extLst>
          </p:cNvPr>
          <p:cNvSpPr txBox="1"/>
          <p:nvPr/>
        </p:nvSpPr>
        <p:spPr>
          <a:xfrm>
            <a:off x="1485803" y="4646699"/>
            <a:ext cx="1673655" cy="1021818"/>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13" name="Freeform 101">
            <a:extLst>
              <a:ext uri="{FF2B5EF4-FFF2-40B4-BE49-F238E27FC236}">
                <a16:creationId xmlns:a16="http://schemas.microsoft.com/office/drawing/2014/main" id="{5F61AFE6-6E2D-4746-AAFC-BC2A67BE888E}"/>
              </a:ext>
            </a:extLst>
          </p:cNvPr>
          <p:cNvSpPr>
            <a:spLocks noChangeAspect="1" noEditPoints="1"/>
          </p:cNvSpPr>
          <p:nvPr/>
        </p:nvSpPr>
        <p:spPr bwMode="auto">
          <a:xfrm>
            <a:off x="1999488" y="399111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332723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Effect transition="in" filter="fade">
                                      <p:cBhvr>
                                        <p:cTn id="17" dur="10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Effect transition="in" filter="fade">
                                      <p:cBhvr>
                                        <p:cTn id="22" dur="1000"/>
                                        <p:tgtEl>
                                          <p:spTgt spid="1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Effect transition="in" filter="fade">
                                      <p:cBhvr>
                                        <p:cTn id="27" dur="1000"/>
                                        <p:tgtEl>
                                          <p:spTgt spid="12"/>
                                        </p:tgtEl>
                                      </p:cBhvr>
                                    </p:animEffect>
                                  </p:childTnLst>
                                </p:cTn>
                              </p:par>
                            </p:childTnLst>
                          </p:cTn>
                        </p:par>
                        <p:par>
                          <p:cTn id="28" fill="hold">
                            <p:stCondLst>
                              <p:cond delay="3000"/>
                            </p:stCondLst>
                            <p:childTnLst>
                              <p:par>
                                <p:cTn id="29" presetID="47"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47" presetClass="entr" presetSubtype="0"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0" grpId="0" animBg="1"/>
      <p:bldP spid="11" grpId="0"/>
      <p:bldP spid="12" grpId="0"/>
      <p:bldP spid="1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805CE6C-0460-4D17-AFD6-20711D134729}"/>
              </a:ext>
            </a:extLst>
          </p:cNvPr>
          <p:cNvSpPr/>
          <p:nvPr/>
        </p:nvSpPr>
        <p:spPr>
          <a:xfrm rot="18892188">
            <a:off x="5472217" y="1299814"/>
            <a:ext cx="7211399" cy="1497757"/>
          </a:xfrm>
          <a:custGeom>
            <a:avLst/>
            <a:gdLst>
              <a:gd name="connsiteX0" fmla="*/ 5751328 w 7211399"/>
              <a:gd name="connsiteY0" fmla="*/ 0 h 1497757"/>
              <a:gd name="connsiteX1" fmla="*/ 7211398 w 7211399"/>
              <a:gd name="connsiteY1" fmla="*/ 1466721 h 1497757"/>
              <a:gd name="connsiteX2" fmla="*/ 7211399 w 7211399"/>
              <a:gd name="connsiteY2" fmla="*/ 1497757 h 1497757"/>
              <a:gd name="connsiteX3" fmla="*/ 0 w 7211399"/>
              <a:gd name="connsiteY3" fmla="*/ 1497757 h 1497757"/>
              <a:gd name="connsiteX4" fmla="*/ 1504580 w 7211399"/>
              <a:gd name="connsiteY4" fmla="*/ 0 h 149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99" h="1497757">
                <a:moveTo>
                  <a:pt x="5751328" y="0"/>
                </a:moveTo>
                <a:lnTo>
                  <a:pt x="7211398" y="1466721"/>
                </a:lnTo>
                <a:lnTo>
                  <a:pt x="7211399" y="1497757"/>
                </a:lnTo>
                <a:lnTo>
                  <a:pt x="0" y="1497757"/>
                </a:lnTo>
                <a:lnTo>
                  <a:pt x="1504580" y="0"/>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8AC7BE0-BB17-4217-B7D6-6FB2DC39B56B}"/>
              </a:ext>
            </a:extLst>
          </p:cNvPr>
          <p:cNvSpPr/>
          <p:nvPr/>
        </p:nvSpPr>
        <p:spPr>
          <a:xfrm rot="18892188">
            <a:off x="6445657" y="3758294"/>
            <a:ext cx="6885420" cy="337922"/>
          </a:xfrm>
          <a:custGeom>
            <a:avLst/>
            <a:gdLst>
              <a:gd name="connsiteX0" fmla="*/ 6885420 w 6885420"/>
              <a:gd name="connsiteY0" fmla="*/ 0 h 337922"/>
              <a:gd name="connsiteX1" fmla="*/ 6545959 w 6885420"/>
              <a:gd name="connsiteY1" fmla="*/ 337922 h 337922"/>
              <a:gd name="connsiteX2" fmla="*/ 0 w 6885420"/>
              <a:gd name="connsiteY2" fmla="*/ 337922 h 337922"/>
              <a:gd name="connsiteX3" fmla="*/ 339462 w 6885420"/>
              <a:gd name="connsiteY3" fmla="*/ 0 h 337922"/>
            </a:gdLst>
            <a:ahLst/>
            <a:cxnLst>
              <a:cxn ang="0">
                <a:pos x="connsiteX0" y="connsiteY0"/>
              </a:cxn>
              <a:cxn ang="0">
                <a:pos x="connsiteX1" y="connsiteY1"/>
              </a:cxn>
              <a:cxn ang="0">
                <a:pos x="connsiteX2" y="connsiteY2"/>
              </a:cxn>
              <a:cxn ang="0">
                <a:pos x="connsiteX3" y="connsiteY3"/>
              </a:cxn>
            </a:cxnLst>
            <a:rect l="l" t="t" r="r" b="b"/>
            <a:pathLst>
              <a:path w="6885420" h="337922">
                <a:moveTo>
                  <a:pt x="6885420" y="0"/>
                </a:moveTo>
                <a:lnTo>
                  <a:pt x="6545959" y="337922"/>
                </a:lnTo>
                <a:lnTo>
                  <a:pt x="0" y="337922"/>
                </a:lnTo>
                <a:lnTo>
                  <a:pt x="339462" y="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6FC35F3-3A00-4A10-8FF3-5F6EF38F1B45}"/>
              </a:ext>
            </a:extLst>
          </p:cNvPr>
          <p:cNvSpPr/>
          <p:nvPr/>
        </p:nvSpPr>
        <p:spPr>
          <a:xfrm rot="18892188">
            <a:off x="5581416" y="3515235"/>
            <a:ext cx="6821670" cy="496065"/>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4CB8179-BE3C-4D5D-891C-B4BD6AAF7E77}"/>
              </a:ext>
            </a:extLst>
          </p:cNvPr>
          <p:cNvSpPr/>
          <p:nvPr/>
        </p:nvSpPr>
        <p:spPr>
          <a:xfrm rot="18892188">
            <a:off x="11069606" y="2475693"/>
            <a:ext cx="1390470" cy="163338"/>
          </a:xfrm>
          <a:custGeom>
            <a:avLst/>
            <a:gdLst>
              <a:gd name="connsiteX0" fmla="*/ 1390470 w 1390470"/>
              <a:gd name="connsiteY0" fmla="*/ 0 h 163338"/>
              <a:gd name="connsiteX1" fmla="*/ 1226387 w 1390470"/>
              <a:gd name="connsiteY1" fmla="*/ 163338 h 163338"/>
              <a:gd name="connsiteX2" fmla="*/ 0 w 1390470"/>
              <a:gd name="connsiteY2" fmla="*/ 163338 h 163338"/>
              <a:gd name="connsiteX3" fmla="*/ 164082 w 1390470"/>
              <a:gd name="connsiteY3" fmla="*/ 0 h 163338"/>
            </a:gdLst>
            <a:ahLst/>
            <a:cxnLst>
              <a:cxn ang="0">
                <a:pos x="connsiteX0" y="connsiteY0"/>
              </a:cxn>
              <a:cxn ang="0">
                <a:pos x="connsiteX1" y="connsiteY1"/>
              </a:cxn>
              <a:cxn ang="0">
                <a:pos x="connsiteX2" y="connsiteY2"/>
              </a:cxn>
              <a:cxn ang="0">
                <a:pos x="connsiteX3" y="connsiteY3"/>
              </a:cxn>
            </a:cxnLst>
            <a:rect l="l" t="t" r="r" b="b"/>
            <a:pathLst>
              <a:path w="1390470" h="163338">
                <a:moveTo>
                  <a:pt x="1390470" y="0"/>
                </a:moveTo>
                <a:lnTo>
                  <a:pt x="1226387" y="163338"/>
                </a:lnTo>
                <a:lnTo>
                  <a:pt x="0" y="163338"/>
                </a:lnTo>
                <a:lnTo>
                  <a:pt x="164082" y="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FDEB414E-4AC6-4BFB-A1B1-4DD788735A74}"/>
              </a:ext>
            </a:extLst>
          </p:cNvPr>
          <p:cNvSpPr/>
          <p:nvPr/>
        </p:nvSpPr>
        <p:spPr>
          <a:xfrm rot="18892188">
            <a:off x="9422052" y="2572135"/>
            <a:ext cx="2521102" cy="163338"/>
          </a:xfrm>
          <a:custGeom>
            <a:avLst/>
            <a:gdLst>
              <a:gd name="connsiteX0" fmla="*/ 2521102 w 2521102"/>
              <a:gd name="connsiteY0" fmla="*/ 0 h 163338"/>
              <a:gd name="connsiteX1" fmla="*/ 2357021 w 2521102"/>
              <a:gd name="connsiteY1" fmla="*/ 163338 h 163338"/>
              <a:gd name="connsiteX2" fmla="*/ 0 w 2521102"/>
              <a:gd name="connsiteY2" fmla="*/ 163338 h 163338"/>
              <a:gd name="connsiteX3" fmla="*/ 164081 w 2521102"/>
              <a:gd name="connsiteY3" fmla="*/ 0 h 163338"/>
            </a:gdLst>
            <a:ahLst/>
            <a:cxnLst>
              <a:cxn ang="0">
                <a:pos x="connsiteX0" y="connsiteY0"/>
              </a:cxn>
              <a:cxn ang="0">
                <a:pos x="connsiteX1" y="connsiteY1"/>
              </a:cxn>
              <a:cxn ang="0">
                <a:pos x="connsiteX2" y="connsiteY2"/>
              </a:cxn>
              <a:cxn ang="0">
                <a:pos x="connsiteX3" y="connsiteY3"/>
              </a:cxn>
            </a:cxnLst>
            <a:rect l="l" t="t" r="r" b="b"/>
            <a:pathLst>
              <a:path w="2521102" h="163338">
                <a:moveTo>
                  <a:pt x="2521102" y="0"/>
                </a:moveTo>
                <a:lnTo>
                  <a:pt x="2357021" y="163338"/>
                </a:lnTo>
                <a:lnTo>
                  <a:pt x="0" y="163338"/>
                </a:lnTo>
                <a:lnTo>
                  <a:pt x="164081"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C91A34D-819A-42C5-B55C-5A5EC25DD06A}"/>
              </a:ext>
            </a:extLst>
          </p:cNvPr>
          <p:cNvSpPr>
            <a:spLocks noChangeAspect="1"/>
          </p:cNvSpPr>
          <p:nvPr/>
        </p:nvSpPr>
        <p:spPr>
          <a:xfrm rot="2700000">
            <a:off x="7692982" y="2135843"/>
            <a:ext cx="1828800" cy="1828800"/>
          </a:xfrm>
          <a:prstGeom prst="rect">
            <a:avLst/>
          </a:prstGeom>
          <a:blipFill dpi="0" rotWithShape="0">
            <a:blip r:embed="rId3"/>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7C7A633-61C8-473A-8008-542BC594043B}"/>
              </a:ext>
            </a:extLst>
          </p:cNvPr>
          <p:cNvSpPr>
            <a:spLocks noChangeAspect="1"/>
          </p:cNvSpPr>
          <p:nvPr/>
        </p:nvSpPr>
        <p:spPr>
          <a:xfrm rot="2700000">
            <a:off x="9764353" y="3147513"/>
            <a:ext cx="1645920" cy="1645920"/>
          </a:xfrm>
          <a:prstGeom prst="rect">
            <a:avLst/>
          </a:prstGeom>
          <a:blipFill dpi="0" rotWithShape="0">
            <a:blip r:embed="rId4"/>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7029B80-3DF9-4289-BD83-D9FDF2850E78}"/>
              </a:ext>
            </a:extLst>
          </p:cNvPr>
          <p:cNvSpPr>
            <a:spLocks noChangeAspect="1"/>
          </p:cNvSpPr>
          <p:nvPr/>
        </p:nvSpPr>
        <p:spPr>
          <a:xfrm rot="2700000">
            <a:off x="8494282" y="4413998"/>
            <a:ext cx="1645920" cy="1645920"/>
          </a:xfrm>
          <a:prstGeom prst="rect">
            <a:avLst/>
          </a:prstGeom>
          <a:blipFill dpi="0" rotWithShape="0">
            <a:blip r:embed="rId5"/>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800C27D-50E0-49D0-A5E9-EBB8E1439D5F}"/>
              </a:ext>
            </a:extLst>
          </p:cNvPr>
          <p:cNvSpPr txBox="1"/>
          <p:nvPr/>
        </p:nvSpPr>
        <p:spPr>
          <a:xfrm>
            <a:off x="940004" y="1827826"/>
            <a:ext cx="4622514"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31" name="TextBox 30">
            <a:extLst>
              <a:ext uri="{FF2B5EF4-FFF2-40B4-BE49-F238E27FC236}">
                <a16:creationId xmlns:a16="http://schemas.microsoft.com/office/drawing/2014/main" id="{A9124122-C84C-4604-AC8E-D0908790F3D3}"/>
              </a:ext>
            </a:extLst>
          </p:cNvPr>
          <p:cNvSpPr txBox="1"/>
          <p:nvPr/>
        </p:nvSpPr>
        <p:spPr>
          <a:xfrm>
            <a:off x="1066800" y="3446369"/>
            <a:ext cx="4356018" cy="2616101"/>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7663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animEffect transition="in" filter="fade">
                                      <p:cBhvr>
                                        <p:cTn id="11" dur="500"/>
                                        <p:tgtEl>
                                          <p:spTgt spid="31">
                                            <p:txEl>
                                              <p:pRg st="0" end="0"/>
                                            </p:txEl>
                                          </p:spTgt>
                                        </p:tgtEl>
                                      </p:cBhvr>
                                    </p:animEffect>
                                    <p:anim calcmode="lin" valueType="num">
                                      <p:cBhvr>
                                        <p:cTn id="12"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fade">
                                      <p:cBhvr>
                                        <p:cTn id="17" dur="500"/>
                                        <p:tgtEl>
                                          <p:spTgt spid="31">
                                            <p:txEl>
                                              <p:pRg st="2" end="2"/>
                                            </p:txEl>
                                          </p:spTgt>
                                        </p:tgtEl>
                                      </p:cBhvr>
                                    </p:animEffect>
                                    <p:anim calcmode="lin" valueType="num">
                                      <p:cBhvr>
                                        <p:cTn id="18" dur="5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1">
                                            <p:txEl>
                                              <p:pRg st="4" end="4"/>
                                            </p:txEl>
                                          </p:spTgt>
                                        </p:tgtEl>
                                        <p:attrNameLst>
                                          <p:attrName>style.visibility</p:attrName>
                                        </p:attrNameLst>
                                      </p:cBhvr>
                                      <p:to>
                                        <p:strVal val="visible"/>
                                      </p:to>
                                    </p:set>
                                    <p:animEffect transition="in" filter="fade">
                                      <p:cBhvr>
                                        <p:cTn id="23" dur="500"/>
                                        <p:tgtEl>
                                          <p:spTgt spid="31">
                                            <p:txEl>
                                              <p:pRg st="4" end="4"/>
                                            </p:txEl>
                                          </p:spTgt>
                                        </p:tgtEl>
                                      </p:cBhvr>
                                    </p:animEffect>
                                    <p:anim calcmode="lin" valueType="num">
                                      <p:cBhvr>
                                        <p:cTn id="24" dur="5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1">
                                            <p:txEl>
                                              <p:pRg st="6" end="6"/>
                                            </p:txEl>
                                          </p:spTgt>
                                        </p:tgtEl>
                                        <p:attrNameLst>
                                          <p:attrName>style.visibility</p:attrName>
                                        </p:attrNameLst>
                                      </p:cBhvr>
                                      <p:to>
                                        <p:strVal val="visible"/>
                                      </p:to>
                                    </p:set>
                                    <p:animEffect transition="in" filter="fade">
                                      <p:cBhvr>
                                        <p:cTn id="29" dur="500"/>
                                        <p:tgtEl>
                                          <p:spTgt spid="31">
                                            <p:txEl>
                                              <p:pRg st="6" end="6"/>
                                            </p:txEl>
                                          </p:spTgt>
                                        </p:tgtEl>
                                      </p:cBhvr>
                                    </p:animEffect>
                                    <p:anim calcmode="lin" valueType="num">
                                      <p:cBhvr>
                                        <p:cTn id="30" dur="500" fill="hold"/>
                                        <p:tgtEl>
                                          <p:spTgt spid="31">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31">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18" presetClass="entr" presetSubtype="12"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strips(downLeft)">
                                      <p:cBhvr>
                                        <p:cTn id="35" dur="1000"/>
                                        <p:tgtEl>
                                          <p:spTgt spid="13"/>
                                        </p:tgtEl>
                                      </p:cBhvr>
                                    </p:animEffect>
                                  </p:childTnLst>
                                </p:cTn>
                              </p:par>
                              <p:par>
                                <p:cTn id="36" presetID="18" presetClass="entr" presetSubtype="3"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Right)">
                                      <p:cBhvr>
                                        <p:cTn id="38" dur="1000"/>
                                        <p:tgtEl>
                                          <p:spTgt spid="21"/>
                                        </p:tgtEl>
                                      </p:cBhvr>
                                    </p:animEffect>
                                  </p:childTnLst>
                                </p:cTn>
                              </p:par>
                              <p:par>
                                <p:cTn id="39" presetID="18" presetClass="entr" presetSubtype="3"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strips(upRight)">
                                      <p:cBhvr>
                                        <p:cTn id="41" dur="1000"/>
                                        <p:tgtEl>
                                          <p:spTgt spid="17"/>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strips(downLeft)">
                                      <p:cBhvr>
                                        <p:cTn id="44" dur="1000"/>
                                        <p:tgtEl>
                                          <p:spTgt spid="29"/>
                                        </p:tgtEl>
                                      </p:cBhvr>
                                    </p:animEffect>
                                  </p:childTnLst>
                                </p:cTn>
                              </p:par>
                              <p:par>
                                <p:cTn id="45" presetID="18" presetClass="entr" presetSubtype="12"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Left)">
                                      <p:cBhvr>
                                        <p:cTn id="47" dur="1000"/>
                                        <p:tgtEl>
                                          <p:spTgt spid="25"/>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fltVal val="0"/>
                                          </p:val>
                                        </p:tav>
                                        <p:tav tm="100000">
                                          <p:val>
                                            <p:strVal val="#ppt_h"/>
                                          </p:val>
                                        </p:tav>
                                      </p:tavLst>
                                    </p:anim>
                                    <p:animEffect transition="in" filter="fade">
                                      <p:cBhvr>
                                        <p:cTn id="53" dur="500"/>
                                        <p:tgtEl>
                                          <p:spTgt spid="2"/>
                                        </p:tgtEl>
                                      </p:cBhvr>
                                    </p:animEffect>
                                    <p:anim calcmode="lin" valueType="num">
                                      <p:cBhvr>
                                        <p:cTn id="54" dur="500" fill="hold"/>
                                        <p:tgtEl>
                                          <p:spTgt spid="2"/>
                                        </p:tgtEl>
                                        <p:attrNameLst>
                                          <p:attrName>ppt_x</p:attrName>
                                        </p:attrNameLst>
                                      </p:cBhvr>
                                      <p:tavLst>
                                        <p:tav tm="0">
                                          <p:val>
                                            <p:fltVal val="0.5"/>
                                          </p:val>
                                        </p:tav>
                                        <p:tav tm="100000">
                                          <p:val>
                                            <p:strVal val="#ppt_x"/>
                                          </p:val>
                                        </p:tav>
                                      </p:tavLst>
                                    </p:anim>
                                    <p:anim calcmode="lin" valueType="num">
                                      <p:cBhvr>
                                        <p:cTn id="55" dur="500" fill="hold"/>
                                        <p:tgtEl>
                                          <p:spTgt spid="2"/>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animEffect transition="in" filter="fade">
                                      <p:cBhvr>
                                        <p:cTn id="61" dur="500"/>
                                        <p:tgtEl>
                                          <p:spTgt spid="8"/>
                                        </p:tgtEl>
                                      </p:cBhvr>
                                    </p:animEffect>
                                    <p:anim calcmode="lin" valueType="num">
                                      <p:cBhvr>
                                        <p:cTn id="62" dur="500" fill="hold"/>
                                        <p:tgtEl>
                                          <p:spTgt spid="8"/>
                                        </p:tgtEl>
                                        <p:attrNameLst>
                                          <p:attrName>ppt_x</p:attrName>
                                        </p:attrNameLst>
                                      </p:cBhvr>
                                      <p:tavLst>
                                        <p:tav tm="0">
                                          <p:val>
                                            <p:fltVal val="0.5"/>
                                          </p:val>
                                        </p:tav>
                                        <p:tav tm="100000">
                                          <p:val>
                                            <p:strVal val="#ppt_x"/>
                                          </p:val>
                                        </p:tav>
                                      </p:tavLst>
                                    </p:anim>
                                    <p:anim calcmode="lin" valueType="num">
                                      <p:cBhvr>
                                        <p:cTn id="63" dur="500" fill="hold"/>
                                        <p:tgtEl>
                                          <p:spTgt spid="8"/>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53" presetClass="entr" presetSubtype="52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anim calcmode="lin" valueType="num">
                                      <p:cBhvr>
                                        <p:cTn id="70" dur="500" fill="hold"/>
                                        <p:tgtEl>
                                          <p:spTgt spid="9"/>
                                        </p:tgtEl>
                                        <p:attrNameLst>
                                          <p:attrName>ppt_x</p:attrName>
                                        </p:attrNameLst>
                                      </p:cBhvr>
                                      <p:tavLst>
                                        <p:tav tm="0">
                                          <p:val>
                                            <p:fltVal val="0.5"/>
                                          </p:val>
                                        </p:tav>
                                        <p:tav tm="100000">
                                          <p:val>
                                            <p:strVal val="#ppt_x"/>
                                          </p:val>
                                        </p:tav>
                                      </p:tavLst>
                                    </p:anim>
                                    <p:anim calcmode="lin" valueType="num">
                                      <p:cBhvr>
                                        <p:cTn id="71"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1" grpId="0" animBg="1"/>
      <p:bldP spid="25" grpId="0" animBg="1"/>
      <p:bldP spid="29" grpId="0" animBg="1"/>
      <p:bldP spid="2" grpId="0" animBg="1"/>
      <p:bldP spid="8" grpId="0" animBg="1"/>
      <p:bldP spid="9" grpId="0" animBg="1"/>
      <p:bldP spid="30" grpId="0"/>
      <p:bldP spid="31"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D337300-DE95-4F1D-85F2-1CF4C4F56E0E}"/>
              </a:ext>
            </a:extLst>
          </p:cNvPr>
          <p:cNvSpPr>
            <a:spLocks noChangeAspect="1"/>
          </p:cNvSpPr>
          <p:nvPr/>
        </p:nvSpPr>
        <p:spPr>
          <a:xfrm rot="18892188">
            <a:off x="6515743" y="1110558"/>
            <a:ext cx="3772329" cy="27432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 name="Rectangle 1">
            <a:extLst>
              <a:ext uri="{FF2B5EF4-FFF2-40B4-BE49-F238E27FC236}">
                <a16:creationId xmlns:a16="http://schemas.microsoft.com/office/drawing/2014/main" id="{E771BC35-A7BC-44D2-BFA2-1A6BAF66CE35}"/>
              </a:ext>
            </a:extLst>
          </p:cNvPr>
          <p:cNvSpPr/>
          <p:nvPr/>
        </p:nvSpPr>
        <p:spPr>
          <a:xfrm>
            <a:off x="1447800" y="609600"/>
            <a:ext cx="5029200" cy="2362200"/>
          </a:xfrm>
          <a:prstGeom prst="rect">
            <a:avLst/>
          </a:prstGeom>
          <a:blipFill>
            <a:blip r:embed="rId3"/>
            <a:stretch>
              <a:fillRect/>
            </a:stretch>
          </a:blipFill>
          <a:ln>
            <a:noFill/>
          </a:ln>
          <a:effectLst>
            <a:outerShdw blurRad="381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 name="Rectangle 7">
            <a:extLst>
              <a:ext uri="{FF2B5EF4-FFF2-40B4-BE49-F238E27FC236}">
                <a16:creationId xmlns:a16="http://schemas.microsoft.com/office/drawing/2014/main" id="{019C8743-585B-4381-B4D7-8D11F859F06F}"/>
              </a:ext>
            </a:extLst>
          </p:cNvPr>
          <p:cNvSpPr/>
          <p:nvPr/>
        </p:nvSpPr>
        <p:spPr>
          <a:xfrm>
            <a:off x="1447800" y="3096658"/>
            <a:ext cx="2667000" cy="3380342"/>
          </a:xfrm>
          <a:prstGeom prst="rect">
            <a:avLst/>
          </a:prstGeom>
          <a:blipFill>
            <a:blip r:embed="rId4"/>
            <a:stretch>
              <a:fillRect/>
            </a:stretch>
          </a:blipFill>
          <a:ln>
            <a:noFill/>
          </a:ln>
          <a:effectLst>
            <a:outerShdw blurRad="381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Rectangle 8">
            <a:extLst>
              <a:ext uri="{FF2B5EF4-FFF2-40B4-BE49-F238E27FC236}">
                <a16:creationId xmlns:a16="http://schemas.microsoft.com/office/drawing/2014/main" id="{25D7D824-65A6-4888-A2DE-E36D763A3E97}"/>
              </a:ext>
            </a:extLst>
          </p:cNvPr>
          <p:cNvSpPr>
            <a:spLocks noChangeAspect="1"/>
          </p:cNvSpPr>
          <p:nvPr/>
        </p:nvSpPr>
        <p:spPr>
          <a:xfrm>
            <a:off x="4282439" y="3109392"/>
            <a:ext cx="2194560" cy="2190757"/>
          </a:xfrm>
          <a:prstGeom prst="rect">
            <a:avLst/>
          </a:prstGeom>
          <a:blipFill>
            <a:blip r:embed="rId5"/>
            <a:stretch>
              <a:fillRect/>
            </a:stretch>
          </a:blipFill>
          <a:ln>
            <a:noFill/>
          </a:ln>
          <a:effectLst>
            <a:outerShdw blurRad="381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8" name="Freeform: Shape 17">
            <a:extLst>
              <a:ext uri="{FF2B5EF4-FFF2-40B4-BE49-F238E27FC236}">
                <a16:creationId xmlns:a16="http://schemas.microsoft.com/office/drawing/2014/main" id="{29AA147C-2935-4A5F-BDE7-4C2E59DE84EE}"/>
              </a:ext>
            </a:extLst>
          </p:cNvPr>
          <p:cNvSpPr>
            <a:spLocks noChangeAspect="1"/>
          </p:cNvSpPr>
          <p:nvPr/>
        </p:nvSpPr>
        <p:spPr>
          <a:xfrm rot="18892188">
            <a:off x="8129503" y="1911779"/>
            <a:ext cx="5029772" cy="36576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6" name="Freeform: Shape 15">
            <a:extLst>
              <a:ext uri="{FF2B5EF4-FFF2-40B4-BE49-F238E27FC236}">
                <a16:creationId xmlns:a16="http://schemas.microsoft.com/office/drawing/2014/main" id="{1C404ED1-E5EC-4C9C-AA93-63D1F098D170}"/>
              </a:ext>
            </a:extLst>
          </p:cNvPr>
          <p:cNvSpPr/>
          <p:nvPr/>
        </p:nvSpPr>
        <p:spPr>
          <a:xfrm rot="18892188">
            <a:off x="5472217" y="1299814"/>
            <a:ext cx="7211399" cy="1497757"/>
          </a:xfrm>
          <a:custGeom>
            <a:avLst/>
            <a:gdLst>
              <a:gd name="connsiteX0" fmla="*/ 5751328 w 7211399"/>
              <a:gd name="connsiteY0" fmla="*/ 0 h 1497757"/>
              <a:gd name="connsiteX1" fmla="*/ 7211398 w 7211399"/>
              <a:gd name="connsiteY1" fmla="*/ 1466721 h 1497757"/>
              <a:gd name="connsiteX2" fmla="*/ 7211399 w 7211399"/>
              <a:gd name="connsiteY2" fmla="*/ 1497757 h 1497757"/>
              <a:gd name="connsiteX3" fmla="*/ 0 w 7211399"/>
              <a:gd name="connsiteY3" fmla="*/ 1497757 h 1497757"/>
              <a:gd name="connsiteX4" fmla="*/ 1504580 w 7211399"/>
              <a:gd name="connsiteY4" fmla="*/ 0 h 149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99" h="1497757">
                <a:moveTo>
                  <a:pt x="5751328" y="0"/>
                </a:moveTo>
                <a:lnTo>
                  <a:pt x="7211398" y="1466721"/>
                </a:lnTo>
                <a:lnTo>
                  <a:pt x="7211399" y="1497757"/>
                </a:lnTo>
                <a:lnTo>
                  <a:pt x="0" y="1497757"/>
                </a:lnTo>
                <a:lnTo>
                  <a:pt x="1504580" y="0"/>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 name="TextBox 12">
            <a:extLst>
              <a:ext uri="{FF2B5EF4-FFF2-40B4-BE49-F238E27FC236}">
                <a16:creationId xmlns:a16="http://schemas.microsoft.com/office/drawing/2014/main" id="{BB61C0B0-B2D9-4E39-9F1D-F8D98700EAEA}"/>
              </a:ext>
            </a:extLst>
          </p:cNvPr>
          <p:cNvSpPr txBox="1"/>
          <p:nvPr/>
        </p:nvSpPr>
        <p:spPr>
          <a:xfrm>
            <a:off x="7772400" y="1324451"/>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14" name="TextBox 13">
            <a:extLst>
              <a:ext uri="{FF2B5EF4-FFF2-40B4-BE49-F238E27FC236}">
                <a16:creationId xmlns:a16="http://schemas.microsoft.com/office/drawing/2014/main" id="{79E17A21-D9CF-47BD-B089-A266FECDFE4C}"/>
              </a:ext>
            </a:extLst>
          </p:cNvPr>
          <p:cNvSpPr txBox="1"/>
          <p:nvPr/>
        </p:nvSpPr>
        <p:spPr>
          <a:xfrm>
            <a:off x="7772400" y="3428524"/>
            <a:ext cx="3749040" cy="320087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1711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500"/>
                            </p:stCondLst>
                            <p:childTnLst>
                              <p:par>
                                <p:cTn id="29" presetID="18" presetClass="entr" presetSubtype="12"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strips(downLeft)">
                                      <p:cBhvr>
                                        <p:cTn id="31" dur="500"/>
                                        <p:tgtEl>
                                          <p:spTgt spid="23"/>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strips(downLeft)">
                                      <p:cBhvr>
                                        <p:cTn id="34" dur="500"/>
                                        <p:tgtEl>
                                          <p:spTgt spid="16"/>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strips(downLeft)">
                                      <p:cBhvr>
                                        <p:cTn id="37" dur="500"/>
                                        <p:tgtEl>
                                          <p:spTgt spid="18"/>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fade">
                                      <p:cBhvr>
                                        <p:cTn id="41" dur="1000"/>
                                        <p:tgtEl>
                                          <p:spTgt spid="14">
                                            <p:txEl>
                                              <p:pRg st="0" end="0"/>
                                            </p:txEl>
                                          </p:spTgt>
                                        </p:tgtEl>
                                      </p:cBhvr>
                                    </p:animEffect>
                                    <p:anim calcmode="lin" valueType="num">
                                      <p:cBhvr>
                                        <p:cTn id="4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4">
                                            <p:txEl>
                                              <p:pRg st="2" end="2"/>
                                            </p:txEl>
                                          </p:spTgt>
                                        </p:tgtEl>
                                        <p:attrNameLst>
                                          <p:attrName>style.visibility</p:attrName>
                                        </p:attrNameLst>
                                      </p:cBhvr>
                                      <p:to>
                                        <p:strVal val="visible"/>
                                      </p:to>
                                    </p:set>
                                    <p:animEffect transition="in" filter="fade">
                                      <p:cBhvr>
                                        <p:cTn id="47" dur="1000"/>
                                        <p:tgtEl>
                                          <p:spTgt spid="14">
                                            <p:txEl>
                                              <p:pRg st="2" end="2"/>
                                            </p:txEl>
                                          </p:spTgt>
                                        </p:tgtEl>
                                      </p:cBhvr>
                                    </p:animEffect>
                                    <p:anim calcmode="lin" valueType="num">
                                      <p:cBhvr>
                                        <p:cTn id="4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14">
                                            <p:txEl>
                                              <p:pRg st="4" end="4"/>
                                            </p:txEl>
                                          </p:spTgt>
                                        </p:tgtEl>
                                        <p:attrNameLst>
                                          <p:attrName>style.visibility</p:attrName>
                                        </p:attrNameLst>
                                      </p:cBhvr>
                                      <p:to>
                                        <p:strVal val="visible"/>
                                      </p:to>
                                    </p:set>
                                    <p:animEffect transition="in" filter="fade">
                                      <p:cBhvr>
                                        <p:cTn id="53" dur="1000"/>
                                        <p:tgtEl>
                                          <p:spTgt spid="14">
                                            <p:txEl>
                                              <p:pRg st="4" end="4"/>
                                            </p:txEl>
                                          </p:spTgt>
                                        </p:tgtEl>
                                      </p:cBhvr>
                                    </p:animEffect>
                                    <p:anim calcmode="lin" valueType="num">
                                      <p:cBhvr>
                                        <p:cTn id="54"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42" presetClass="entr" presetSubtype="0" fill="hold" grpId="0" nodeType="afterEffect">
                                  <p:stCondLst>
                                    <p:cond delay="0"/>
                                  </p:stCondLst>
                                  <p:childTnLst>
                                    <p:set>
                                      <p:cBhvr>
                                        <p:cTn id="58" dur="1" fill="hold">
                                          <p:stCondLst>
                                            <p:cond delay="0"/>
                                          </p:stCondLst>
                                        </p:cTn>
                                        <p:tgtEl>
                                          <p:spTgt spid="14">
                                            <p:txEl>
                                              <p:pRg st="5" end="5"/>
                                            </p:txEl>
                                          </p:spTgt>
                                        </p:tgtEl>
                                        <p:attrNameLst>
                                          <p:attrName>style.visibility</p:attrName>
                                        </p:attrNameLst>
                                      </p:cBhvr>
                                      <p:to>
                                        <p:strVal val="visible"/>
                                      </p:to>
                                    </p:set>
                                    <p:animEffect transition="in" filter="fade">
                                      <p:cBhvr>
                                        <p:cTn id="59" dur="1000"/>
                                        <p:tgtEl>
                                          <p:spTgt spid="14">
                                            <p:txEl>
                                              <p:pRg st="5" end="5"/>
                                            </p:txEl>
                                          </p:spTgt>
                                        </p:tgtEl>
                                      </p:cBhvr>
                                    </p:animEffect>
                                    <p:anim calcmode="lin" valueType="num">
                                      <p:cBhvr>
                                        <p:cTn id="60"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61"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14">
                                            <p:txEl>
                                              <p:pRg st="6" end="6"/>
                                            </p:txEl>
                                          </p:spTgt>
                                        </p:tgtEl>
                                        <p:attrNameLst>
                                          <p:attrName>style.visibility</p:attrName>
                                        </p:attrNameLst>
                                      </p:cBhvr>
                                      <p:to>
                                        <p:strVal val="visible"/>
                                      </p:to>
                                    </p:set>
                                    <p:animEffect transition="in" filter="fade">
                                      <p:cBhvr>
                                        <p:cTn id="65" dur="1000"/>
                                        <p:tgtEl>
                                          <p:spTgt spid="14">
                                            <p:txEl>
                                              <p:pRg st="6" end="6"/>
                                            </p:txEl>
                                          </p:spTgt>
                                        </p:tgtEl>
                                      </p:cBhvr>
                                    </p:animEffect>
                                    <p:anim calcmode="lin" valueType="num">
                                      <p:cBhvr>
                                        <p:cTn id="66"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67"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8" grpId="0" animBg="1"/>
      <p:bldP spid="9" grpId="0" animBg="1"/>
      <p:bldP spid="18" grpId="0" animBg="1"/>
      <p:bldP spid="16" grpId="0" animBg="1"/>
      <p:bldP spid="13" grpId="0"/>
      <p:bldP spid="14"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F033E33D-368B-49EA-819D-09A7E266D330}"/>
              </a:ext>
            </a:extLst>
          </p:cNvPr>
          <p:cNvSpPr/>
          <p:nvPr/>
        </p:nvSpPr>
        <p:spPr>
          <a:xfrm rot="16200000">
            <a:off x="3959900" y="1219200"/>
            <a:ext cx="2362200" cy="2209801"/>
          </a:xfrm>
          <a:prstGeom prst="hexagon">
            <a:avLst>
              <a:gd name="adj" fmla="val 26994"/>
              <a:gd name="vf" fmla="val 115470"/>
            </a:avLst>
          </a:prstGeom>
          <a:blipFill dpi="0" rotWithShape="0">
            <a:blip r:embed="rId3"/>
            <a:srcRect/>
            <a:stretch>
              <a:fillRect/>
            </a:stretch>
          </a:blipFill>
          <a:ln w="28575">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0" name="Freeform: Shape 19">
            <a:extLst>
              <a:ext uri="{FF2B5EF4-FFF2-40B4-BE49-F238E27FC236}">
                <a16:creationId xmlns:a16="http://schemas.microsoft.com/office/drawing/2014/main" id="{B7D33677-B3CC-40B5-9852-9D56E554BB51}"/>
              </a:ext>
            </a:extLst>
          </p:cNvPr>
          <p:cNvSpPr>
            <a:spLocks noChangeAspect="1"/>
          </p:cNvSpPr>
          <p:nvPr/>
        </p:nvSpPr>
        <p:spPr>
          <a:xfrm rot="16200000">
            <a:off x="2026126" y="2441448"/>
            <a:ext cx="3819143" cy="5046909"/>
          </a:xfrm>
          <a:custGeom>
            <a:avLst/>
            <a:gdLst>
              <a:gd name="connsiteX0" fmla="*/ 3819143 w 3819143"/>
              <a:gd name="connsiteY0" fmla="*/ 2523455 h 5046909"/>
              <a:gd name="connsiteX1" fmla="*/ 2456780 w 3819143"/>
              <a:gd name="connsiteY1" fmla="*/ 5046909 h 5046909"/>
              <a:gd name="connsiteX2" fmla="*/ 0 w 3819143"/>
              <a:gd name="connsiteY2" fmla="*/ 5046909 h 5046909"/>
              <a:gd name="connsiteX3" fmla="*/ 1 w 3819143"/>
              <a:gd name="connsiteY3" fmla="*/ 0 h 5046909"/>
              <a:gd name="connsiteX4" fmla="*/ 2456780 w 3819143"/>
              <a:gd name="connsiteY4" fmla="*/ 0 h 504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9143" h="5046909">
                <a:moveTo>
                  <a:pt x="3819143" y="2523455"/>
                </a:moveTo>
                <a:lnTo>
                  <a:pt x="2456780" y="5046909"/>
                </a:lnTo>
                <a:lnTo>
                  <a:pt x="0" y="5046909"/>
                </a:lnTo>
                <a:lnTo>
                  <a:pt x="1" y="0"/>
                </a:lnTo>
                <a:lnTo>
                  <a:pt x="2456780" y="0"/>
                </a:lnTo>
                <a:close/>
              </a:path>
            </a:pathLst>
          </a:custGeom>
          <a:blipFill dpi="0" rotWithShape="0">
            <a:blip r:embed="rId4"/>
            <a:srcRect/>
            <a:stretch>
              <a:fillRect/>
            </a:stretch>
          </a:blipFill>
          <a:ln w="28575">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4" name="Freeform: Shape 13">
            <a:extLst>
              <a:ext uri="{FF2B5EF4-FFF2-40B4-BE49-F238E27FC236}">
                <a16:creationId xmlns:a16="http://schemas.microsoft.com/office/drawing/2014/main" id="{6487E389-D839-4DA9-BD71-8F9B0041E9B0}"/>
              </a:ext>
            </a:extLst>
          </p:cNvPr>
          <p:cNvSpPr>
            <a:spLocks noChangeAspect="1"/>
          </p:cNvSpPr>
          <p:nvPr/>
        </p:nvSpPr>
        <p:spPr>
          <a:xfrm rot="16200000">
            <a:off x="-210312" y="173736"/>
            <a:ext cx="4220665" cy="3835294"/>
          </a:xfrm>
          <a:custGeom>
            <a:avLst/>
            <a:gdLst>
              <a:gd name="connsiteX0" fmla="*/ 4220665 w 4220665"/>
              <a:gd name="connsiteY0" fmla="*/ 0 h 3835294"/>
              <a:gd name="connsiteX1" fmla="*/ 4220665 w 4220665"/>
              <a:gd name="connsiteY1" fmla="*/ 3486942 h 3835294"/>
              <a:gd name="connsiteX2" fmla="*/ 4032597 w 4220665"/>
              <a:gd name="connsiteY2" fmla="*/ 3835294 h 3835294"/>
              <a:gd name="connsiteX3" fmla="*/ 1362363 w 4220665"/>
              <a:gd name="connsiteY3" fmla="*/ 3835294 h 3835294"/>
              <a:gd name="connsiteX4" fmla="*/ 0 w 4220665"/>
              <a:gd name="connsiteY4" fmla="*/ 1311840 h 3835294"/>
              <a:gd name="connsiteX5" fmla="*/ 708236 w 4220665"/>
              <a:gd name="connsiteY5" fmla="*/ 0 h 383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0665" h="3835294">
                <a:moveTo>
                  <a:pt x="4220665" y="0"/>
                </a:moveTo>
                <a:lnTo>
                  <a:pt x="4220665" y="3486942"/>
                </a:lnTo>
                <a:lnTo>
                  <a:pt x="4032597" y="3835294"/>
                </a:lnTo>
                <a:lnTo>
                  <a:pt x="1362363" y="3835294"/>
                </a:lnTo>
                <a:lnTo>
                  <a:pt x="0" y="1311840"/>
                </a:lnTo>
                <a:lnTo>
                  <a:pt x="708236" y="0"/>
                </a:lnTo>
                <a:close/>
              </a:path>
            </a:pathLst>
          </a:custGeom>
          <a:blipFill dpi="0" rotWithShape="0">
            <a:blip r:embed="rId5"/>
            <a:srcRect/>
            <a:stretch>
              <a:fillRect/>
            </a:stretch>
          </a:blipFill>
          <a:ln w="28575">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8" name="Freeform: Shape 17">
            <a:extLst>
              <a:ext uri="{FF2B5EF4-FFF2-40B4-BE49-F238E27FC236}">
                <a16:creationId xmlns:a16="http://schemas.microsoft.com/office/drawing/2014/main" id="{111E2C04-FB5C-42D4-9D4F-E519624E9867}"/>
              </a:ext>
            </a:extLst>
          </p:cNvPr>
          <p:cNvSpPr>
            <a:spLocks noChangeAspect="1"/>
          </p:cNvSpPr>
          <p:nvPr/>
        </p:nvSpPr>
        <p:spPr>
          <a:xfrm rot="16200000">
            <a:off x="-941832" y="4709160"/>
            <a:ext cx="3096485" cy="1235711"/>
          </a:xfrm>
          <a:custGeom>
            <a:avLst/>
            <a:gdLst>
              <a:gd name="connsiteX0" fmla="*/ 3096485 w 3096485"/>
              <a:gd name="connsiteY0" fmla="*/ 1 h 1235711"/>
              <a:gd name="connsiteX1" fmla="*/ 2429349 w 3096485"/>
              <a:gd name="connsiteY1" fmla="*/ 1235711 h 1235711"/>
              <a:gd name="connsiteX2" fmla="*/ 392729 w 3096485"/>
              <a:gd name="connsiteY2" fmla="*/ 1235711 h 1235711"/>
              <a:gd name="connsiteX3" fmla="*/ 0 w 3096485"/>
              <a:gd name="connsiteY3" fmla="*/ 508273 h 1235711"/>
              <a:gd name="connsiteX4" fmla="*/ 0 w 3096485"/>
              <a:gd name="connsiteY4" fmla="*/ 0 h 1235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85" h="1235711">
                <a:moveTo>
                  <a:pt x="3096485" y="1"/>
                </a:moveTo>
                <a:lnTo>
                  <a:pt x="2429349" y="1235711"/>
                </a:lnTo>
                <a:lnTo>
                  <a:pt x="392729" y="1235711"/>
                </a:lnTo>
                <a:lnTo>
                  <a:pt x="0" y="508273"/>
                </a:lnTo>
                <a:lnTo>
                  <a:pt x="0" y="0"/>
                </a:lnTo>
                <a:close/>
              </a:path>
            </a:pathLst>
          </a:custGeom>
          <a:blipFill dpi="0" rotWithShape="0">
            <a:blip r:embed="rId6"/>
            <a:srcRect/>
            <a:stretch>
              <a:fillRect/>
            </a:stretch>
          </a:blipFill>
          <a:ln w="28575">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1" name="TextBox 20">
            <a:extLst>
              <a:ext uri="{FF2B5EF4-FFF2-40B4-BE49-F238E27FC236}">
                <a16:creationId xmlns:a16="http://schemas.microsoft.com/office/drawing/2014/main" id="{C97CCEFF-5BEF-4588-822B-BC9217AAB30B}"/>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22" name="TextBox 21">
            <a:extLst>
              <a:ext uri="{FF2B5EF4-FFF2-40B4-BE49-F238E27FC236}">
                <a16:creationId xmlns:a16="http://schemas.microsoft.com/office/drawing/2014/main" id="{7C79F5BB-A9C4-4F8C-830E-72AEB65A8940}"/>
              </a:ext>
            </a:extLst>
          </p:cNvPr>
          <p:cNvSpPr txBox="1"/>
          <p:nvPr/>
        </p:nvSpPr>
        <p:spPr>
          <a:xfrm>
            <a:off x="7985760" y="2971800"/>
            <a:ext cx="3749040" cy="360098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5845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 presetClass="entr" presetSubtype="3"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0-#ppt_w/2"/>
                                          </p:val>
                                        </p:tav>
                                        <p:tav tm="100000">
                                          <p:val>
                                            <p:strVal val="#ppt_x"/>
                                          </p:val>
                                        </p:tav>
                                      </p:tavLst>
                                    </p:anim>
                                    <p:anim calcmode="lin" valueType="num">
                                      <p:cBhvr additive="base">
                                        <p:cTn id="16" dur="100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5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0-#ppt_w/2"/>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75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1+#ppt_w/2"/>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childTnLst>
                          </p:cTn>
                        </p:par>
                        <p:par>
                          <p:cTn id="25" fill="hold">
                            <p:stCondLst>
                              <p:cond delay="2250"/>
                            </p:stCondLst>
                            <p:childTnLst>
                              <p:par>
                                <p:cTn id="26" presetID="42" presetClass="entr" presetSubtype="0" fill="hold" grpId="0" nodeType="after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fade">
                                      <p:cBhvr>
                                        <p:cTn id="28" dur="1000"/>
                                        <p:tgtEl>
                                          <p:spTgt spid="22">
                                            <p:txEl>
                                              <p:pRg st="0" end="0"/>
                                            </p:txEl>
                                          </p:spTgt>
                                        </p:tgtEl>
                                      </p:cBhvr>
                                    </p:animEffect>
                                    <p:anim calcmode="lin" valueType="num">
                                      <p:cBhvr>
                                        <p:cTn id="29"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3250"/>
                            </p:stCondLst>
                            <p:childTnLst>
                              <p:par>
                                <p:cTn id="32" presetID="42" presetClass="entr" presetSubtype="0" fill="hold" grpId="0" nodeType="afterEffect">
                                  <p:stCondLst>
                                    <p:cond delay="0"/>
                                  </p:stCondLst>
                                  <p:childTnLst>
                                    <p:set>
                                      <p:cBhvr>
                                        <p:cTn id="33" dur="1" fill="hold">
                                          <p:stCondLst>
                                            <p:cond delay="0"/>
                                          </p:stCondLst>
                                        </p:cTn>
                                        <p:tgtEl>
                                          <p:spTgt spid="22">
                                            <p:txEl>
                                              <p:pRg st="2" end="2"/>
                                            </p:txEl>
                                          </p:spTgt>
                                        </p:tgtEl>
                                        <p:attrNameLst>
                                          <p:attrName>style.visibility</p:attrName>
                                        </p:attrNameLst>
                                      </p:cBhvr>
                                      <p:to>
                                        <p:strVal val="visible"/>
                                      </p:to>
                                    </p:set>
                                    <p:animEffect transition="in" filter="fade">
                                      <p:cBhvr>
                                        <p:cTn id="34" dur="1000"/>
                                        <p:tgtEl>
                                          <p:spTgt spid="22">
                                            <p:txEl>
                                              <p:pRg st="2" end="2"/>
                                            </p:txEl>
                                          </p:spTgt>
                                        </p:tgtEl>
                                      </p:cBhvr>
                                    </p:animEffect>
                                    <p:anim calcmode="lin" valueType="num">
                                      <p:cBhvr>
                                        <p:cTn id="35"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2">
                                            <p:txEl>
                                              <p:pRg st="4" end="4"/>
                                            </p:txEl>
                                          </p:spTgt>
                                        </p:tgtEl>
                                        <p:attrNameLst>
                                          <p:attrName>style.visibility</p:attrName>
                                        </p:attrNameLst>
                                      </p:cBhvr>
                                      <p:to>
                                        <p:strVal val="visible"/>
                                      </p:to>
                                    </p:set>
                                    <p:animEffect transition="in" filter="fade">
                                      <p:cBhvr>
                                        <p:cTn id="40" dur="1000"/>
                                        <p:tgtEl>
                                          <p:spTgt spid="22">
                                            <p:txEl>
                                              <p:pRg st="4" end="4"/>
                                            </p:txEl>
                                          </p:spTgt>
                                        </p:tgtEl>
                                      </p:cBhvr>
                                    </p:animEffect>
                                    <p:anim calcmode="lin" valueType="num">
                                      <p:cBhvr>
                                        <p:cTn id="41" dur="10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2">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42" presetClass="entr" presetSubtype="0" fill="hold" grpId="0" nodeType="afterEffect">
                                  <p:stCondLst>
                                    <p:cond delay="0"/>
                                  </p:stCondLst>
                                  <p:childTnLst>
                                    <p:set>
                                      <p:cBhvr>
                                        <p:cTn id="45" dur="1" fill="hold">
                                          <p:stCondLst>
                                            <p:cond delay="0"/>
                                          </p:stCondLst>
                                        </p:cTn>
                                        <p:tgtEl>
                                          <p:spTgt spid="22">
                                            <p:txEl>
                                              <p:pRg st="5" end="5"/>
                                            </p:txEl>
                                          </p:spTgt>
                                        </p:tgtEl>
                                        <p:attrNameLst>
                                          <p:attrName>style.visibility</p:attrName>
                                        </p:attrNameLst>
                                      </p:cBhvr>
                                      <p:to>
                                        <p:strVal val="visible"/>
                                      </p:to>
                                    </p:set>
                                    <p:animEffect transition="in" filter="fade">
                                      <p:cBhvr>
                                        <p:cTn id="46" dur="1000"/>
                                        <p:tgtEl>
                                          <p:spTgt spid="22">
                                            <p:txEl>
                                              <p:pRg st="5" end="5"/>
                                            </p:txEl>
                                          </p:spTgt>
                                        </p:tgtEl>
                                      </p:cBhvr>
                                    </p:animEffect>
                                    <p:anim calcmode="lin" valueType="num">
                                      <p:cBhvr>
                                        <p:cTn id="47"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49" fill="hold">
                            <p:stCondLst>
                              <p:cond delay="6250"/>
                            </p:stCondLst>
                            <p:childTnLst>
                              <p:par>
                                <p:cTn id="50" presetID="42" presetClass="entr" presetSubtype="0" fill="hold" grpId="0" nodeType="afterEffect">
                                  <p:stCondLst>
                                    <p:cond delay="0"/>
                                  </p:stCondLst>
                                  <p:childTnLst>
                                    <p:set>
                                      <p:cBhvr>
                                        <p:cTn id="51" dur="1" fill="hold">
                                          <p:stCondLst>
                                            <p:cond delay="0"/>
                                          </p:stCondLst>
                                        </p:cTn>
                                        <p:tgtEl>
                                          <p:spTgt spid="22">
                                            <p:txEl>
                                              <p:pRg st="6" end="6"/>
                                            </p:txEl>
                                          </p:spTgt>
                                        </p:tgtEl>
                                        <p:attrNameLst>
                                          <p:attrName>style.visibility</p:attrName>
                                        </p:attrNameLst>
                                      </p:cBhvr>
                                      <p:to>
                                        <p:strVal val="visible"/>
                                      </p:to>
                                    </p:set>
                                    <p:animEffect transition="in" filter="fade">
                                      <p:cBhvr>
                                        <p:cTn id="52" dur="1000"/>
                                        <p:tgtEl>
                                          <p:spTgt spid="22">
                                            <p:txEl>
                                              <p:pRg st="6" end="6"/>
                                            </p:txEl>
                                          </p:spTgt>
                                        </p:tgtEl>
                                      </p:cBhvr>
                                    </p:animEffect>
                                    <p:anim calcmode="lin" valueType="num">
                                      <p:cBhvr>
                                        <p:cTn id="53"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55" fill="hold">
                            <p:stCondLst>
                              <p:cond delay="7250"/>
                            </p:stCondLst>
                            <p:childTnLst>
                              <p:par>
                                <p:cTn id="56" presetID="42" presetClass="entr" presetSubtype="0" fill="hold" grpId="0" nodeType="afterEffect">
                                  <p:stCondLst>
                                    <p:cond delay="0"/>
                                  </p:stCondLst>
                                  <p:childTnLst>
                                    <p:set>
                                      <p:cBhvr>
                                        <p:cTn id="57" dur="1" fill="hold">
                                          <p:stCondLst>
                                            <p:cond delay="0"/>
                                          </p:stCondLst>
                                        </p:cTn>
                                        <p:tgtEl>
                                          <p:spTgt spid="22">
                                            <p:txEl>
                                              <p:pRg st="7" end="7"/>
                                            </p:txEl>
                                          </p:spTgt>
                                        </p:tgtEl>
                                        <p:attrNameLst>
                                          <p:attrName>style.visibility</p:attrName>
                                        </p:attrNameLst>
                                      </p:cBhvr>
                                      <p:to>
                                        <p:strVal val="visible"/>
                                      </p:to>
                                    </p:set>
                                    <p:animEffect transition="in" filter="fade">
                                      <p:cBhvr>
                                        <p:cTn id="58" dur="1000"/>
                                        <p:tgtEl>
                                          <p:spTgt spid="22">
                                            <p:txEl>
                                              <p:pRg st="7" end="7"/>
                                            </p:txEl>
                                          </p:spTgt>
                                        </p:tgtEl>
                                      </p:cBhvr>
                                    </p:animEffect>
                                    <p:anim calcmode="lin" valueType="num">
                                      <p:cBhvr>
                                        <p:cTn id="59"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14" grpId="0" animBg="1"/>
      <p:bldP spid="18" grpId="0" animBg="1"/>
      <p:bldP spid="21" grpId="0"/>
      <p:bldP spid="2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9" name="TextBox 318">
            <a:extLst>
              <a:ext uri="{FF2B5EF4-FFF2-40B4-BE49-F238E27FC236}">
                <a16:creationId xmlns:a16="http://schemas.microsoft.com/office/drawing/2014/main" id="{990D052F-DF6B-4BA8-A224-CD7222C9DAAB}"/>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grpSp>
        <p:nvGrpSpPr>
          <p:cNvPr id="45" name="Group 44">
            <a:extLst>
              <a:ext uri="{FF2B5EF4-FFF2-40B4-BE49-F238E27FC236}">
                <a16:creationId xmlns:a16="http://schemas.microsoft.com/office/drawing/2014/main" id="{FE89258F-EDA8-442D-8E3E-6376067BCB9F}"/>
              </a:ext>
            </a:extLst>
          </p:cNvPr>
          <p:cNvGrpSpPr/>
          <p:nvPr/>
        </p:nvGrpSpPr>
        <p:grpSpPr>
          <a:xfrm>
            <a:off x="7158621" y="3719262"/>
            <a:ext cx="4736507" cy="923738"/>
            <a:chOff x="2056368" y="5008006"/>
            <a:chExt cx="7020139" cy="1369102"/>
          </a:xfrm>
        </p:grpSpPr>
        <p:sp>
          <p:nvSpPr>
            <p:cNvPr id="300" name="Freeform: Shape 299">
              <a:extLst>
                <a:ext uri="{FF2B5EF4-FFF2-40B4-BE49-F238E27FC236}">
                  <a16:creationId xmlns:a16="http://schemas.microsoft.com/office/drawing/2014/main" id="{1CDD5826-51EC-4EE5-A12B-9D6F6B2187A4}"/>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5" name="TextBox 304">
              <a:extLst>
                <a:ext uri="{FF2B5EF4-FFF2-40B4-BE49-F238E27FC236}">
                  <a16:creationId xmlns:a16="http://schemas.microsoft.com/office/drawing/2014/main" id="{B1CEE308-281D-418C-9B13-D66464AD8E84}"/>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E0661415-DAE2-4A10-80C4-FB0CC1D09171}"/>
              </a:ext>
            </a:extLst>
          </p:cNvPr>
          <p:cNvGrpSpPr/>
          <p:nvPr/>
        </p:nvGrpSpPr>
        <p:grpSpPr>
          <a:xfrm>
            <a:off x="6172200" y="3466218"/>
            <a:ext cx="1449828" cy="1449829"/>
            <a:chOff x="594360" y="4632960"/>
            <a:chExt cx="2148840" cy="2148840"/>
          </a:xfrm>
        </p:grpSpPr>
        <p:sp>
          <p:nvSpPr>
            <p:cNvPr id="297" name="Freeform: Shape 296">
              <a:extLst>
                <a:ext uri="{FF2B5EF4-FFF2-40B4-BE49-F238E27FC236}">
                  <a16:creationId xmlns:a16="http://schemas.microsoft.com/office/drawing/2014/main" id="{2997B6B7-223D-4007-97A4-9A031E88CFC2}"/>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61">
              <a:extLst>
                <a:ext uri="{FF2B5EF4-FFF2-40B4-BE49-F238E27FC236}">
                  <a16:creationId xmlns:a16="http://schemas.microsoft.com/office/drawing/2014/main" id="{0A7D4CDC-2D17-4848-ACCF-8749BBE2B514}"/>
                </a:ext>
              </a:extLst>
            </p:cNvPr>
            <p:cNvSpPr>
              <a:spLocks noChangeAspect="1" noEditPoints="1"/>
            </p:cNvSpPr>
            <p:nvPr/>
          </p:nvSpPr>
          <p:spPr bwMode="auto">
            <a:xfrm rot="1159148">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Shape 298">
              <a:extLst>
                <a:ext uri="{FF2B5EF4-FFF2-40B4-BE49-F238E27FC236}">
                  <a16:creationId xmlns:a16="http://schemas.microsoft.com/office/drawing/2014/main" id="{E0C3AE88-968B-4F41-A91A-86654966459D}"/>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6" name="TextBox 295">
              <a:extLst>
                <a:ext uri="{FF2B5EF4-FFF2-40B4-BE49-F238E27FC236}">
                  <a16:creationId xmlns:a16="http://schemas.microsoft.com/office/drawing/2014/main" id="{ECD314C2-AFF9-4A90-BC63-D6FA1473F0C7}"/>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grpSp>
        <p:nvGrpSpPr>
          <p:cNvPr id="44" name="Group 43">
            <a:extLst>
              <a:ext uri="{FF2B5EF4-FFF2-40B4-BE49-F238E27FC236}">
                <a16:creationId xmlns:a16="http://schemas.microsoft.com/office/drawing/2014/main" id="{8615854F-6367-4257-B474-A49F4C74E6F2}"/>
              </a:ext>
            </a:extLst>
          </p:cNvPr>
          <p:cNvGrpSpPr/>
          <p:nvPr/>
        </p:nvGrpSpPr>
        <p:grpSpPr>
          <a:xfrm>
            <a:off x="320102" y="3747766"/>
            <a:ext cx="4736507" cy="923738"/>
            <a:chOff x="3089848" y="3361250"/>
            <a:chExt cx="7020139" cy="1369102"/>
          </a:xfrm>
        </p:grpSpPr>
        <p:sp>
          <p:nvSpPr>
            <p:cNvPr id="313" name="Freeform: Shape 312">
              <a:extLst>
                <a:ext uri="{FF2B5EF4-FFF2-40B4-BE49-F238E27FC236}">
                  <a16:creationId xmlns:a16="http://schemas.microsoft.com/office/drawing/2014/main" id="{76187820-D6CF-479B-8766-77BDECDA1FA5}"/>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8" name="TextBox 317">
              <a:extLst>
                <a:ext uri="{FF2B5EF4-FFF2-40B4-BE49-F238E27FC236}">
                  <a16:creationId xmlns:a16="http://schemas.microsoft.com/office/drawing/2014/main" id="{ABAC48F0-05E9-4834-8AD7-0969BF6CB44D}"/>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13E869DE-7A0B-47D6-9FC8-4B3C131DD581}"/>
              </a:ext>
            </a:extLst>
          </p:cNvPr>
          <p:cNvGrpSpPr/>
          <p:nvPr/>
        </p:nvGrpSpPr>
        <p:grpSpPr>
          <a:xfrm>
            <a:off x="4593202" y="3474720"/>
            <a:ext cx="1449828" cy="1449829"/>
            <a:chOff x="9423155" y="2956560"/>
            <a:chExt cx="2148840" cy="2148840"/>
          </a:xfrm>
        </p:grpSpPr>
        <p:sp>
          <p:nvSpPr>
            <p:cNvPr id="310" name="Freeform: Shape 309">
              <a:extLst>
                <a:ext uri="{FF2B5EF4-FFF2-40B4-BE49-F238E27FC236}">
                  <a16:creationId xmlns:a16="http://schemas.microsoft.com/office/drawing/2014/main" id="{6B3792FF-E925-4F81-B5D0-E50D968A30B4}"/>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Freeform 61">
              <a:extLst>
                <a:ext uri="{FF2B5EF4-FFF2-40B4-BE49-F238E27FC236}">
                  <a16:creationId xmlns:a16="http://schemas.microsoft.com/office/drawing/2014/main" id="{2E6A5AE0-03BE-49E6-82BB-0CF97C382591}"/>
                </a:ext>
              </a:extLst>
            </p:cNvPr>
            <p:cNvSpPr>
              <a:spLocks noChangeAspect="1" noEditPoints="1"/>
            </p:cNvSpPr>
            <p:nvPr/>
          </p:nvSpPr>
          <p:spPr bwMode="auto">
            <a:xfrm rot="1238934">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Shape 311">
              <a:extLst>
                <a:ext uri="{FF2B5EF4-FFF2-40B4-BE49-F238E27FC236}">
                  <a16:creationId xmlns:a16="http://schemas.microsoft.com/office/drawing/2014/main" id="{913BC626-326C-46CD-9F4B-8D4AF94A2999}"/>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 name="TextBox 308">
              <a:extLst>
                <a:ext uri="{FF2B5EF4-FFF2-40B4-BE49-F238E27FC236}">
                  <a16:creationId xmlns:a16="http://schemas.microsoft.com/office/drawing/2014/main" id="{495847D5-B601-4C3D-A365-D96316526AE6}"/>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grpSp>
        <p:nvGrpSpPr>
          <p:cNvPr id="61" name="Group 60">
            <a:extLst>
              <a:ext uri="{FF2B5EF4-FFF2-40B4-BE49-F238E27FC236}">
                <a16:creationId xmlns:a16="http://schemas.microsoft.com/office/drawing/2014/main" id="{A0543357-ABF2-44B5-8D65-559CC042FC90}"/>
              </a:ext>
            </a:extLst>
          </p:cNvPr>
          <p:cNvGrpSpPr/>
          <p:nvPr/>
        </p:nvGrpSpPr>
        <p:grpSpPr>
          <a:xfrm>
            <a:off x="304800" y="3716693"/>
            <a:ext cx="1853323" cy="985884"/>
            <a:chOff x="304800" y="3716693"/>
            <a:chExt cx="1853323" cy="985884"/>
          </a:xfrm>
        </p:grpSpPr>
        <p:sp>
          <p:nvSpPr>
            <p:cNvPr id="314" name="Freeform: Shape 313">
              <a:extLst>
                <a:ext uri="{FF2B5EF4-FFF2-40B4-BE49-F238E27FC236}">
                  <a16:creationId xmlns:a16="http://schemas.microsoft.com/office/drawing/2014/main" id="{1FCCFCD3-D5CD-4AE4-869A-3072AA5551C5}"/>
                </a:ext>
              </a:extLst>
            </p:cNvPr>
            <p:cNvSpPr>
              <a:spLocks noChangeAspect="1"/>
            </p:cNvSpPr>
            <p:nvPr/>
          </p:nvSpPr>
          <p:spPr>
            <a:xfrm rot="5400000">
              <a:off x="619384" y="3402109"/>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5" name="Freeform: Shape 314">
              <a:extLst>
                <a:ext uri="{FF2B5EF4-FFF2-40B4-BE49-F238E27FC236}">
                  <a16:creationId xmlns:a16="http://schemas.microsoft.com/office/drawing/2014/main" id="{C2AA7155-B880-4CA0-965E-1B2BE664C743}"/>
                </a:ext>
              </a:extLst>
            </p:cNvPr>
            <p:cNvSpPr/>
            <p:nvPr/>
          </p:nvSpPr>
          <p:spPr>
            <a:xfrm rot="5400000">
              <a:off x="1542129" y="3977040"/>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extBox 316">
              <a:extLst>
                <a:ext uri="{FF2B5EF4-FFF2-40B4-BE49-F238E27FC236}">
                  <a16:creationId xmlns:a16="http://schemas.microsoft.com/office/drawing/2014/main" id="{54AE2568-653E-4E20-8087-F2DC6A23813F}"/>
                </a:ext>
              </a:extLst>
            </p:cNvPr>
            <p:cNvSpPr txBox="1"/>
            <p:nvPr/>
          </p:nvSpPr>
          <p:spPr>
            <a:xfrm>
              <a:off x="389813" y="4122940"/>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pic>
          <p:nvPicPr>
            <p:cNvPr id="322" name="Graphic 321" descr="Needle">
              <a:extLst>
                <a:ext uri="{FF2B5EF4-FFF2-40B4-BE49-F238E27FC236}">
                  <a16:creationId xmlns:a16="http://schemas.microsoft.com/office/drawing/2014/main" id="{A27FCCEA-1709-44CB-92AA-C928F56D797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848" y="3819207"/>
              <a:ext cx="320040" cy="320040"/>
            </a:xfrm>
            <a:prstGeom prst="rect">
              <a:avLst/>
            </a:prstGeom>
          </p:spPr>
        </p:pic>
      </p:grpSp>
      <p:grpSp>
        <p:nvGrpSpPr>
          <p:cNvPr id="366" name="Group 365">
            <a:extLst>
              <a:ext uri="{FF2B5EF4-FFF2-40B4-BE49-F238E27FC236}">
                <a16:creationId xmlns:a16="http://schemas.microsoft.com/office/drawing/2014/main" id="{0DF2D396-FDD9-40D5-8353-A2A65AB53F0F}"/>
              </a:ext>
            </a:extLst>
          </p:cNvPr>
          <p:cNvGrpSpPr/>
          <p:nvPr/>
        </p:nvGrpSpPr>
        <p:grpSpPr>
          <a:xfrm>
            <a:off x="7164321" y="5340553"/>
            <a:ext cx="4736507" cy="923738"/>
            <a:chOff x="2056368" y="5008006"/>
            <a:chExt cx="7020139" cy="1369102"/>
          </a:xfrm>
        </p:grpSpPr>
        <p:sp>
          <p:nvSpPr>
            <p:cNvPr id="377" name="Freeform: Shape 376">
              <a:extLst>
                <a:ext uri="{FF2B5EF4-FFF2-40B4-BE49-F238E27FC236}">
                  <a16:creationId xmlns:a16="http://schemas.microsoft.com/office/drawing/2014/main" id="{A529A263-E708-4F0E-9D54-9BDD843E4C27}"/>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8" name="TextBox 377">
              <a:extLst>
                <a:ext uri="{FF2B5EF4-FFF2-40B4-BE49-F238E27FC236}">
                  <a16:creationId xmlns:a16="http://schemas.microsoft.com/office/drawing/2014/main" id="{9DC5FB50-C79E-4A00-A096-8FA2F75EFABC}"/>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67" name="Group 366">
            <a:extLst>
              <a:ext uri="{FF2B5EF4-FFF2-40B4-BE49-F238E27FC236}">
                <a16:creationId xmlns:a16="http://schemas.microsoft.com/office/drawing/2014/main" id="{53B553C1-A945-46F3-85AF-BC6DBFF3601A}"/>
              </a:ext>
            </a:extLst>
          </p:cNvPr>
          <p:cNvGrpSpPr/>
          <p:nvPr/>
        </p:nvGrpSpPr>
        <p:grpSpPr>
          <a:xfrm>
            <a:off x="6177900" y="5087509"/>
            <a:ext cx="1449828" cy="1449829"/>
            <a:chOff x="594360" y="4632960"/>
            <a:chExt cx="2148840" cy="2148840"/>
          </a:xfrm>
        </p:grpSpPr>
        <p:sp>
          <p:nvSpPr>
            <p:cNvPr id="373" name="Freeform: Shape 372">
              <a:extLst>
                <a:ext uri="{FF2B5EF4-FFF2-40B4-BE49-F238E27FC236}">
                  <a16:creationId xmlns:a16="http://schemas.microsoft.com/office/drawing/2014/main" id="{65598E0E-145E-4012-A1E7-9049E96CBEEB}"/>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4" name="Freeform 61">
              <a:extLst>
                <a:ext uri="{FF2B5EF4-FFF2-40B4-BE49-F238E27FC236}">
                  <a16:creationId xmlns:a16="http://schemas.microsoft.com/office/drawing/2014/main" id="{8DC9C804-DC34-41F5-88D4-0D2697CE620D}"/>
                </a:ext>
              </a:extLst>
            </p:cNvPr>
            <p:cNvSpPr>
              <a:spLocks noChangeAspect="1" noEditPoints="1"/>
            </p:cNvSpPr>
            <p:nvPr/>
          </p:nvSpPr>
          <p:spPr bwMode="auto">
            <a:xfrm>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Shape 374">
              <a:extLst>
                <a:ext uri="{FF2B5EF4-FFF2-40B4-BE49-F238E27FC236}">
                  <a16:creationId xmlns:a16="http://schemas.microsoft.com/office/drawing/2014/main" id="{80C41921-BEAE-4F86-9B16-282A9CCD8705}"/>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6" name="TextBox 375">
              <a:extLst>
                <a:ext uri="{FF2B5EF4-FFF2-40B4-BE49-F238E27FC236}">
                  <a16:creationId xmlns:a16="http://schemas.microsoft.com/office/drawing/2014/main" id="{E0084137-1992-412B-95A7-F57FD1B1D88E}"/>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06</a:t>
              </a:r>
            </a:p>
            <a:p>
              <a:pPr algn="ctr"/>
              <a:r>
                <a:rPr lang="en-US" sz="900" b="1" dirty="0">
                  <a:solidFill>
                    <a:schemeClr val="bg1"/>
                  </a:solidFill>
                </a:rPr>
                <a:t>OPTION</a:t>
              </a:r>
            </a:p>
          </p:txBody>
        </p:sp>
      </p:grpSp>
      <p:grpSp>
        <p:nvGrpSpPr>
          <p:cNvPr id="65" name="Group 64">
            <a:extLst>
              <a:ext uri="{FF2B5EF4-FFF2-40B4-BE49-F238E27FC236}">
                <a16:creationId xmlns:a16="http://schemas.microsoft.com/office/drawing/2014/main" id="{A6A4DAB7-95C0-4883-804B-FB96249A633E}"/>
              </a:ext>
            </a:extLst>
          </p:cNvPr>
          <p:cNvGrpSpPr/>
          <p:nvPr/>
        </p:nvGrpSpPr>
        <p:grpSpPr>
          <a:xfrm>
            <a:off x="10039577" y="5309481"/>
            <a:ext cx="1853322" cy="985884"/>
            <a:chOff x="10039577" y="5309481"/>
            <a:chExt cx="1853322" cy="985884"/>
          </a:xfrm>
        </p:grpSpPr>
        <p:sp>
          <p:nvSpPr>
            <p:cNvPr id="369" name="Freeform: Shape 368">
              <a:extLst>
                <a:ext uri="{FF2B5EF4-FFF2-40B4-BE49-F238E27FC236}">
                  <a16:creationId xmlns:a16="http://schemas.microsoft.com/office/drawing/2014/main" id="{5E7FD1F6-EB51-4D73-BE62-C517DC30438D}"/>
                </a:ext>
              </a:extLst>
            </p:cNvPr>
            <p:cNvSpPr>
              <a:spLocks noChangeAspect="1"/>
            </p:cNvSpPr>
            <p:nvPr/>
          </p:nvSpPr>
          <p:spPr>
            <a:xfrm rot="16200000">
              <a:off x="10592432" y="4994897"/>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0" name="Freeform: Shape 369">
              <a:extLst>
                <a:ext uri="{FF2B5EF4-FFF2-40B4-BE49-F238E27FC236}">
                  <a16:creationId xmlns:a16="http://schemas.microsoft.com/office/drawing/2014/main" id="{BDEC4D3A-A471-4CC6-9144-60AB19F1091D}"/>
                </a:ext>
              </a:extLst>
            </p:cNvPr>
            <p:cNvSpPr/>
            <p:nvPr/>
          </p:nvSpPr>
          <p:spPr>
            <a:xfrm rot="16200000">
              <a:off x="9888773" y="5569828"/>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extBox 370">
              <a:extLst>
                <a:ext uri="{FF2B5EF4-FFF2-40B4-BE49-F238E27FC236}">
                  <a16:creationId xmlns:a16="http://schemas.microsoft.com/office/drawing/2014/main" id="{E9E4B083-F6DE-4235-AB6D-A2A4F1493A8F}"/>
                </a:ext>
              </a:extLst>
            </p:cNvPr>
            <p:cNvSpPr txBox="1"/>
            <p:nvPr/>
          </p:nvSpPr>
          <p:spPr>
            <a:xfrm>
              <a:off x="10690883" y="5681670"/>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06</a:t>
              </a:r>
              <a:endParaRPr lang="en-US" sz="1400" dirty="0">
                <a:solidFill>
                  <a:srgbClr val="454545"/>
                </a:solidFill>
                <a:latin typeface="Candara" panose="020E0502030303020204" pitchFamily="34" charset="0"/>
              </a:endParaRPr>
            </a:p>
          </p:txBody>
        </p:sp>
        <p:pic>
          <p:nvPicPr>
            <p:cNvPr id="372" name="Graphic 371" descr="Heartbeat">
              <a:extLst>
                <a:ext uri="{FF2B5EF4-FFF2-40B4-BE49-F238E27FC236}">
                  <a16:creationId xmlns:a16="http://schemas.microsoft.com/office/drawing/2014/main" id="{3A58CB3A-D545-425D-A6A9-A6621E5C2C8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33828" y="5419024"/>
              <a:ext cx="320813" cy="320813"/>
            </a:xfrm>
            <a:prstGeom prst="rect">
              <a:avLst/>
            </a:prstGeom>
          </p:spPr>
        </p:pic>
      </p:grpSp>
      <p:grpSp>
        <p:nvGrpSpPr>
          <p:cNvPr id="380" name="Group 379">
            <a:extLst>
              <a:ext uri="{FF2B5EF4-FFF2-40B4-BE49-F238E27FC236}">
                <a16:creationId xmlns:a16="http://schemas.microsoft.com/office/drawing/2014/main" id="{06C05CC6-DA2A-4552-A9BD-9715A9FAA524}"/>
              </a:ext>
            </a:extLst>
          </p:cNvPr>
          <p:cNvGrpSpPr/>
          <p:nvPr/>
        </p:nvGrpSpPr>
        <p:grpSpPr>
          <a:xfrm>
            <a:off x="325802" y="5369057"/>
            <a:ext cx="4736507" cy="923738"/>
            <a:chOff x="3089848" y="3361250"/>
            <a:chExt cx="7020139" cy="1369102"/>
          </a:xfrm>
        </p:grpSpPr>
        <p:sp>
          <p:nvSpPr>
            <p:cNvPr id="391" name="Freeform: Shape 390">
              <a:extLst>
                <a:ext uri="{FF2B5EF4-FFF2-40B4-BE49-F238E27FC236}">
                  <a16:creationId xmlns:a16="http://schemas.microsoft.com/office/drawing/2014/main" id="{26A5720E-A23E-4DE3-8929-1F4E6AF033A2}"/>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2" name="TextBox 391">
              <a:extLst>
                <a:ext uri="{FF2B5EF4-FFF2-40B4-BE49-F238E27FC236}">
                  <a16:creationId xmlns:a16="http://schemas.microsoft.com/office/drawing/2014/main" id="{9C35C2AA-F574-4972-A602-0336420EF91D}"/>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1" name="Group 380">
            <a:extLst>
              <a:ext uri="{FF2B5EF4-FFF2-40B4-BE49-F238E27FC236}">
                <a16:creationId xmlns:a16="http://schemas.microsoft.com/office/drawing/2014/main" id="{D6EA17C1-BFE9-4DC8-95BE-63D3B8631574}"/>
              </a:ext>
            </a:extLst>
          </p:cNvPr>
          <p:cNvGrpSpPr/>
          <p:nvPr/>
        </p:nvGrpSpPr>
        <p:grpSpPr>
          <a:xfrm>
            <a:off x="4598902" y="5096011"/>
            <a:ext cx="1449828" cy="1449829"/>
            <a:chOff x="9423155" y="2956560"/>
            <a:chExt cx="2148840" cy="2148840"/>
          </a:xfrm>
        </p:grpSpPr>
        <p:sp>
          <p:nvSpPr>
            <p:cNvPr id="387" name="Freeform: Shape 386">
              <a:extLst>
                <a:ext uri="{FF2B5EF4-FFF2-40B4-BE49-F238E27FC236}">
                  <a16:creationId xmlns:a16="http://schemas.microsoft.com/office/drawing/2014/main" id="{E441D50E-8BF2-4019-815D-5829CB7D5426}"/>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 name="Freeform 61">
              <a:extLst>
                <a:ext uri="{FF2B5EF4-FFF2-40B4-BE49-F238E27FC236}">
                  <a16:creationId xmlns:a16="http://schemas.microsoft.com/office/drawing/2014/main" id="{78DF0C2D-06B1-4FDC-83DA-73E9ACFF0AA9}"/>
                </a:ext>
              </a:extLst>
            </p:cNvPr>
            <p:cNvSpPr>
              <a:spLocks noChangeAspect="1" noEditPoints="1"/>
            </p:cNvSpPr>
            <p:nvPr/>
          </p:nvSpPr>
          <p:spPr bwMode="auto">
            <a:xfrm>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Shape 388">
              <a:extLst>
                <a:ext uri="{FF2B5EF4-FFF2-40B4-BE49-F238E27FC236}">
                  <a16:creationId xmlns:a16="http://schemas.microsoft.com/office/drawing/2014/main" id="{0EE19478-0A0B-4A5E-B35D-8D471DF78F73}"/>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0" name="TextBox 389">
              <a:extLst>
                <a:ext uri="{FF2B5EF4-FFF2-40B4-BE49-F238E27FC236}">
                  <a16:creationId xmlns:a16="http://schemas.microsoft.com/office/drawing/2014/main" id="{7368007D-EC0A-47FF-BB7F-9BC1469F0DE1}"/>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05</a:t>
              </a:r>
            </a:p>
            <a:p>
              <a:pPr algn="ctr"/>
              <a:r>
                <a:rPr lang="en-US" sz="900" b="1" dirty="0">
                  <a:solidFill>
                    <a:schemeClr val="bg1"/>
                  </a:solidFill>
                </a:rPr>
                <a:t>OPTION</a:t>
              </a:r>
            </a:p>
          </p:txBody>
        </p:sp>
      </p:grpSp>
      <p:grpSp>
        <p:nvGrpSpPr>
          <p:cNvPr id="394" name="Group 393">
            <a:extLst>
              <a:ext uri="{FF2B5EF4-FFF2-40B4-BE49-F238E27FC236}">
                <a16:creationId xmlns:a16="http://schemas.microsoft.com/office/drawing/2014/main" id="{2CC791C8-7027-4B79-80C9-3A774B62F20F}"/>
              </a:ext>
            </a:extLst>
          </p:cNvPr>
          <p:cNvGrpSpPr/>
          <p:nvPr/>
        </p:nvGrpSpPr>
        <p:grpSpPr>
          <a:xfrm>
            <a:off x="7145348" y="2097757"/>
            <a:ext cx="4736507" cy="923738"/>
            <a:chOff x="2056368" y="5008006"/>
            <a:chExt cx="7020139" cy="1369102"/>
          </a:xfrm>
        </p:grpSpPr>
        <p:sp>
          <p:nvSpPr>
            <p:cNvPr id="405" name="Freeform: Shape 404">
              <a:extLst>
                <a:ext uri="{FF2B5EF4-FFF2-40B4-BE49-F238E27FC236}">
                  <a16:creationId xmlns:a16="http://schemas.microsoft.com/office/drawing/2014/main" id="{16DC1BC1-5E3E-4D15-8048-183E3FEE4640}"/>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6" name="TextBox 405">
              <a:extLst>
                <a:ext uri="{FF2B5EF4-FFF2-40B4-BE49-F238E27FC236}">
                  <a16:creationId xmlns:a16="http://schemas.microsoft.com/office/drawing/2014/main" id="{50B1F0CF-4928-46B2-AB9A-201780736334}"/>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5" name="Group 394">
            <a:extLst>
              <a:ext uri="{FF2B5EF4-FFF2-40B4-BE49-F238E27FC236}">
                <a16:creationId xmlns:a16="http://schemas.microsoft.com/office/drawing/2014/main" id="{9E0652F7-2748-4CCF-848D-DADB83BCC80A}"/>
              </a:ext>
            </a:extLst>
          </p:cNvPr>
          <p:cNvGrpSpPr/>
          <p:nvPr/>
        </p:nvGrpSpPr>
        <p:grpSpPr>
          <a:xfrm>
            <a:off x="6158927" y="1844713"/>
            <a:ext cx="1449828" cy="1449829"/>
            <a:chOff x="594360" y="4632960"/>
            <a:chExt cx="2148840" cy="2148840"/>
          </a:xfrm>
        </p:grpSpPr>
        <p:sp>
          <p:nvSpPr>
            <p:cNvPr id="401" name="Freeform: Shape 400">
              <a:extLst>
                <a:ext uri="{FF2B5EF4-FFF2-40B4-BE49-F238E27FC236}">
                  <a16:creationId xmlns:a16="http://schemas.microsoft.com/office/drawing/2014/main" id="{48F27E37-11B3-45C3-95B6-95D43C7FEEF7}"/>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eeform 61">
              <a:extLst>
                <a:ext uri="{FF2B5EF4-FFF2-40B4-BE49-F238E27FC236}">
                  <a16:creationId xmlns:a16="http://schemas.microsoft.com/office/drawing/2014/main" id="{AF87736E-D47F-4263-90F2-08EFC2013995}"/>
                </a:ext>
              </a:extLst>
            </p:cNvPr>
            <p:cNvSpPr>
              <a:spLocks noChangeAspect="1" noEditPoints="1"/>
            </p:cNvSpPr>
            <p:nvPr/>
          </p:nvSpPr>
          <p:spPr bwMode="auto">
            <a:xfrm>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Shape 402">
              <a:extLst>
                <a:ext uri="{FF2B5EF4-FFF2-40B4-BE49-F238E27FC236}">
                  <a16:creationId xmlns:a16="http://schemas.microsoft.com/office/drawing/2014/main" id="{9BDC93CF-2C89-4FE0-A7F4-8C43D52C32F7}"/>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4" name="TextBox 403">
              <a:extLst>
                <a:ext uri="{FF2B5EF4-FFF2-40B4-BE49-F238E27FC236}">
                  <a16:creationId xmlns:a16="http://schemas.microsoft.com/office/drawing/2014/main" id="{88514A85-E403-4640-B866-F5157B9F25B2}"/>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grpSp>
        <p:nvGrpSpPr>
          <p:cNvPr id="408" name="Group 407">
            <a:extLst>
              <a:ext uri="{FF2B5EF4-FFF2-40B4-BE49-F238E27FC236}">
                <a16:creationId xmlns:a16="http://schemas.microsoft.com/office/drawing/2014/main" id="{208DE506-7ED5-4526-9F25-D975FDDE2B0B}"/>
              </a:ext>
            </a:extLst>
          </p:cNvPr>
          <p:cNvGrpSpPr/>
          <p:nvPr/>
        </p:nvGrpSpPr>
        <p:grpSpPr>
          <a:xfrm>
            <a:off x="306829" y="2126261"/>
            <a:ext cx="4736507" cy="923738"/>
            <a:chOff x="3089848" y="3361250"/>
            <a:chExt cx="7020139" cy="1369102"/>
          </a:xfrm>
        </p:grpSpPr>
        <p:sp>
          <p:nvSpPr>
            <p:cNvPr id="419" name="Freeform: Shape 418">
              <a:extLst>
                <a:ext uri="{FF2B5EF4-FFF2-40B4-BE49-F238E27FC236}">
                  <a16:creationId xmlns:a16="http://schemas.microsoft.com/office/drawing/2014/main" id="{3B790EAB-A343-412C-AEF9-6C011A603220}"/>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0" name="TextBox 419">
              <a:extLst>
                <a:ext uri="{FF2B5EF4-FFF2-40B4-BE49-F238E27FC236}">
                  <a16:creationId xmlns:a16="http://schemas.microsoft.com/office/drawing/2014/main" id="{FDB5BD27-65C5-464E-B996-B7E9225F9FF7}"/>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9" name="Group 408">
            <a:extLst>
              <a:ext uri="{FF2B5EF4-FFF2-40B4-BE49-F238E27FC236}">
                <a16:creationId xmlns:a16="http://schemas.microsoft.com/office/drawing/2014/main" id="{A0715E8C-5E93-409E-8890-6F1AFA502876}"/>
              </a:ext>
            </a:extLst>
          </p:cNvPr>
          <p:cNvGrpSpPr/>
          <p:nvPr/>
        </p:nvGrpSpPr>
        <p:grpSpPr>
          <a:xfrm>
            <a:off x="4579929" y="1853215"/>
            <a:ext cx="1449828" cy="1449829"/>
            <a:chOff x="9423155" y="2956560"/>
            <a:chExt cx="2148840" cy="2148840"/>
          </a:xfrm>
        </p:grpSpPr>
        <p:sp>
          <p:nvSpPr>
            <p:cNvPr id="415" name="Freeform: Shape 414">
              <a:extLst>
                <a:ext uri="{FF2B5EF4-FFF2-40B4-BE49-F238E27FC236}">
                  <a16:creationId xmlns:a16="http://schemas.microsoft.com/office/drawing/2014/main" id="{59A7604E-01EA-43A3-B5A2-534CE994C69F}"/>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 name="Freeform 61">
              <a:extLst>
                <a:ext uri="{FF2B5EF4-FFF2-40B4-BE49-F238E27FC236}">
                  <a16:creationId xmlns:a16="http://schemas.microsoft.com/office/drawing/2014/main" id="{6611A241-8C25-44F3-BEB5-B3E82C490D8F}"/>
                </a:ext>
              </a:extLst>
            </p:cNvPr>
            <p:cNvSpPr>
              <a:spLocks noChangeAspect="1" noEditPoints="1"/>
            </p:cNvSpPr>
            <p:nvPr/>
          </p:nvSpPr>
          <p:spPr bwMode="auto">
            <a:xfrm>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Shape 416">
              <a:extLst>
                <a:ext uri="{FF2B5EF4-FFF2-40B4-BE49-F238E27FC236}">
                  <a16:creationId xmlns:a16="http://schemas.microsoft.com/office/drawing/2014/main" id="{E6FB3A03-A599-4C79-81D5-EE418005F9EE}"/>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8" name="TextBox 417">
              <a:extLst>
                <a:ext uri="{FF2B5EF4-FFF2-40B4-BE49-F238E27FC236}">
                  <a16:creationId xmlns:a16="http://schemas.microsoft.com/office/drawing/2014/main" id="{8E7B2815-0539-4AE1-AAC1-945E2A5F52F8}"/>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grpSp>
        <p:nvGrpSpPr>
          <p:cNvPr id="58" name="Group 57">
            <a:extLst>
              <a:ext uri="{FF2B5EF4-FFF2-40B4-BE49-F238E27FC236}">
                <a16:creationId xmlns:a16="http://schemas.microsoft.com/office/drawing/2014/main" id="{1F89918F-D0C1-49CD-973B-6BFBCA4704CE}"/>
              </a:ext>
            </a:extLst>
          </p:cNvPr>
          <p:cNvGrpSpPr/>
          <p:nvPr/>
        </p:nvGrpSpPr>
        <p:grpSpPr>
          <a:xfrm>
            <a:off x="291527" y="2095188"/>
            <a:ext cx="1853323" cy="985884"/>
            <a:chOff x="291527" y="2095188"/>
            <a:chExt cx="1853323" cy="985884"/>
          </a:xfrm>
        </p:grpSpPr>
        <p:sp>
          <p:nvSpPr>
            <p:cNvPr id="412" name="Freeform: Shape 411">
              <a:extLst>
                <a:ext uri="{FF2B5EF4-FFF2-40B4-BE49-F238E27FC236}">
                  <a16:creationId xmlns:a16="http://schemas.microsoft.com/office/drawing/2014/main" id="{DEA8DA6A-8223-48D7-A657-AB6FD2605196}"/>
                </a:ext>
              </a:extLst>
            </p:cNvPr>
            <p:cNvSpPr/>
            <p:nvPr/>
          </p:nvSpPr>
          <p:spPr>
            <a:xfrm rot="5400000">
              <a:off x="1528856" y="2355535"/>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445AEAC8-9BBC-4FE0-B04B-34A84FD84AA4}"/>
                </a:ext>
              </a:extLst>
            </p:cNvPr>
            <p:cNvGrpSpPr/>
            <p:nvPr/>
          </p:nvGrpSpPr>
          <p:grpSpPr>
            <a:xfrm>
              <a:off x="291527" y="2095188"/>
              <a:ext cx="1615051" cy="985884"/>
              <a:chOff x="291527" y="2095188"/>
              <a:chExt cx="1615051" cy="985884"/>
            </a:xfrm>
          </p:grpSpPr>
          <p:sp>
            <p:nvSpPr>
              <p:cNvPr id="411" name="Freeform: Shape 410">
                <a:extLst>
                  <a:ext uri="{FF2B5EF4-FFF2-40B4-BE49-F238E27FC236}">
                    <a16:creationId xmlns:a16="http://schemas.microsoft.com/office/drawing/2014/main" id="{5CA59415-8AEA-4DF2-8BBD-A1D75A052FD2}"/>
                  </a:ext>
                </a:extLst>
              </p:cNvPr>
              <p:cNvSpPr>
                <a:spLocks noChangeAspect="1"/>
              </p:cNvSpPr>
              <p:nvPr/>
            </p:nvSpPr>
            <p:spPr>
              <a:xfrm rot="5400000">
                <a:off x="606111" y="1780604"/>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3" name="TextBox 412">
                <a:extLst>
                  <a:ext uri="{FF2B5EF4-FFF2-40B4-BE49-F238E27FC236}">
                    <a16:creationId xmlns:a16="http://schemas.microsoft.com/office/drawing/2014/main" id="{DE55DEB6-E5AE-4326-AE3A-55EEDB41B94C}"/>
                  </a:ext>
                </a:extLst>
              </p:cNvPr>
              <p:cNvSpPr txBox="1"/>
              <p:nvPr/>
            </p:nvSpPr>
            <p:spPr>
              <a:xfrm>
                <a:off x="389813" y="2491848"/>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pic>
            <p:nvPicPr>
              <p:cNvPr id="421" name="Graphic 420" descr="Microscope">
                <a:extLst>
                  <a:ext uri="{FF2B5EF4-FFF2-40B4-BE49-F238E27FC236}">
                    <a16:creationId xmlns:a16="http://schemas.microsoft.com/office/drawing/2014/main" id="{84B95F9E-EE0A-4776-AE99-0FF24173626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7962" y="2177398"/>
                <a:ext cx="320040" cy="320040"/>
              </a:xfrm>
              <a:prstGeom prst="rect">
                <a:avLst/>
              </a:prstGeom>
            </p:spPr>
          </p:pic>
        </p:grpSp>
      </p:grpSp>
      <p:grpSp>
        <p:nvGrpSpPr>
          <p:cNvPr id="60" name="Group 59">
            <a:extLst>
              <a:ext uri="{FF2B5EF4-FFF2-40B4-BE49-F238E27FC236}">
                <a16:creationId xmlns:a16="http://schemas.microsoft.com/office/drawing/2014/main" id="{D54B8AFF-7EFE-4451-AD92-718E7D9EF203}"/>
              </a:ext>
            </a:extLst>
          </p:cNvPr>
          <p:cNvGrpSpPr/>
          <p:nvPr/>
        </p:nvGrpSpPr>
        <p:grpSpPr>
          <a:xfrm>
            <a:off x="10020604" y="2066685"/>
            <a:ext cx="1853322" cy="985884"/>
            <a:chOff x="10020604" y="2066685"/>
            <a:chExt cx="1853322" cy="985884"/>
          </a:xfrm>
        </p:grpSpPr>
        <p:sp>
          <p:nvSpPr>
            <p:cNvPr id="397" name="Freeform: Shape 396">
              <a:extLst>
                <a:ext uri="{FF2B5EF4-FFF2-40B4-BE49-F238E27FC236}">
                  <a16:creationId xmlns:a16="http://schemas.microsoft.com/office/drawing/2014/main" id="{5ABFB953-0FF1-49EF-8204-3D5BF3812415}"/>
                </a:ext>
              </a:extLst>
            </p:cNvPr>
            <p:cNvSpPr>
              <a:spLocks noChangeAspect="1"/>
            </p:cNvSpPr>
            <p:nvPr/>
          </p:nvSpPr>
          <p:spPr>
            <a:xfrm rot="16200000">
              <a:off x="10573459" y="1752101"/>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8" name="Freeform: Shape 397">
              <a:extLst>
                <a:ext uri="{FF2B5EF4-FFF2-40B4-BE49-F238E27FC236}">
                  <a16:creationId xmlns:a16="http://schemas.microsoft.com/office/drawing/2014/main" id="{8ABA9736-208D-433F-B518-392FD58540E5}"/>
                </a:ext>
              </a:extLst>
            </p:cNvPr>
            <p:cNvSpPr/>
            <p:nvPr/>
          </p:nvSpPr>
          <p:spPr>
            <a:xfrm rot="16200000">
              <a:off x="9869800" y="2327032"/>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TextBox 398">
              <a:extLst>
                <a:ext uri="{FF2B5EF4-FFF2-40B4-BE49-F238E27FC236}">
                  <a16:creationId xmlns:a16="http://schemas.microsoft.com/office/drawing/2014/main" id="{CCD1CAF3-9971-4793-A1FC-652390C1E007}"/>
                </a:ext>
              </a:extLst>
            </p:cNvPr>
            <p:cNvSpPr txBox="1"/>
            <p:nvPr/>
          </p:nvSpPr>
          <p:spPr>
            <a:xfrm>
              <a:off x="10671910" y="2491848"/>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pic>
          <p:nvPicPr>
            <p:cNvPr id="422" name="Graphic 421" descr="Stethoscope">
              <a:extLst>
                <a:ext uri="{FF2B5EF4-FFF2-40B4-BE49-F238E27FC236}">
                  <a16:creationId xmlns:a16="http://schemas.microsoft.com/office/drawing/2014/main" id="{95455304-36E0-4234-AF24-01E1D595CC9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33828" y="2171808"/>
              <a:ext cx="320040" cy="320040"/>
            </a:xfrm>
            <a:prstGeom prst="rect">
              <a:avLst/>
            </a:prstGeom>
          </p:spPr>
        </p:pic>
      </p:grpSp>
      <p:grpSp>
        <p:nvGrpSpPr>
          <p:cNvPr id="62" name="Group 61">
            <a:extLst>
              <a:ext uri="{FF2B5EF4-FFF2-40B4-BE49-F238E27FC236}">
                <a16:creationId xmlns:a16="http://schemas.microsoft.com/office/drawing/2014/main" id="{952579E9-E88D-415F-BFE1-9E17D8F2C36C}"/>
              </a:ext>
            </a:extLst>
          </p:cNvPr>
          <p:cNvGrpSpPr/>
          <p:nvPr/>
        </p:nvGrpSpPr>
        <p:grpSpPr>
          <a:xfrm>
            <a:off x="10033877" y="3688190"/>
            <a:ext cx="1853322" cy="985884"/>
            <a:chOff x="10033877" y="3688190"/>
            <a:chExt cx="1853322" cy="985884"/>
          </a:xfrm>
        </p:grpSpPr>
        <p:sp>
          <p:nvSpPr>
            <p:cNvPr id="301" name="Freeform: Shape 300">
              <a:extLst>
                <a:ext uri="{FF2B5EF4-FFF2-40B4-BE49-F238E27FC236}">
                  <a16:creationId xmlns:a16="http://schemas.microsoft.com/office/drawing/2014/main" id="{F7C84DDF-5250-4587-9C3B-29123EDEA8AF}"/>
                </a:ext>
              </a:extLst>
            </p:cNvPr>
            <p:cNvSpPr>
              <a:spLocks noChangeAspect="1"/>
            </p:cNvSpPr>
            <p:nvPr/>
          </p:nvSpPr>
          <p:spPr>
            <a:xfrm rot="16200000">
              <a:off x="10586732" y="3373606"/>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2" name="Freeform: Shape 301">
              <a:extLst>
                <a:ext uri="{FF2B5EF4-FFF2-40B4-BE49-F238E27FC236}">
                  <a16:creationId xmlns:a16="http://schemas.microsoft.com/office/drawing/2014/main" id="{554F5D36-7CCF-47F1-AFBE-E2F382C40980}"/>
                </a:ext>
              </a:extLst>
            </p:cNvPr>
            <p:cNvSpPr/>
            <p:nvPr/>
          </p:nvSpPr>
          <p:spPr>
            <a:xfrm rot="16200000">
              <a:off x="9883073" y="3948537"/>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Box 303">
              <a:extLst>
                <a:ext uri="{FF2B5EF4-FFF2-40B4-BE49-F238E27FC236}">
                  <a16:creationId xmlns:a16="http://schemas.microsoft.com/office/drawing/2014/main" id="{B26B78FF-1BFD-4F8F-A9A0-AFD18F3F268C}"/>
                </a:ext>
              </a:extLst>
            </p:cNvPr>
            <p:cNvSpPr txBox="1"/>
            <p:nvPr/>
          </p:nvSpPr>
          <p:spPr>
            <a:xfrm>
              <a:off x="10726684" y="4117216"/>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pic>
          <p:nvPicPr>
            <p:cNvPr id="423" name="Graphic 422" descr="IV">
              <a:extLst>
                <a:ext uri="{FF2B5EF4-FFF2-40B4-BE49-F238E27FC236}">
                  <a16:creationId xmlns:a16="http://schemas.microsoft.com/office/drawing/2014/main" id="{D39B9A1C-1E08-4DD0-8556-3AD2CE4D858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65071" y="3783380"/>
              <a:ext cx="320040" cy="320040"/>
            </a:xfrm>
            <a:prstGeom prst="rect">
              <a:avLst/>
            </a:prstGeom>
          </p:spPr>
        </p:pic>
      </p:grpSp>
      <p:grpSp>
        <p:nvGrpSpPr>
          <p:cNvPr id="64" name="Group 63">
            <a:extLst>
              <a:ext uri="{FF2B5EF4-FFF2-40B4-BE49-F238E27FC236}">
                <a16:creationId xmlns:a16="http://schemas.microsoft.com/office/drawing/2014/main" id="{4B010070-4DDF-4494-BB8C-00B9CD346754}"/>
              </a:ext>
            </a:extLst>
          </p:cNvPr>
          <p:cNvGrpSpPr/>
          <p:nvPr/>
        </p:nvGrpSpPr>
        <p:grpSpPr>
          <a:xfrm>
            <a:off x="310500" y="5337984"/>
            <a:ext cx="1853323" cy="985884"/>
            <a:chOff x="310500" y="5337984"/>
            <a:chExt cx="1853323" cy="985884"/>
          </a:xfrm>
        </p:grpSpPr>
        <p:sp>
          <p:nvSpPr>
            <p:cNvPr id="383" name="Freeform: Shape 382">
              <a:extLst>
                <a:ext uri="{FF2B5EF4-FFF2-40B4-BE49-F238E27FC236}">
                  <a16:creationId xmlns:a16="http://schemas.microsoft.com/office/drawing/2014/main" id="{35111832-4FA4-4F81-AC8E-41660099F2ED}"/>
                </a:ext>
              </a:extLst>
            </p:cNvPr>
            <p:cNvSpPr>
              <a:spLocks noChangeAspect="1"/>
            </p:cNvSpPr>
            <p:nvPr/>
          </p:nvSpPr>
          <p:spPr>
            <a:xfrm rot="5400000">
              <a:off x="625084" y="5023400"/>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4" name="Freeform: Shape 383">
              <a:extLst>
                <a:ext uri="{FF2B5EF4-FFF2-40B4-BE49-F238E27FC236}">
                  <a16:creationId xmlns:a16="http://schemas.microsoft.com/office/drawing/2014/main" id="{960CBCF0-AF1A-42B7-8087-52ECC1632E1C}"/>
                </a:ext>
              </a:extLst>
            </p:cNvPr>
            <p:cNvSpPr/>
            <p:nvPr/>
          </p:nvSpPr>
          <p:spPr>
            <a:xfrm rot="5400000">
              <a:off x="1547829" y="5598331"/>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TextBox 384">
              <a:extLst>
                <a:ext uri="{FF2B5EF4-FFF2-40B4-BE49-F238E27FC236}">
                  <a16:creationId xmlns:a16="http://schemas.microsoft.com/office/drawing/2014/main" id="{5BCCF6B0-FE37-432C-A773-06F38E5CEC02}"/>
                </a:ext>
              </a:extLst>
            </p:cNvPr>
            <p:cNvSpPr txBox="1"/>
            <p:nvPr/>
          </p:nvSpPr>
          <p:spPr>
            <a:xfrm>
              <a:off x="408786" y="5735375"/>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05</a:t>
              </a:r>
              <a:endParaRPr lang="en-US" sz="1400" dirty="0">
                <a:solidFill>
                  <a:srgbClr val="454545"/>
                </a:solidFill>
                <a:latin typeface="Candara" panose="020E0502030303020204" pitchFamily="34" charset="0"/>
              </a:endParaRPr>
            </a:p>
          </p:txBody>
        </p:sp>
        <p:pic>
          <p:nvPicPr>
            <p:cNvPr id="424" name="Graphic 423" descr="Medicine">
              <a:extLst>
                <a:ext uri="{FF2B5EF4-FFF2-40B4-BE49-F238E27FC236}">
                  <a16:creationId xmlns:a16="http://schemas.microsoft.com/office/drawing/2014/main" id="{ACBE0E47-7A84-4C69-BD27-4FF08B217D0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9027" y="5471526"/>
              <a:ext cx="320040" cy="320040"/>
            </a:xfrm>
            <a:prstGeom prst="rect">
              <a:avLst/>
            </a:prstGeom>
          </p:spPr>
        </p:pic>
      </p:grpSp>
    </p:spTree>
    <p:extLst>
      <p:ext uri="{BB962C8B-B14F-4D97-AF65-F5344CB8AC3E}">
        <p14:creationId xmlns:p14="http://schemas.microsoft.com/office/powerpoint/2010/main" val="276795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wipe(right)">
                                      <p:cBhvr>
                                        <p:cTn id="7" dur="1000"/>
                                        <p:tgtEl>
                                          <p:spTgt spid="31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09"/>
                                        </p:tgtEl>
                                        <p:attrNameLst>
                                          <p:attrName>style.visibility</p:attrName>
                                        </p:attrNameLst>
                                      </p:cBhvr>
                                      <p:to>
                                        <p:strVal val="visible"/>
                                      </p:to>
                                    </p:set>
                                    <p:anim calcmode="lin" valueType="num">
                                      <p:cBhvr>
                                        <p:cTn id="11" dur="1000" fill="hold"/>
                                        <p:tgtEl>
                                          <p:spTgt spid="409"/>
                                        </p:tgtEl>
                                        <p:attrNameLst>
                                          <p:attrName>ppt_w</p:attrName>
                                        </p:attrNameLst>
                                      </p:cBhvr>
                                      <p:tavLst>
                                        <p:tav tm="0">
                                          <p:val>
                                            <p:fltVal val="0"/>
                                          </p:val>
                                        </p:tav>
                                        <p:tav tm="100000">
                                          <p:val>
                                            <p:strVal val="#ppt_w"/>
                                          </p:val>
                                        </p:tav>
                                      </p:tavLst>
                                    </p:anim>
                                    <p:anim calcmode="lin" valueType="num">
                                      <p:cBhvr>
                                        <p:cTn id="12" dur="1000" fill="hold"/>
                                        <p:tgtEl>
                                          <p:spTgt spid="409"/>
                                        </p:tgtEl>
                                        <p:attrNameLst>
                                          <p:attrName>ppt_h</p:attrName>
                                        </p:attrNameLst>
                                      </p:cBhvr>
                                      <p:tavLst>
                                        <p:tav tm="0">
                                          <p:val>
                                            <p:fltVal val="0"/>
                                          </p:val>
                                        </p:tav>
                                        <p:tav tm="100000">
                                          <p:val>
                                            <p:strVal val="#ppt_h"/>
                                          </p:val>
                                        </p:tav>
                                      </p:tavLst>
                                    </p:anim>
                                    <p:anim calcmode="lin" valueType="num">
                                      <p:cBhvr>
                                        <p:cTn id="13" dur="1000" fill="hold"/>
                                        <p:tgtEl>
                                          <p:spTgt spid="409"/>
                                        </p:tgtEl>
                                        <p:attrNameLst>
                                          <p:attrName>style.rotation</p:attrName>
                                        </p:attrNameLst>
                                      </p:cBhvr>
                                      <p:tavLst>
                                        <p:tav tm="0">
                                          <p:val>
                                            <p:fltVal val="90"/>
                                          </p:val>
                                        </p:tav>
                                        <p:tav tm="100000">
                                          <p:val>
                                            <p:fltVal val="0"/>
                                          </p:val>
                                        </p:tav>
                                      </p:tavLst>
                                    </p:anim>
                                    <p:animEffect transition="in" filter="fade">
                                      <p:cBhvr>
                                        <p:cTn id="14" dur="1000"/>
                                        <p:tgtEl>
                                          <p:spTgt spid="409"/>
                                        </p:tgtEl>
                                      </p:cBhvr>
                                    </p:animEffect>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408"/>
                                        </p:tgtEl>
                                        <p:attrNameLst>
                                          <p:attrName>style.visibility</p:attrName>
                                        </p:attrNameLst>
                                      </p:cBhvr>
                                      <p:to>
                                        <p:strVal val="visible"/>
                                      </p:to>
                                    </p:set>
                                    <p:animEffect transition="in" filter="wipe(right)">
                                      <p:cBhvr>
                                        <p:cTn id="18" dur="1500"/>
                                        <p:tgtEl>
                                          <p:spTgt spid="408"/>
                                        </p:tgtEl>
                                      </p:cBhvr>
                                    </p:animEffect>
                                  </p:childTnLst>
                                </p:cTn>
                              </p:par>
                              <p:par>
                                <p:cTn id="19" presetID="2" presetClass="entr" presetSubtype="8"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1250" fill="hold"/>
                                        <p:tgtEl>
                                          <p:spTgt spid="58"/>
                                        </p:tgtEl>
                                        <p:attrNameLst>
                                          <p:attrName>ppt_x</p:attrName>
                                        </p:attrNameLst>
                                      </p:cBhvr>
                                      <p:tavLst>
                                        <p:tav tm="0">
                                          <p:val>
                                            <p:strVal val="0-#ppt_w/2"/>
                                          </p:val>
                                        </p:tav>
                                        <p:tav tm="100000">
                                          <p:val>
                                            <p:strVal val="#ppt_x"/>
                                          </p:val>
                                        </p:tav>
                                      </p:tavLst>
                                    </p:anim>
                                    <p:anim calcmode="lin" valueType="num">
                                      <p:cBhvr additive="base">
                                        <p:cTn id="22" dur="1250" fill="hold"/>
                                        <p:tgtEl>
                                          <p:spTgt spid="58"/>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31" presetClass="entr" presetSubtype="0" fill="hold" nodeType="afterEffect">
                                  <p:stCondLst>
                                    <p:cond delay="250"/>
                                  </p:stCondLst>
                                  <p:childTnLst>
                                    <p:set>
                                      <p:cBhvr>
                                        <p:cTn id="25" dur="1" fill="hold">
                                          <p:stCondLst>
                                            <p:cond delay="0"/>
                                          </p:stCondLst>
                                        </p:cTn>
                                        <p:tgtEl>
                                          <p:spTgt spid="395"/>
                                        </p:tgtEl>
                                        <p:attrNameLst>
                                          <p:attrName>style.visibility</p:attrName>
                                        </p:attrNameLst>
                                      </p:cBhvr>
                                      <p:to>
                                        <p:strVal val="visible"/>
                                      </p:to>
                                    </p:set>
                                    <p:anim calcmode="lin" valueType="num">
                                      <p:cBhvr>
                                        <p:cTn id="26" dur="1000" fill="hold"/>
                                        <p:tgtEl>
                                          <p:spTgt spid="395"/>
                                        </p:tgtEl>
                                        <p:attrNameLst>
                                          <p:attrName>ppt_w</p:attrName>
                                        </p:attrNameLst>
                                      </p:cBhvr>
                                      <p:tavLst>
                                        <p:tav tm="0">
                                          <p:val>
                                            <p:fltVal val="0"/>
                                          </p:val>
                                        </p:tav>
                                        <p:tav tm="100000">
                                          <p:val>
                                            <p:strVal val="#ppt_w"/>
                                          </p:val>
                                        </p:tav>
                                      </p:tavLst>
                                    </p:anim>
                                    <p:anim calcmode="lin" valueType="num">
                                      <p:cBhvr>
                                        <p:cTn id="27" dur="1000" fill="hold"/>
                                        <p:tgtEl>
                                          <p:spTgt spid="395"/>
                                        </p:tgtEl>
                                        <p:attrNameLst>
                                          <p:attrName>ppt_h</p:attrName>
                                        </p:attrNameLst>
                                      </p:cBhvr>
                                      <p:tavLst>
                                        <p:tav tm="0">
                                          <p:val>
                                            <p:fltVal val="0"/>
                                          </p:val>
                                        </p:tav>
                                        <p:tav tm="100000">
                                          <p:val>
                                            <p:strVal val="#ppt_h"/>
                                          </p:val>
                                        </p:tav>
                                      </p:tavLst>
                                    </p:anim>
                                    <p:anim calcmode="lin" valueType="num">
                                      <p:cBhvr>
                                        <p:cTn id="28" dur="1000" fill="hold"/>
                                        <p:tgtEl>
                                          <p:spTgt spid="395"/>
                                        </p:tgtEl>
                                        <p:attrNameLst>
                                          <p:attrName>style.rotation</p:attrName>
                                        </p:attrNameLst>
                                      </p:cBhvr>
                                      <p:tavLst>
                                        <p:tav tm="0">
                                          <p:val>
                                            <p:fltVal val="90"/>
                                          </p:val>
                                        </p:tav>
                                        <p:tav tm="100000">
                                          <p:val>
                                            <p:fltVal val="0"/>
                                          </p:val>
                                        </p:tav>
                                      </p:tavLst>
                                    </p:anim>
                                    <p:animEffect transition="in" filter="fade">
                                      <p:cBhvr>
                                        <p:cTn id="29" dur="1000"/>
                                        <p:tgtEl>
                                          <p:spTgt spid="395"/>
                                        </p:tgtEl>
                                      </p:cBhvr>
                                    </p:animEffect>
                                  </p:childTnLst>
                                </p:cTn>
                              </p:par>
                            </p:childTnLst>
                          </p:cTn>
                        </p:par>
                        <p:par>
                          <p:cTn id="30" fill="hold">
                            <p:stCondLst>
                              <p:cond delay="4750"/>
                            </p:stCondLst>
                            <p:childTnLst>
                              <p:par>
                                <p:cTn id="31" presetID="22" presetClass="entr" presetSubtype="8" fill="hold" nodeType="afterEffect">
                                  <p:stCondLst>
                                    <p:cond delay="0"/>
                                  </p:stCondLst>
                                  <p:childTnLst>
                                    <p:set>
                                      <p:cBhvr>
                                        <p:cTn id="32" dur="1" fill="hold">
                                          <p:stCondLst>
                                            <p:cond delay="0"/>
                                          </p:stCondLst>
                                        </p:cTn>
                                        <p:tgtEl>
                                          <p:spTgt spid="394"/>
                                        </p:tgtEl>
                                        <p:attrNameLst>
                                          <p:attrName>style.visibility</p:attrName>
                                        </p:attrNameLst>
                                      </p:cBhvr>
                                      <p:to>
                                        <p:strVal val="visible"/>
                                      </p:to>
                                    </p:set>
                                    <p:animEffect transition="in" filter="wipe(left)">
                                      <p:cBhvr>
                                        <p:cTn id="33" dur="1500"/>
                                        <p:tgtEl>
                                          <p:spTgt spid="394"/>
                                        </p:tgtEl>
                                      </p:cBhvr>
                                    </p:animEffect>
                                  </p:childTnLst>
                                </p:cTn>
                              </p:par>
                              <p:par>
                                <p:cTn id="34" presetID="2" presetClass="entr" presetSubtype="2"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1250" fill="hold"/>
                                        <p:tgtEl>
                                          <p:spTgt spid="60"/>
                                        </p:tgtEl>
                                        <p:attrNameLst>
                                          <p:attrName>ppt_x</p:attrName>
                                        </p:attrNameLst>
                                      </p:cBhvr>
                                      <p:tavLst>
                                        <p:tav tm="0">
                                          <p:val>
                                            <p:strVal val="1+#ppt_w/2"/>
                                          </p:val>
                                        </p:tav>
                                        <p:tav tm="100000">
                                          <p:val>
                                            <p:strVal val="#ppt_x"/>
                                          </p:val>
                                        </p:tav>
                                      </p:tavLst>
                                    </p:anim>
                                    <p:anim calcmode="lin" valueType="num">
                                      <p:cBhvr additive="base">
                                        <p:cTn id="37" dur="1250" fill="hold"/>
                                        <p:tgtEl>
                                          <p:spTgt spid="60"/>
                                        </p:tgtEl>
                                        <p:attrNameLst>
                                          <p:attrName>ppt_y</p:attrName>
                                        </p:attrNameLst>
                                      </p:cBhvr>
                                      <p:tavLst>
                                        <p:tav tm="0">
                                          <p:val>
                                            <p:strVal val="#ppt_y"/>
                                          </p:val>
                                        </p:tav>
                                        <p:tav tm="100000">
                                          <p:val>
                                            <p:strVal val="#ppt_y"/>
                                          </p:val>
                                        </p:tav>
                                      </p:tavLst>
                                    </p:anim>
                                  </p:childTnLst>
                                </p:cTn>
                              </p:par>
                            </p:childTnLst>
                          </p:cTn>
                        </p:par>
                        <p:par>
                          <p:cTn id="38" fill="hold">
                            <p:stCondLst>
                              <p:cond delay="6250"/>
                            </p:stCondLst>
                            <p:childTnLst>
                              <p:par>
                                <p:cTn id="39" presetID="31" presetClass="entr" presetSubtype="0" fill="hold" nodeType="afterEffect">
                                  <p:stCondLst>
                                    <p:cond delay="250"/>
                                  </p:stCondLst>
                                  <p:childTnLst>
                                    <p:set>
                                      <p:cBhvr>
                                        <p:cTn id="40" dur="1" fill="hold">
                                          <p:stCondLst>
                                            <p:cond delay="0"/>
                                          </p:stCondLst>
                                        </p:cTn>
                                        <p:tgtEl>
                                          <p:spTgt spid="41"/>
                                        </p:tgtEl>
                                        <p:attrNameLst>
                                          <p:attrName>style.visibility</p:attrName>
                                        </p:attrNameLst>
                                      </p:cBhvr>
                                      <p:to>
                                        <p:strVal val="visible"/>
                                      </p:to>
                                    </p:set>
                                    <p:anim calcmode="lin" valueType="num">
                                      <p:cBhvr>
                                        <p:cTn id="41" dur="1000" fill="hold"/>
                                        <p:tgtEl>
                                          <p:spTgt spid="41"/>
                                        </p:tgtEl>
                                        <p:attrNameLst>
                                          <p:attrName>ppt_w</p:attrName>
                                        </p:attrNameLst>
                                      </p:cBhvr>
                                      <p:tavLst>
                                        <p:tav tm="0">
                                          <p:val>
                                            <p:fltVal val="0"/>
                                          </p:val>
                                        </p:tav>
                                        <p:tav tm="100000">
                                          <p:val>
                                            <p:strVal val="#ppt_w"/>
                                          </p:val>
                                        </p:tav>
                                      </p:tavLst>
                                    </p:anim>
                                    <p:anim calcmode="lin" valueType="num">
                                      <p:cBhvr>
                                        <p:cTn id="42" dur="1000" fill="hold"/>
                                        <p:tgtEl>
                                          <p:spTgt spid="41"/>
                                        </p:tgtEl>
                                        <p:attrNameLst>
                                          <p:attrName>ppt_h</p:attrName>
                                        </p:attrNameLst>
                                      </p:cBhvr>
                                      <p:tavLst>
                                        <p:tav tm="0">
                                          <p:val>
                                            <p:fltVal val="0"/>
                                          </p:val>
                                        </p:tav>
                                        <p:tav tm="100000">
                                          <p:val>
                                            <p:strVal val="#ppt_h"/>
                                          </p:val>
                                        </p:tav>
                                      </p:tavLst>
                                    </p:anim>
                                    <p:anim calcmode="lin" valueType="num">
                                      <p:cBhvr>
                                        <p:cTn id="43" dur="1000" fill="hold"/>
                                        <p:tgtEl>
                                          <p:spTgt spid="41"/>
                                        </p:tgtEl>
                                        <p:attrNameLst>
                                          <p:attrName>style.rotation</p:attrName>
                                        </p:attrNameLst>
                                      </p:cBhvr>
                                      <p:tavLst>
                                        <p:tav tm="0">
                                          <p:val>
                                            <p:fltVal val="90"/>
                                          </p:val>
                                        </p:tav>
                                        <p:tav tm="100000">
                                          <p:val>
                                            <p:fltVal val="0"/>
                                          </p:val>
                                        </p:tav>
                                      </p:tavLst>
                                    </p:anim>
                                    <p:animEffect transition="in" filter="fade">
                                      <p:cBhvr>
                                        <p:cTn id="44" dur="1000"/>
                                        <p:tgtEl>
                                          <p:spTgt spid="41"/>
                                        </p:tgtEl>
                                      </p:cBhvr>
                                    </p:animEffect>
                                  </p:childTnLst>
                                </p:cTn>
                              </p:par>
                            </p:childTnLst>
                          </p:cTn>
                        </p:par>
                        <p:par>
                          <p:cTn id="45" fill="hold">
                            <p:stCondLst>
                              <p:cond delay="7500"/>
                            </p:stCondLst>
                            <p:childTnLst>
                              <p:par>
                                <p:cTn id="46" presetID="22" presetClass="entr" presetSubtype="2" fill="hold"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right)">
                                      <p:cBhvr>
                                        <p:cTn id="48" dur="1500"/>
                                        <p:tgtEl>
                                          <p:spTgt spid="44"/>
                                        </p:tgtEl>
                                      </p:cBhvr>
                                    </p:animEffect>
                                  </p:childTnLst>
                                </p:cTn>
                              </p:par>
                              <p:par>
                                <p:cTn id="49" presetID="2" presetClass="entr" presetSubtype="8"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1250" fill="hold"/>
                                        <p:tgtEl>
                                          <p:spTgt spid="61"/>
                                        </p:tgtEl>
                                        <p:attrNameLst>
                                          <p:attrName>ppt_x</p:attrName>
                                        </p:attrNameLst>
                                      </p:cBhvr>
                                      <p:tavLst>
                                        <p:tav tm="0">
                                          <p:val>
                                            <p:strVal val="0-#ppt_w/2"/>
                                          </p:val>
                                        </p:tav>
                                        <p:tav tm="100000">
                                          <p:val>
                                            <p:strVal val="#ppt_x"/>
                                          </p:val>
                                        </p:tav>
                                      </p:tavLst>
                                    </p:anim>
                                    <p:anim calcmode="lin" valueType="num">
                                      <p:cBhvr additive="base">
                                        <p:cTn id="52" dur="1250" fill="hold"/>
                                        <p:tgtEl>
                                          <p:spTgt spid="61"/>
                                        </p:tgtEl>
                                        <p:attrNameLst>
                                          <p:attrName>ppt_y</p:attrName>
                                        </p:attrNameLst>
                                      </p:cBhvr>
                                      <p:tavLst>
                                        <p:tav tm="0">
                                          <p:val>
                                            <p:strVal val="#ppt_y"/>
                                          </p:val>
                                        </p:tav>
                                        <p:tav tm="100000">
                                          <p:val>
                                            <p:strVal val="#ppt_y"/>
                                          </p:val>
                                        </p:tav>
                                      </p:tavLst>
                                    </p:anim>
                                  </p:childTnLst>
                                </p:cTn>
                              </p:par>
                            </p:childTnLst>
                          </p:cTn>
                        </p:par>
                        <p:par>
                          <p:cTn id="53" fill="hold">
                            <p:stCondLst>
                              <p:cond delay="9000"/>
                            </p:stCondLst>
                            <p:childTnLst>
                              <p:par>
                                <p:cTn id="54" presetID="31" presetClass="entr" presetSubtype="0" fill="hold" nodeType="afterEffect">
                                  <p:stCondLst>
                                    <p:cond delay="250"/>
                                  </p:stCondLst>
                                  <p:childTnLst>
                                    <p:set>
                                      <p:cBhvr>
                                        <p:cTn id="55" dur="1" fill="hold">
                                          <p:stCondLst>
                                            <p:cond delay="0"/>
                                          </p:stCondLst>
                                        </p:cTn>
                                        <p:tgtEl>
                                          <p:spTgt spid="42"/>
                                        </p:tgtEl>
                                        <p:attrNameLst>
                                          <p:attrName>style.visibility</p:attrName>
                                        </p:attrNameLst>
                                      </p:cBhvr>
                                      <p:to>
                                        <p:strVal val="visible"/>
                                      </p:to>
                                    </p:set>
                                    <p:anim calcmode="lin" valueType="num">
                                      <p:cBhvr>
                                        <p:cTn id="56" dur="1000" fill="hold"/>
                                        <p:tgtEl>
                                          <p:spTgt spid="42"/>
                                        </p:tgtEl>
                                        <p:attrNameLst>
                                          <p:attrName>ppt_w</p:attrName>
                                        </p:attrNameLst>
                                      </p:cBhvr>
                                      <p:tavLst>
                                        <p:tav tm="0">
                                          <p:val>
                                            <p:fltVal val="0"/>
                                          </p:val>
                                        </p:tav>
                                        <p:tav tm="100000">
                                          <p:val>
                                            <p:strVal val="#ppt_w"/>
                                          </p:val>
                                        </p:tav>
                                      </p:tavLst>
                                    </p:anim>
                                    <p:anim calcmode="lin" valueType="num">
                                      <p:cBhvr>
                                        <p:cTn id="57" dur="1000" fill="hold"/>
                                        <p:tgtEl>
                                          <p:spTgt spid="42"/>
                                        </p:tgtEl>
                                        <p:attrNameLst>
                                          <p:attrName>ppt_h</p:attrName>
                                        </p:attrNameLst>
                                      </p:cBhvr>
                                      <p:tavLst>
                                        <p:tav tm="0">
                                          <p:val>
                                            <p:fltVal val="0"/>
                                          </p:val>
                                        </p:tav>
                                        <p:tav tm="100000">
                                          <p:val>
                                            <p:strVal val="#ppt_h"/>
                                          </p:val>
                                        </p:tav>
                                      </p:tavLst>
                                    </p:anim>
                                    <p:anim calcmode="lin" valueType="num">
                                      <p:cBhvr>
                                        <p:cTn id="58" dur="1000" fill="hold"/>
                                        <p:tgtEl>
                                          <p:spTgt spid="42"/>
                                        </p:tgtEl>
                                        <p:attrNameLst>
                                          <p:attrName>style.rotation</p:attrName>
                                        </p:attrNameLst>
                                      </p:cBhvr>
                                      <p:tavLst>
                                        <p:tav tm="0">
                                          <p:val>
                                            <p:fltVal val="90"/>
                                          </p:val>
                                        </p:tav>
                                        <p:tav tm="100000">
                                          <p:val>
                                            <p:fltVal val="0"/>
                                          </p:val>
                                        </p:tav>
                                      </p:tavLst>
                                    </p:anim>
                                    <p:animEffect transition="in" filter="fade">
                                      <p:cBhvr>
                                        <p:cTn id="59" dur="1000"/>
                                        <p:tgtEl>
                                          <p:spTgt spid="42"/>
                                        </p:tgtEl>
                                      </p:cBhvr>
                                    </p:animEffect>
                                  </p:childTnLst>
                                </p:cTn>
                              </p:par>
                            </p:childTnLst>
                          </p:cTn>
                        </p:par>
                        <p:par>
                          <p:cTn id="60" fill="hold">
                            <p:stCondLst>
                              <p:cond delay="10250"/>
                            </p:stCondLst>
                            <p:childTnLst>
                              <p:par>
                                <p:cTn id="61" presetID="22" presetClass="entr" presetSubtype="8"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left)">
                                      <p:cBhvr>
                                        <p:cTn id="63" dur="1500"/>
                                        <p:tgtEl>
                                          <p:spTgt spid="45"/>
                                        </p:tgtEl>
                                      </p:cBhvr>
                                    </p:animEffect>
                                  </p:childTnLst>
                                </p:cTn>
                              </p:par>
                              <p:par>
                                <p:cTn id="64" presetID="2" presetClass="entr" presetSubtype="2" fill="hold" nodeType="with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additive="base">
                                        <p:cTn id="66" dur="1250" fill="hold"/>
                                        <p:tgtEl>
                                          <p:spTgt spid="62"/>
                                        </p:tgtEl>
                                        <p:attrNameLst>
                                          <p:attrName>ppt_x</p:attrName>
                                        </p:attrNameLst>
                                      </p:cBhvr>
                                      <p:tavLst>
                                        <p:tav tm="0">
                                          <p:val>
                                            <p:strVal val="1+#ppt_w/2"/>
                                          </p:val>
                                        </p:tav>
                                        <p:tav tm="100000">
                                          <p:val>
                                            <p:strVal val="#ppt_x"/>
                                          </p:val>
                                        </p:tav>
                                      </p:tavLst>
                                    </p:anim>
                                    <p:anim calcmode="lin" valueType="num">
                                      <p:cBhvr additive="base">
                                        <p:cTn id="67" dur="1250" fill="hold"/>
                                        <p:tgtEl>
                                          <p:spTgt spid="62"/>
                                        </p:tgtEl>
                                        <p:attrNameLst>
                                          <p:attrName>ppt_y</p:attrName>
                                        </p:attrNameLst>
                                      </p:cBhvr>
                                      <p:tavLst>
                                        <p:tav tm="0">
                                          <p:val>
                                            <p:strVal val="#ppt_y"/>
                                          </p:val>
                                        </p:tav>
                                        <p:tav tm="100000">
                                          <p:val>
                                            <p:strVal val="#ppt_y"/>
                                          </p:val>
                                        </p:tav>
                                      </p:tavLst>
                                    </p:anim>
                                  </p:childTnLst>
                                </p:cTn>
                              </p:par>
                            </p:childTnLst>
                          </p:cTn>
                        </p:par>
                        <p:par>
                          <p:cTn id="68" fill="hold">
                            <p:stCondLst>
                              <p:cond delay="11750"/>
                            </p:stCondLst>
                            <p:childTnLst>
                              <p:par>
                                <p:cTn id="69" presetID="31" presetClass="entr" presetSubtype="0" fill="hold" nodeType="afterEffect">
                                  <p:stCondLst>
                                    <p:cond delay="250"/>
                                  </p:stCondLst>
                                  <p:childTnLst>
                                    <p:set>
                                      <p:cBhvr>
                                        <p:cTn id="70" dur="1" fill="hold">
                                          <p:stCondLst>
                                            <p:cond delay="0"/>
                                          </p:stCondLst>
                                        </p:cTn>
                                        <p:tgtEl>
                                          <p:spTgt spid="381"/>
                                        </p:tgtEl>
                                        <p:attrNameLst>
                                          <p:attrName>style.visibility</p:attrName>
                                        </p:attrNameLst>
                                      </p:cBhvr>
                                      <p:to>
                                        <p:strVal val="visible"/>
                                      </p:to>
                                    </p:set>
                                    <p:anim calcmode="lin" valueType="num">
                                      <p:cBhvr>
                                        <p:cTn id="71" dur="1000" fill="hold"/>
                                        <p:tgtEl>
                                          <p:spTgt spid="381"/>
                                        </p:tgtEl>
                                        <p:attrNameLst>
                                          <p:attrName>ppt_w</p:attrName>
                                        </p:attrNameLst>
                                      </p:cBhvr>
                                      <p:tavLst>
                                        <p:tav tm="0">
                                          <p:val>
                                            <p:fltVal val="0"/>
                                          </p:val>
                                        </p:tav>
                                        <p:tav tm="100000">
                                          <p:val>
                                            <p:strVal val="#ppt_w"/>
                                          </p:val>
                                        </p:tav>
                                      </p:tavLst>
                                    </p:anim>
                                    <p:anim calcmode="lin" valueType="num">
                                      <p:cBhvr>
                                        <p:cTn id="72" dur="1000" fill="hold"/>
                                        <p:tgtEl>
                                          <p:spTgt spid="381"/>
                                        </p:tgtEl>
                                        <p:attrNameLst>
                                          <p:attrName>ppt_h</p:attrName>
                                        </p:attrNameLst>
                                      </p:cBhvr>
                                      <p:tavLst>
                                        <p:tav tm="0">
                                          <p:val>
                                            <p:fltVal val="0"/>
                                          </p:val>
                                        </p:tav>
                                        <p:tav tm="100000">
                                          <p:val>
                                            <p:strVal val="#ppt_h"/>
                                          </p:val>
                                        </p:tav>
                                      </p:tavLst>
                                    </p:anim>
                                    <p:anim calcmode="lin" valueType="num">
                                      <p:cBhvr>
                                        <p:cTn id="73" dur="1000" fill="hold"/>
                                        <p:tgtEl>
                                          <p:spTgt spid="381"/>
                                        </p:tgtEl>
                                        <p:attrNameLst>
                                          <p:attrName>style.rotation</p:attrName>
                                        </p:attrNameLst>
                                      </p:cBhvr>
                                      <p:tavLst>
                                        <p:tav tm="0">
                                          <p:val>
                                            <p:fltVal val="90"/>
                                          </p:val>
                                        </p:tav>
                                        <p:tav tm="100000">
                                          <p:val>
                                            <p:fltVal val="0"/>
                                          </p:val>
                                        </p:tav>
                                      </p:tavLst>
                                    </p:anim>
                                    <p:animEffect transition="in" filter="fade">
                                      <p:cBhvr>
                                        <p:cTn id="74" dur="1000"/>
                                        <p:tgtEl>
                                          <p:spTgt spid="381"/>
                                        </p:tgtEl>
                                      </p:cBhvr>
                                    </p:animEffect>
                                  </p:childTnLst>
                                </p:cTn>
                              </p:par>
                            </p:childTnLst>
                          </p:cTn>
                        </p:par>
                        <p:par>
                          <p:cTn id="75" fill="hold">
                            <p:stCondLst>
                              <p:cond delay="13000"/>
                            </p:stCondLst>
                            <p:childTnLst>
                              <p:par>
                                <p:cTn id="76" presetID="22" presetClass="entr" presetSubtype="2" fill="hold" nodeType="afterEffect">
                                  <p:stCondLst>
                                    <p:cond delay="0"/>
                                  </p:stCondLst>
                                  <p:childTnLst>
                                    <p:set>
                                      <p:cBhvr>
                                        <p:cTn id="77" dur="1" fill="hold">
                                          <p:stCondLst>
                                            <p:cond delay="0"/>
                                          </p:stCondLst>
                                        </p:cTn>
                                        <p:tgtEl>
                                          <p:spTgt spid="380"/>
                                        </p:tgtEl>
                                        <p:attrNameLst>
                                          <p:attrName>style.visibility</p:attrName>
                                        </p:attrNameLst>
                                      </p:cBhvr>
                                      <p:to>
                                        <p:strVal val="visible"/>
                                      </p:to>
                                    </p:set>
                                    <p:animEffect transition="in" filter="wipe(right)">
                                      <p:cBhvr>
                                        <p:cTn id="78" dur="1500"/>
                                        <p:tgtEl>
                                          <p:spTgt spid="380"/>
                                        </p:tgtEl>
                                      </p:cBhvr>
                                    </p:animEffect>
                                  </p:childTnLst>
                                </p:cTn>
                              </p:par>
                              <p:par>
                                <p:cTn id="79" presetID="2" presetClass="entr" presetSubtype="8" fill="hold" nodeType="withEffect">
                                  <p:stCondLst>
                                    <p:cond delay="0"/>
                                  </p:stCondLst>
                                  <p:childTnLst>
                                    <p:set>
                                      <p:cBhvr>
                                        <p:cTn id="80" dur="1" fill="hold">
                                          <p:stCondLst>
                                            <p:cond delay="0"/>
                                          </p:stCondLst>
                                        </p:cTn>
                                        <p:tgtEl>
                                          <p:spTgt spid="64"/>
                                        </p:tgtEl>
                                        <p:attrNameLst>
                                          <p:attrName>style.visibility</p:attrName>
                                        </p:attrNameLst>
                                      </p:cBhvr>
                                      <p:to>
                                        <p:strVal val="visible"/>
                                      </p:to>
                                    </p:set>
                                    <p:anim calcmode="lin" valueType="num">
                                      <p:cBhvr additive="base">
                                        <p:cTn id="81" dur="1250" fill="hold"/>
                                        <p:tgtEl>
                                          <p:spTgt spid="64"/>
                                        </p:tgtEl>
                                        <p:attrNameLst>
                                          <p:attrName>ppt_x</p:attrName>
                                        </p:attrNameLst>
                                      </p:cBhvr>
                                      <p:tavLst>
                                        <p:tav tm="0">
                                          <p:val>
                                            <p:strVal val="0-#ppt_w/2"/>
                                          </p:val>
                                        </p:tav>
                                        <p:tav tm="100000">
                                          <p:val>
                                            <p:strVal val="#ppt_x"/>
                                          </p:val>
                                        </p:tav>
                                      </p:tavLst>
                                    </p:anim>
                                    <p:anim calcmode="lin" valueType="num">
                                      <p:cBhvr additive="base">
                                        <p:cTn id="82" dur="1250" fill="hold"/>
                                        <p:tgtEl>
                                          <p:spTgt spid="64"/>
                                        </p:tgtEl>
                                        <p:attrNameLst>
                                          <p:attrName>ppt_y</p:attrName>
                                        </p:attrNameLst>
                                      </p:cBhvr>
                                      <p:tavLst>
                                        <p:tav tm="0">
                                          <p:val>
                                            <p:strVal val="#ppt_y"/>
                                          </p:val>
                                        </p:tav>
                                        <p:tav tm="100000">
                                          <p:val>
                                            <p:strVal val="#ppt_y"/>
                                          </p:val>
                                        </p:tav>
                                      </p:tavLst>
                                    </p:anim>
                                  </p:childTnLst>
                                </p:cTn>
                              </p:par>
                            </p:childTnLst>
                          </p:cTn>
                        </p:par>
                        <p:par>
                          <p:cTn id="83" fill="hold">
                            <p:stCondLst>
                              <p:cond delay="14500"/>
                            </p:stCondLst>
                            <p:childTnLst>
                              <p:par>
                                <p:cTn id="84" presetID="31" presetClass="entr" presetSubtype="0" fill="hold" nodeType="afterEffect">
                                  <p:stCondLst>
                                    <p:cond delay="250"/>
                                  </p:stCondLst>
                                  <p:childTnLst>
                                    <p:set>
                                      <p:cBhvr>
                                        <p:cTn id="85" dur="1" fill="hold">
                                          <p:stCondLst>
                                            <p:cond delay="0"/>
                                          </p:stCondLst>
                                        </p:cTn>
                                        <p:tgtEl>
                                          <p:spTgt spid="367"/>
                                        </p:tgtEl>
                                        <p:attrNameLst>
                                          <p:attrName>style.visibility</p:attrName>
                                        </p:attrNameLst>
                                      </p:cBhvr>
                                      <p:to>
                                        <p:strVal val="visible"/>
                                      </p:to>
                                    </p:set>
                                    <p:anim calcmode="lin" valueType="num">
                                      <p:cBhvr>
                                        <p:cTn id="86" dur="1000" fill="hold"/>
                                        <p:tgtEl>
                                          <p:spTgt spid="367"/>
                                        </p:tgtEl>
                                        <p:attrNameLst>
                                          <p:attrName>ppt_w</p:attrName>
                                        </p:attrNameLst>
                                      </p:cBhvr>
                                      <p:tavLst>
                                        <p:tav tm="0">
                                          <p:val>
                                            <p:fltVal val="0"/>
                                          </p:val>
                                        </p:tav>
                                        <p:tav tm="100000">
                                          <p:val>
                                            <p:strVal val="#ppt_w"/>
                                          </p:val>
                                        </p:tav>
                                      </p:tavLst>
                                    </p:anim>
                                    <p:anim calcmode="lin" valueType="num">
                                      <p:cBhvr>
                                        <p:cTn id="87" dur="1000" fill="hold"/>
                                        <p:tgtEl>
                                          <p:spTgt spid="367"/>
                                        </p:tgtEl>
                                        <p:attrNameLst>
                                          <p:attrName>ppt_h</p:attrName>
                                        </p:attrNameLst>
                                      </p:cBhvr>
                                      <p:tavLst>
                                        <p:tav tm="0">
                                          <p:val>
                                            <p:fltVal val="0"/>
                                          </p:val>
                                        </p:tav>
                                        <p:tav tm="100000">
                                          <p:val>
                                            <p:strVal val="#ppt_h"/>
                                          </p:val>
                                        </p:tav>
                                      </p:tavLst>
                                    </p:anim>
                                    <p:anim calcmode="lin" valueType="num">
                                      <p:cBhvr>
                                        <p:cTn id="88" dur="1000" fill="hold"/>
                                        <p:tgtEl>
                                          <p:spTgt spid="367"/>
                                        </p:tgtEl>
                                        <p:attrNameLst>
                                          <p:attrName>style.rotation</p:attrName>
                                        </p:attrNameLst>
                                      </p:cBhvr>
                                      <p:tavLst>
                                        <p:tav tm="0">
                                          <p:val>
                                            <p:fltVal val="90"/>
                                          </p:val>
                                        </p:tav>
                                        <p:tav tm="100000">
                                          <p:val>
                                            <p:fltVal val="0"/>
                                          </p:val>
                                        </p:tav>
                                      </p:tavLst>
                                    </p:anim>
                                    <p:animEffect transition="in" filter="fade">
                                      <p:cBhvr>
                                        <p:cTn id="89" dur="1000"/>
                                        <p:tgtEl>
                                          <p:spTgt spid="367"/>
                                        </p:tgtEl>
                                      </p:cBhvr>
                                    </p:animEffect>
                                  </p:childTnLst>
                                </p:cTn>
                              </p:par>
                            </p:childTnLst>
                          </p:cTn>
                        </p:par>
                        <p:par>
                          <p:cTn id="90" fill="hold">
                            <p:stCondLst>
                              <p:cond delay="15750"/>
                            </p:stCondLst>
                            <p:childTnLst>
                              <p:par>
                                <p:cTn id="91" presetID="22" presetClass="entr" presetSubtype="8" fill="hold" nodeType="afterEffect">
                                  <p:stCondLst>
                                    <p:cond delay="0"/>
                                  </p:stCondLst>
                                  <p:childTnLst>
                                    <p:set>
                                      <p:cBhvr>
                                        <p:cTn id="92" dur="1" fill="hold">
                                          <p:stCondLst>
                                            <p:cond delay="0"/>
                                          </p:stCondLst>
                                        </p:cTn>
                                        <p:tgtEl>
                                          <p:spTgt spid="366"/>
                                        </p:tgtEl>
                                        <p:attrNameLst>
                                          <p:attrName>style.visibility</p:attrName>
                                        </p:attrNameLst>
                                      </p:cBhvr>
                                      <p:to>
                                        <p:strVal val="visible"/>
                                      </p:to>
                                    </p:set>
                                    <p:animEffect transition="in" filter="wipe(left)">
                                      <p:cBhvr>
                                        <p:cTn id="93" dur="1500"/>
                                        <p:tgtEl>
                                          <p:spTgt spid="366"/>
                                        </p:tgtEl>
                                      </p:cBhvr>
                                    </p:animEffect>
                                  </p:childTnLst>
                                </p:cTn>
                              </p:par>
                              <p:par>
                                <p:cTn id="94" presetID="2" presetClass="entr" presetSubtype="2" fill="hold" nodeType="with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250" fill="hold"/>
                                        <p:tgtEl>
                                          <p:spTgt spid="65"/>
                                        </p:tgtEl>
                                        <p:attrNameLst>
                                          <p:attrName>ppt_x</p:attrName>
                                        </p:attrNameLst>
                                      </p:cBhvr>
                                      <p:tavLst>
                                        <p:tav tm="0">
                                          <p:val>
                                            <p:strVal val="1+#ppt_w/2"/>
                                          </p:val>
                                        </p:tav>
                                        <p:tav tm="100000">
                                          <p:val>
                                            <p:strVal val="#ppt_x"/>
                                          </p:val>
                                        </p:tav>
                                      </p:tavLst>
                                    </p:anim>
                                    <p:anim calcmode="lin" valueType="num">
                                      <p:cBhvr additive="base">
                                        <p:cTn id="97" dur="125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2" name="TextBox 111">
            <a:extLst>
              <a:ext uri="{FF2B5EF4-FFF2-40B4-BE49-F238E27FC236}">
                <a16:creationId xmlns:a16="http://schemas.microsoft.com/office/drawing/2014/main" id="{FBE0A5A7-F187-4CE3-B61E-02D861899EFF}"/>
              </a:ext>
            </a:extLst>
          </p:cNvPr>
          <p:cNvSpPr txBox="1"/>
          <p:nvPr/>
        </p:nvSpPr>
        <p:spPr>
          <a:xfrm>
            <a:off x="1273324" y="5101263"/>
            <a:ext cx="2286000" cy="138499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8226" name="Freeform 34"/>
          <p:cNvSpPr>
            <a:spLocks/>
          </p:cNvSpPr>
          <p:nvPr/>
        </p:nvSpPr>
        <p:spPr bwMode="auto">
          <a:xfrm rot="1542791">
            <a:off x="1454314" y="3903216"/>
            <a:ext cx="530168" cy="568401"/>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49" name="Freeform 36"/>
          <p:cNvSpPr>
            <a:spLocks/>
          </p:cNvSpPr>
          <p:nvPr/>
        </p:nvSpPr>
        <p:spPr bwMode="auto">
          <a:xfrm rot="1542791">
            <a:off x="1339309" y="4111138"/>
            <a:ext cx="1457964" cy="865347"/>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a:gsLst>
              <a:gs pos="0">
                <a:srgbClr val="36B8E3"/>
              </a:gs>
              <a:gs pos="67000">
                <a:srgbClr val="36B8E3"/>
              </a:gs>
              <a:gs pos="77000">
                <a:srgbClr val="5EE0FF"/>
              </a:gs>
              <a:gs pos="87000">
                <a:srgbClr val="0E90BB"/>
              </a:gs>
            </a:gsLst>
            <a:lin ang="9900000" scaled="0"/>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14" name="TextBox 113">
            <a:extLst>
              <a:ext uri="{FF2B5EF4-FFF2-40B4-BE49-F238E27FC236}">
                <a16:creationId xmlns:a16="http://schemas.microsoft.com/office/drawing/2014/main" id="{6A81276C-B2C8-40C2-BFDD-56CB7A33035D}"/>
              </a:ext>
            </a:extLst>
          </p:cNvPr>
          <p:cNvSpPr txBox="1"/>
          <p:nvPr/>
        </p:nvSpPr>
        <p:spPr>
          <a:xfrm>
            <a:off x="8878176" y="1676400"/>
            <a:ext cx="2286000" cy="137160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72" name="Freeform 34">
            <a:extLst>
              <a:ext uri="{FF2B5EF4-FFF2-40B4-BE49-F238E27FC236}">
                <a16:creationId xmlns:a16="http://schemas.microsoft.com/office/drawing/2014/main" id="{3A5934F9-75FA-4227-83FE-57182DA76A0F}"/>
              </a:ext>
            </a:extLst>
          </p:cNvPr>
          <p:cNvSpPr>
            <a:spLocks/>
          </p:cNvSpPr>
          <p:nvPr/>
        </p:nvSpPr>
        <p:spPr bwMode="auto">
          <a:xfrm rot="19751293">
            <a:off x="7620616" y="4838038"/>
            <a:ext cx="557072" cy="597246"/>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3" name="Freeform 36">
            <a:extLst>
              <a:ext uri="{FF2B5EF4-FFF2-40B4-BE49-F238E27FC236}">
                <a16:creationId xmlns:a16="http://schemas.microsoft.com/office/drawing/2014/main" id="{2FD17083-B10D-4BB8-9DB3-5FC36C81FFD0}"/>
              </a:ext>
            </a:extLst>
          </p:cNvPr>
          <p:cNvSpPr>
            <a:spLocks/>
          </p:cNvSpPr>
          <p:nvPr/>
        </p:nvSpPr>
        <p:spPr bwMode="auto">
          <a:xfrm rot="19751293">
            <a:off x="7647748" y="4582796"/>
            <a:ext cx="1531949" cy="909261"/>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a:gsLst>
              <a:gs pos="0">
                <a:srgbClr val="157EBF"/>
              </a:gs>
              <a:gs pos="67000">
                <a:srgbClr val="157EBF"/>
              </a:gs>
              <a:gs pos="77000">
                <a:srgbClr val="3DA6E7"/>
              </a:gs>
              <a:gs pos="87000">
                <a:srgbClr val="005697"/>
              </a:gs>
            </a:gsLst>
            <a:lin ang="9900000" scaled="0"/>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15" name="TextBox 114">
            <a:extLst>
              <a:ext uri="{FF2B5EF4-FFF2-40B4-BE49-F238E27FC236}">
                <a16:creationId xmlns:a16="http://schemas.microsoft.com/office/drawing/2014/main" id="{DF674D86-5662-466D-B8FB-552D32CDC797}"/>
              </a:ext>
            </a:extLst>
          </p:cNvPr>
          <p:cNvSpPr txBox="1"/>
          <p:nvPr/>
        </p:nvSpPr>
        <p:spPr>
          <a:xfrm>
            <a:off x="6337817" y="2225040"/>
            <a:ext cx="2286000" cy="137160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11" name="TextBox 110">
            <a:extLst>
              <a:ext uri="{FF2B5EF4-FFF2-40B4-BE49-F238E27FC236}">
                <a16:creationId xmlns:a16="http://schemas.microsoft.com/office/drawing/2014/main" id="{C11190BE-7F04-45CA-A6D3-67EC212892E5}"/>
              </a:ext>
            </a:extLst>
          </p:cNvPr>
          <p:cNvSpPr txBox="1"/>
          <p:nvPr/>
        </p:nvSpPr>
        <p:spPr>
          <a:xfrm>
            <a:off x="3709073" y="2822057"/>
            <a:ext cx="2286000" cy="137160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21" name="Freeform 34">
            <a:extLst>
              <a:ext uri="{FF2B5EF4-FFF2-40B4-BE49-F238E27FC236}">
                <a16:creationId xmlns:a16="http://schemas.microsoft.com/office/drawing/2014/main" id="{A9FD2D58-0909-40DD-862F-5D9F8664CEAE}"/>
              </a:ext>
            </a:extLst>
          </p:cNvPr>
          <p:cNvSpPr>
            <a:spLocks/>
          </p:cNvSpPr>
          <p:nvPr/>
        </p:nvSpPr>
        <p:spPr bwMode="auto">
          <a:xfrm rot="19751293">
            <a:off x="4971863" y="5507145"/>
            <a:ext cx="557072" cy="597246"/>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22" name="Freeform 36">
            <a:extLst>
              <a:ext uri="{FF2B5EF4-FFF2-40B4-BE49-F238E27FC236}">
                <a16:creationId xmlns:a16="http://schemas.microsoft.com/office/drawing/2014/main" id="{78B0CE15-0192-42CF-9034-1970B5C7BF57}"/>
              </a:ext>
            </a:extLst>
          </p:cNvPr>
          <p:cNvSpPr>
            <a:spLocks/>
          </p:cNvSpPr>
          <p:nvPr/>
        </p:nvSpPr>
        <p:spPr bwMode="auto">
          <a:xfrm rot="19751293">
            <a:off x="4998995" y="5251903"/>
            <a:ext cx="1531949" cy="909261"/>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a:gsLst>
              <a:gs pos="0">
                <a:srgbClr val="239BD3"/>
              </a:gs>
              <a:gs pos="67000">
                <a:srgbClr val="239BD3"/>
              </a:gs>
              <a:gs pos="77000">
                <a:srgbClr val="4BC3FB"/>
              </a:gs>
              <a:gs pos="87000">
                <a:srgbClr val="0073AB"/>
              </a:gs>
            </a:gsLst>
            <a:lin ang="9900000" scaled="0"/>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23" name="TextBox 122">
            <a:extLst>
              <a:ext uri="{FF2B5EF4-FFF2-40B4-BE49-F238E27FC236}">
                <a16:creationId xmlns:a16="http://schemas.microsoft.com/office/drawing/2014/main" id="{E1F4BBB4-B6AE-4C93-A68F-9E139D543746}"/>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90" name="Hexagon 89">
            <a:extLst>
              <a:ext uri="{FF2B5EF4-FFF2-40B4-BE49-F238E27FC236}">
                <a16:creationId xmlns:a16="http://schemas.microsoft.com/office/drawing/2014/main" id="{93275639-6529-4157-9B11-06C0653C4F23}"/>
              </a:ext>
            </a:extLst>
          </p:cNvPr>
          <p:cNvSpPr>
            <a:spLocks noChangeAspect="1"/>
          </p:cNvSpPr>
          <p:nvPr/>
        </p:nvSpPr>
        <p:spPr>
          <a:xfrm rot="16200000">
            <a:off x="8969077" y="3039107"/>
            <a:ext cx="1554480" cy="1554480"/>
          </a:xfrm>
          <a:prstGeom prst="hexagon">
            <a:avLst>
              <a:gd name="adj" fmla="val 23973"/>
              <a:gd name="vf" fmla="val 115470"/>
            </a:avLst>
          </a:prstGeom>
          <a:blipFill dpi="0" rotWithShape="0">
            <a:blip r:embed="rId3"/>
            <a:srcRect/>
            <a:stretch>
              <a:fillRect/>
            </a:stretch>
          </a:blipFill>
          <a:ln w="635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2" name="Hexagon 81">
            <a:extLst>
              <a:ext uri="{FF2B5EF4-FFF2-40B4-BE49-F238E27FC236}">
                <a16:creationId xmlns:a16="http://schemas.microsoft.com/office/drawing/2014/main" id="{B68A8059-93F6-4DF4-B592-054F2402CA55}"/>
              </a:ext>
            </a:extLst>
          </p:cNvPr>
          <p:cNvSpPr>
            <a:spLocks noChangeAspect="1"/>
          </p:cNvSpPr>
          <p:nvPr/>
        </p:nvSpPr>
        <p:spPr>
          <a:xfrm rot="16200000">
            <a:off x="6428718" y="3582181"/>
            <a:ext cx="1554480" cy="1554480"/>
          </a:xfrm>
          <a:prstGeom prst="hexagon">
            <a:avLst>
              <a:gd name="adj" fmla="val 23973"/>
              <a:gd name="vf" fmla="val 115470"/>
            </a:avLst>
          </a:prstGeom>
          <a:blipFill dpi="0" rotWithShape="0">
            <a:blip r:embed="rId4"/>
            <a:srcRect/>
            <a:stretch>
              <a:fillRect/>
            </a:stretch>
          </a:blipFill>
          <a:ln w="635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5" name="Hexagon 74">
            <a:extLst>
              <a:ext uri="{FF2B5EF4-FFF2-40B4-BE49-F238E27FC236}">
                <a16:creationId xmlns:a16="http://schemas.microsoft.com/office/drawing/2014/main" id="{AE2AB576-07A6-4D4B-AF8F-F93D66D34426}"/>
              </a:ext>
            </a:extLst>
          </p:cNvPr>
          <p:cNvSpPr>
            <a:spLocks noChangeAspect="1"/>
          </p:cNvSpPr>
          <p:nvPr/>
        </p:nvSpPr>
        <p:spPr>
          <a:xfrm rot="16200000">
            <a:off x="3780101" y="4236345"/>
            <a:ext cx="1554480" cy="1554479"/>
          </a:xfrm>
          <a:prstGeom prst="hexagon">
            <a:avLst>
              <a:gd name="adj" fmla="val 23973"/>
              <a:gd name="vf" fmla="val 115470"/>
            </a:avLst>
          </a:prstGeom>
          <a:blipFill dpi="0" rotWithShape="0">
            <a:blip r:embed="rId5"/>
            <a:srcRect/>
            <a:stretch>
              <a:fillRect/>
            </a:stretch>
          </a:blipFill>
          <a:ln w="635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4" name="Hexagon 73">
            <a:extLst>
              <a:ext uri="{FF2B5EF4-FFF2-40B4-BE49-F238E27FC236}">
                <a16:creationId xmlns:a16="http://schemas.microsoft.com/office/drawing/2014/main" id="{8B74F9EF-2F0B-440D-A79F-43D43F03A991}"/>
              </a:ext>
            </a:extLst>
          </p:cNvPr>
          <p:cNvSpPr>
            <a:spLocks noChangeAspect="1"/>
          </p:cNvSpPr>
          <p:nvPr/>
        </p:nvSpPr>
        <p:spPr>
          <a:xfrm rot="16200000">
            <a:off x="1339098" y="2489630"/>
            <a:ext cx="1554480" cy="1554481"/>
          </a:xfrm>
          <a:prstGeom prst="hexagon">
            <a:avLst>
              <a:gd name="adj" fmla="val 23973"/>
              <a:gd name="vf" fmla="val 115470"/>
            </a:avLst>
          </a:prstGeom>
          <a:blipFill dpi="0" rotWithShape="0">
            <a:blip r:embed="rId6"/>
            <a:srcRect/>
            <a:stretch>
              <a:fillRect/>
            </a:stretch>
          </a:blipFill>
          <a:ln w="635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Tree>
    <p:extLst>
      <p:ext uri="{BB962C8B-B14F-4D97-AF65-F5344CB8AC3E}">
        <p14:creationId xmlns:p14="http://schemas.microsoft.com/office/powerpoint/2010/main" val="185569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wipe(left)">
                                      <p:cBhvr>
                                        <p:cTn id="7" dur="1000"/>
                                        <p:tgtEl>
                                          <p:spTgt spid="12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1000" fill="hold"/>
                                        <p:tgtEl>
                                          <p:spTgt spid="74"/>
                                        </p:tgtEl>
                                        <p:attrNameLst>
                                          <p:attrName>ppt_w</p:attrName>
                                        </p:attrNameLst>
                                      </p:cBhvr>
                                      <p:tavLst>
                                        <p:tav tm="0">
                                          <p:val>
                                            <p:fltVal val="0"/>
                                          </p:val>
                                        </p:tav>
                                        <p:tav tm="100000">
                                          <p:val>
                                            <p:strVal val="#ppt_w"/>
                                          </p:val>
                                        </p:tav>
                                      </p:tavLst>
                                    </p:anim>
                                    <p:anim calcmode="lin" valueType="num">
                                      <p:cBhvr>
                                        <p:cTn id="12" dur="1000" fill="hold"/>
                                        <p:tgtEl>
                                          <p:spTgt spid="74"/>
                                        </p:tgtEl>
                                        <p:attrNameLst>
                                          <p:attrName>ppt_h</p:attrName>
                                        </p:attrNameLst>
                                      </p:cBhvr>
                                      <p:tavLst>
                                        <p:tav tm="0">
                                          <p:val>
                                            <p:fltVal val="0"/>
                                          </p:val>
                                        </p:tav>
                                        <p:tav tm="100000">
                                          <p:val>
                                            <p:strVal val="#ppt_h"/>
                                          </p:val>
                                        </p:tav>
                                      </p:tavLst>
                                    </p:anim>
                                    <p:animEffect transition="in" filter="fade">
                                      <p:cBhvr>
                                        <p:cTn id="13" dur="1000"/>
                                        <p:tgtEl>
                                          <p:spTgt spid="74"/>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112"/>
                                        </p:tgtEl>
                                        <p:attrNameLst>
                                          <p:attrName>style.visibility</p:attrName>
                                        </p:attrNameLst>
                                      </p:cBhvr>
                                      <p:to>
                                        <p:strVal val="visible"/>
                                      </p:to>
                                    </p:set>
                                    <p:animEffect transition="in" filter="fade">
                                      <p:cBhvr>
                                        <p:cTn id="16" dur="1000"/>
                                        <p:tgtEl>
                                          <p:spTgt spid="112"/>
                                        </p:tgtEl>
                                      </p:cBhvr>
                                    </p:animEffect>
                                    <p:anim calcmode="lin" valueType="num">
                                      <p:cBhvr>
                                        <p:cTn id="17" dur="1000" fill="hold"/>
                                        <p:tgtEl>
                                          <p:spTgt spid="112"/>
                                        </p:tgtEl>
                                        <p:attrNameLst>
                                          <p:attrName>ppt_x</p:attrName>
                                        </p:attrNameLst>
                                      </p:cBhvr>
                                      <p:tavLst>
                                        <p:tav tm="0">
                                          <p:val>
                                            <p:strVal val="#ppt_x"/>
                                          </p:val>
                                        </p:tav>
                                        <p:tav tm="100000">
                                          <p:val>
                                            <p:strVal val="#ppt_x"/>
                                          </p:val>
                                        </p:tav>
                                      </p:tavLst>
                                    </p:anim>
                                    <p:anim calcmode="lin" valueType="num">
                                      <p:cBhvr>
                                        <p:cTn id="18" dur="1000" fill="hold"/>
                                        <p:tgtEl>
                                          <p:spTgt spid="1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8" presetClass="entr" presetSubtype="12" fill="hold" grpId="0" nodeType="afterEffect">
                                  <p:stCondLst>
                                    <p:cond delay="0"/>
                                  </p:stCondLst>
                                  <p:childTnLst>
                                    <p:set>
                                      <p:cBhvr>
                                        <p:cTn id="21" dur="1" fill="hold">
                                          <p:stCondLst>
                                            <p:cond delay="0"/>
                                          </p:stCondLst>
                                        </p:cTn>
                                        <p:tgtEl>
                                          <p:spTgt spid="8226"/>
                                        </p:tgtEl>
                                        <p:attrNameLst>
                                          <p:attrName>style.visibility</p:attrName>
                                        </p:attrNameLst>
                                      </p:cBhvr>
                                      <p:to>
                                        <p:strVal val="visible"/>
                                      </p:to>
                                    </p:set>
                                    <p:animEffect transition="in" filter="strips(downLeft)">
                                      <p:cBhvr>
                                        <p:cTn id="22" dur="500"/>
                                        <p:tgtEl>
                                          <p:spTgt spid="8226"/>
                                        </p:tgtEl>
                                      </p:cBhvr>
                                    </p:animEffect>
                                  </p:childTnLst>
                                </p:cTn>
                              </p:par>
                              <p:par>
                                <p:cTn id="23" presetID="18" presetClass="entr" presetSubtype="6" fill="hold" grpId="0" nodeType="withEffect">
                                  <p:stCondLst>
                                    <p:cond delay="400"/>
                                  </p:stCondLst>
                                  <p:childTnLst>
                                    <p:set>
                                      <p:cBhvr>
                                        <p:cTn id="24" dur="1" fill="hold">
                                          <p:stCondLst>
                                            <p:cond delay="0"/>
                                          </p:stCondLst>
                                        </p:cTn>
                                        <p:tgtEl>
                                          <p:spTgt spid="149"/>
                                        </p:tgtEl>
                                        <p:attrNameLst>
                                          <p:attrName>style.visibility</p:attrName>
                                        </p:attrNameLst>
                                      </p:cBhvr>
                                      <p:to>
                                        <p:strVal val="visible"/>
                                      </p:to>
                                    </p:set>
                                    <p:animEffect transition="in" filter="strips(downRight)">
                                      <p:cBhvr>
                                        <p:cTn id="25" dur="1000"/>
                                        <p:tgtEl>
                                          <p:spTgt spid="149"/>
                                        </p:tgtEl>
                                      </p:cBhvr>
                                    </p:animEffect>
                                  </p:childTnLst>
                                </p:cTn>
                              </p:par>
                            </p:childTnLst>
                          </p:cTn>
                        </p:par>
                        <p:par>
                          <p:cTn id="26" fill="hold">
                            <p:stCondLst>
                              <p:cond delay="3400"/>
                            </p:stCondLst>
                            <p:childTnLst>
                              <p:par>
                                <p:cTn id="27" presetID="53" presetClass="entr" presetSubtype="16" fill="hold" grpId="0" nodeType="afterEffect">
                                  <p:stCondLst>
                                    <p:cond delay="0"/>
                                  </p:stCondLst>
                                  <p:childTnLst>
                                    <p:set>
                                      <p:cBhvr>
                                        <p:cTn id="28" dur="1" fill="hold">
                                          <p:stCondLst>
                                            <p:cond delay="0"/>
                                          </p:stCondLst>
                                        </p:cTn>
                                        <p:tgtEl>
                                          <p:spTgt spid="75"/>
                                        </p:tgtEl>
                                        <p:attrNameLst>
                                          <p:attrName>style.visibility</p:attrName>
                                        </p:attrNameLst>
                                      </p:cBhvr>
                                      <p:to>
                                        <p:strVal val="visible"/>
                                      </p:to>
                                    </p:set>
                                    <p:anim calcmode="lin" valueType="num">
                                      <p:cBhvr>
                                        <p:cTn id="29" dur="1000" fill="hold"/>
                                        <p:tgtEl>
                                          <p:spTgt spid="75"/>
                                        </p:tgtEl>
                                        <p:attrNameLst>
                                          <p:attrName>ppt_w</p:attrName>
                                        </p:attrNameLst>
                                      </p:cBhvr>
                                      <p:tavLst>
                                        <p:tav tm="0">
                                          <p:val>
                                            <p:fltVal val="0"/>
                                          </p:val>
                                        </p:tav>
                                        <p:tav tm="100000">
                                          <p:val>
                                            <p:strVal val="#ppt_w"/>
                                          </p:val>
                                        </p:tav>
                                      </p:tavLst>
                                    </p:anim>
                                    <p:anim calcmode="lin" valueType="num">
                                      <p:cBhvr>
                                        <p:cTn id="30" dur="1000" fill="hold"/>
                                        <p:tgtEl>
                                          <p:spTgt spid="75"/>
                                        </p:tgtEl>
                                        <p:attrNameLst>
                                          <p:attrName>ppt_h</p:attrName>
                                        </p:attrNameLst>
                                      </p:cBhvr>
                                      <p:tavLst>
                                        <p:tav tm="0">
                                          <p:val>
                                            <p:fltVal val="0"/>
                                          </p:val>
                                        </p:tav>
                                        <p:tav tm="100000">
                                          <p:val>
                                            <p:strVal val="#ppt_h"/>
                                          </p:val>
                                        </p:tav>
                                      </p:tavLst>
                                    </p:anim>
                                    <p:animEffect transition="in" filter="fade">
                                      <p:cBhvr>
                                        <p:cTn id="31" dur="1000"/>
                                        <p:tgtEl>
                                          <p:spTgt spid="75"/>
                                        </p:tgtEl>
                                      </p:cBhvr>
                                    </p:animEffect>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000"/>
                                        <p:tgtEl>
                                          <p:spTgt spid="111"/>
                                        </p:tgtEl>
                                      </p:cBhvr>
                                    </p:animEffect>
                                    <p:anim calcmode="lin" valueType="num">
                                      <p:cBhvr>
                                        <p:cTn id="35" dur="1000" fill="hold"/>
                                        <p:tgtEl>
                                          <p:spTgt spid="111"/>
                                        </p:tgtEl>
                                        <p:attrNameLst>
                                          <p:attrName>ppt_x</p:attrName>
                                        </p:attrNameLst>
                                      </p:cBhvr>
                                      <p:tavLst>
                                        <p:tav tm="0">
                                          <p:val>
                                            <p:strVal val="#ppt_x"/>
                                          </p:val>
                                        </p:tav>
                                        <p:tav tm="100000">
                                          <p:val>
                                            <p:strVal val="#ppt_x"/>
                                          </p:val>
                                        </p:tav>
                                      </p:tavLst>
                                    </p:anim>
                                    <p:anim calcmode="lin" valueType="num">
                                      <p:cBhvr>
                                        <p:cTn id="36" dur="10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400"/>
                            </p:stCondLst>
                            <p:childTnLst>
                              <p:par>
                                <p:cTn id="38" presetID="22" presetClass="entr" presetSubtype="1" fill="hold" grpId="0" nodeType="afterEffect">
                                  <p:stCondLst>
                                    <p:cond delay="0"/>
                                  </p:stCondLst>
                                  <p:childTnLst>
                                    <p:set>
                                      <p:cBhvr>
                                        <p:cTn id="39" dur="1" fill="hold">
                                          <p:stCondLst>
                                            <p:cond delay="0"/>
                                          </p:stCondLst>
                                        </p:cTn>
                                        <p:tgtEl>
                                          <p:spTgt spid="121"/>
                                        </p:tgtEl>
                                        <p:attrNameLst>
                                          <p:attrName>style.visibility</p:attrName>
                                        </p:attrNameLst>
                                      </p:cBhvr>
                                      <p:to>
                                        <p:strVal val="visible"/>
                                      </p:to>
                                    </p:set>
                                    <p:animEffect transition="in" filter="wipe(up)">
                                      <p:cBhvr>
                                        <p:cTn id="40" dur="500"/>
                                        <p:tgtEl>
                                          <p:spTgt spid="121"/>
                                        </p:tgtEl>
                                      </p:cBhvr>
                                    </p:animEffect>
                                  </p:childTnLst>
                                </p:cTn>
                              </p:par>
                              <p:par>
                                <p:cTn id="41" presetID="18" presetClass="entr" presetSubtype="3" fill="hold" grpId="0" nodeType="withEffect">
                                  <p:stCondLst>
                                    <p:cond delay="400"/>
                                  </p:stCondLst>
                                  <p:childTnLst>
                                    <p:set>
                                      <p:cBhvr>
                                        <p:cTn id="42" dur="1" fill="hold">
                                          <p:stCondLst>
                                            <p:cond delay="0"/>
                                          </p:stCondLst>
                                        </p:cTn>
                                        <p:tgtEl>
                                          <p:spTgt spid="122"/>
                                        </p:tgtEl>
                                        <p:attrNameLst>
                                          <p:attrName>style.visibility</p:attrName>
                                        </p:attrNameLst>
                                      </p:cBhvr>
                                      <p:to>
                                        <p:strVal val="visible"/>
                                      </p:to>
                                    </p:set>
                                    <p:animEffect transition="in" filter="strips(upRight)">
                                      <p:cBhvr>
                                        <p:cTn id="43" dur="1000"/>
                                        <p:tgtEl>
                                          <p:spTgt spid="122"/>
                                        </p:tgtEl>
                                      </p:cBhvr>
                                    </p:animEffect>
                                  </p:childTnLst>
                                </p:cTn>
                              </p:par>
                            </p:childTnLst>
                          </p:cTn>
                        </p:par>
                        <p:par>
                          <p:cTn id="44" fill="hold">
                            <p:stCondLst>
                              <p:cond delay="5800"/>
                            </p:stCondLst>
                            <p:childTnLst>
                              <p:par>
                                <p:cTn id="45" presetID="53" presetClass="entr" presetSubtype="16" fill="hold" grpId="0"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1000" fill="hold"/>
                                        <p:tgtEl>
                                          <p:spTgt spid="82"/>
                                        </p:tgtEl>
                                        <p:attrNameLst>
                                          <p:attrName>ppt_w</p:attrName>
                                        </p:attrNameLst>
                                      </p:cBhvr>
                                      <p:tavLst>
                                        <p:tav tm="0">
                                          <p:val>
                                            <p:fltVal val="0"/>
                                          </p:val>
                                        </p:tav>
                                        <p:tav tm="100000">
                                          <p:val>
                                            <p:strVal val="#ppt_w"/>
                                          </p:val>
                                        </p:tav>
                                      </p:tavLst>
                                    </p:anim>
                                    <p:anim calcmode="lin" valueType="num">
                                      <p:cBhvr>
                                        <p:cTn id="48" dur="1000" fill="hold"/>
                                        <p:tgtEl>
                                          <p:spTgt spid="82"/>
                                        </p:tgtEl>
                                        <p:attrNameLst>
                                          <p:attrName>ppt_h</p:attrName>
                                        </p:attrNameLst>
                                      </p:cBhvr>
                                      <p:tavLst>
                                        <p:tav tm="0">
                                          <p:val>
                                            <p:fltVal val="0"/>
                                          </p:val>
                                        </p:tav>
                                        <p:tav tm="100000">
                                          <p:val>
                                            <p:strVal val="#ppt_h"/>
                                          </p:val>
                                        </p:tav>
                                      </p:tavLst>
                                    </p:anim>
                                    <p:animEffect transition="in" filter="fade">
                                      <p:cBhvr>
                                        <p:cTn id="49" dur="1000"/>
                                        <p:tgtEl>
                                          <p:spTgt spid="82"/>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115"/>
                                        </p:tgtEl>
                                        <p:attrNameLst>
                                          <p:attrName>style.visibility</p:attrName>
                                        </p:attrNameLst>
                                      </p:cBhvr>
                                      <p:to>
                                        <p:strVal val="visible"/>
                                      </p:to>
                                    </p:set>
                                    <p:animEffect transition="in" filter="fade">
                                      <p:cBhvr>
                                        <p:cTn id="52" dur="1000"/>
                                        <p:tgtEl>
                                          <p:spTgt spid="115"/>
                                        </p:tgtEl>
                                      </p:cBhvr>
                                    </p:animEffect>
                                    <p:anim calcmode="lin" valueType="num">
                                      <p:cBhvr>
                                        <p:cTn id="53" dur="1000" fill="hold"/>
                                        <p:tgtEl>
                                          <p:spTgt spid="115"/>
                                        </p:tgtEl>
                                        <p:attrNameLst>
                                          <p:attrName>ppt_x</p:attrName>
                                        </p:attrNameLst>
                                      </p:cBhvr>
                                      <p:tavLst>
                                        <p:tav tm="0">
                                          <p:val>
                                            <p:strVal val="#ppt_x"/>
                                          </p:val>
                                        </p:tav>
                                        <p:tav tm="100000">
                                          <p:val>
                                            <p:strVal val="#ppt_x"/>
                                          </p:val>
                                        </p:tav>
                                      </p:tavLst>
                                    </p:anim>
                                    <p:anim calcmode="lin" valueType="num">
                                      <p:cBhvr>
                                        <p:cTn id="54" dur="1000" fill="hold"/>
                                        <p:tgtEl>
                                          <p:spTgt spid="115"/>
                                        </p:tgtEl>
                                        <p:attrNameLst>
                                          <p:attrName>ppt_y</p:attrName>
                                        </p:attrNameLst>
                                      </p:cBhvr>
                                      <p:tavLst>
                                        <p:tav tm="0">
                                          <p:val>
                                            <p:strVal val="#ppt_y-.1"/>
                                          </p:val>
                                        </p:tav>
                                        <p:tav tm="100000">
                                          <p:val>
                                            <p:strVal val="#ppt_y"/>
                                          </p:val>
                                        </p:tav>
                                      </p:tavLst>
                                    </p:anim>
                                  </p:childTnLst>
                                </p:cTn>
                              </p:par>
                            </p:childTnLst>
                          </p:cTn>
                        </p:par>
                        <p:par>
                          <p:cTn id="55" fill="hold">
                            <p:stCondLst>
                              <p:cond delay="6800"/>
                            </p:stCondLst>
                            <p:childTnLst>
                              <p:par>
                                <p:cTn id="56" presetID="22" presetClass="entr" presetSubtype="1"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ipe(up)">
                                      <p:cBhvr>
                                        <p:cTn id="58" dur="500"/>
                                        <p:tgtEl>
                                          <p:spTgt spid="72"/>
                                        </p:tgtEl>
                                      </p:cBhvr>
                                    </p:animEffect>
                                  </p:childTnLst>
                                </p:cTn>
                              </p:par>
                              <p:par>
                                <p:cTn id="59" presetID="18" presetClass="entr" presetSubtype="3" fill="hold" grpId="0" nodeType="withEffect">
                                  <p:stCondLst>
                                    <p:cond delay="400"/>
                                  </p:stCondLst>
                                  <p:childTnLst>
                                    <p:set>
                                      <p:cBhvr>
                                        <p:cTn id="60" dur="1" fill="hold">
                                          <p:stCondLst>
                                            <p:cond delay="0"/>
                                          </p:stCondLst>
                                        </p:cTn>
                                        <p:tgtEl>
                                          <p:spTgt spid="73"/>
                                        </p:tgtEl>
                                        <p:attrNameLst>
                                          <p:attrName>style.visibility</p:attrName>
                                        </p:attrNameLst>
                                      </p:cBhvr>
                                      <p:to>
                                        <p:strVal val="visible"/>
                                      </p:to>
                                    </p:set>
                                    <p:animEffect transition="in" filter="strips(upRight)">
                                      <p:cBhvr>
                                        <p:cTn id="61" dur="1000"/>
                                        <p:tgtEl>
                                          <p:spTgt spid="73"/>
                                        </p:tgtEl>
                                      </p:cBhvr>
                                    </p:animEffect>
                                  </p:childTnLst>
                                </p:cTn>
                              </p:par>
                            </p:childTnLst>
                          </p:cTn>
                        </p:par>
                        <p:par>
                          <p:cTn id="62" fill="hold">
                            <p:stCondLst>
                              <p:cond delay="8200"/>
                            </p:stCondLst>
                            <p:childTnLst>
                              <p:par>
                                <p:cTn id="63" presetID="53" presetClass="entr" presetSubtype="16"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1000" fill="hold"/>
                                        <p:tgtEl>
                                          <p:spTgt spid="90"/>
                                        </p:tgtEl>
                                        <p:attrNameLst>
                                          <p:attrName>ppt_w</p:attrName>
                                        </p:attrNameLst>
                                      </p:cBhvr>
                                      <p:tavLst>
                                        <p:tav tm="0">
                                          <p:val>
                                            <p:fltVal val="0"/>
                                          </p:val>
                                        </p:tav>
                                        <p:tav tm="100000">
                                          <p:val>
                                            <p:strVal val="#ppt_w"/>
                                          </p:val>
                                        </p:tav>
                                      </p:tavLst>
                                    </p:anim>
                                    <p:anim calcmode="lin" valueType="num">
                                      <p:cBhvr>
                                        <p:cTn id="66" dur="1000" fill="hold"/>
                                        <p:tgtEl>
                                          <p:spTgt spid="90"/>
                                        </p:tgtEl>
                                        <p:attrNameLst>
                                          <p:attrName>ppt_h</p:attrName>
                                        </p:attrNameLst>
                                      </p:cBhvr>
                                      <p:tavLst>
                                        <p:tav tm="0">
                                          <p:val>
                                            <p:fltVal val="0"/>
                                          </p:val>
                                        </p:tav>
                                        <p:tav tm="100000">
                                          <p:val>
                                            <p:strVal val="#ppt_h"/>
                                          </p:val>
                                        </p:tav>
                                      </p:tavLst>
                                    </p:anim>
                                    <p:animEffect transition="in" filter="fade">
                                      <p:cBhvr>
                                        <p:cTn id="67" dur="1000"/>
                                        <p:tgtEl>
                                          <p:spTgt spid="90"/>
                                        </p:tgtEl>
                                      </p:cBhvr>
                                    </p:animEffect>
                                  </p:childTnLst>
                                </p:cTn>
                              </p:par>
                              <p:par>
                                <p:cTn id="68" presetID="47" presetClass="entr" presetSubtype="0" fill="hold" grpId="0" nodeType="withEffect">
                                  <p:stCondLst>
                                    <p:cond delay="0"/>
                                  </p:stCondLst>
                                  <p:childTnLst>
                                    <p:set>
                                      <p:cBhvr>
                                        <p:cTn id="69" dur="1" fill="hold">
                                          <p:stCondLst>
                                            <p:cond delay="0"/>
                                          </p:stCondLst>
                                        </p:cTn>
                                        <p:tgtEl>
                                          <p:spTgt spid="114"/>
                                        </p:tgtEl>
                                        <p:attrNameLst>
                                          <p:attrName>style.visibility</p:attrName>
                                        </p:attrNameLst>
                                      </p:cBhvr>
                                      <p:to>
                                        <p:strVal val="visible"/>
                                      </p:to>
                                    </p:set>
                                    <p:animEffect transition="in" filter="fade">
                                      <p:cBhvr>
                                        <p:cTn id="70" dur="1000"/>
                                        <p:tgtEl>
                                          <p:spTgt spid="114"/>
                                        </p:tgtEl>
                                      </p:cBhvr>
                                    </p:animEffect>
                                    <p:anim calcmode="lin" valueType="num">
                                      <p:cBhvr>
                                        <p:cTn id="71" dur="1000" fill="hold"/>
                                        <p:tgtEl>
                                          <p:spTgt spid="114"/>
                                        </p:tgtEl>
                                        <p:attrNameLst>
                                          <p:attrName>ppt_x</p:attrName>
                                        </p:attrNameLst>
                                      </p:cBhvr>
                                      <p:tavLst>
                                        <p:tav tm="0">
                                          <p:val>
                                            <p:strVal val="#ppt_x"/>
                                          </p:val>
                                        </p:tav>
                                        <p:tav tm="100000">
                                          <p:val>
                                            <p:strVal val="#ppt_x"/>
                                          </p:val>
                                        </p:tav>
                                      </p:tavLst>
                                    </p:anim>
                                    <p:anim calcmode="lin" valueType="num">
                                      <p:cBhvr>
                                        <p:cTn id="72"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8226" grpId="0" animBg="1"/>
      <p:bldP spid="149" grpId="0" animBg="1"/>
      <p:bldP spid="114" grpId="0"/>
      <p:bldP spid="72" grpId="0" animBg="1"/>
      <p:bldP spid="73" grpId="0" animBg="1"/>
      <p:bldP spid="115" grpId="0"/>
      <p:bldP spid="111" grpId="0"/>
      <p:bldP spid="121" grpId="0" animBg="1"/>
      <p:bldP spid="122" grpId="0" animBg="1"/>
      <p:bldP spid="123" grpId="0"/>
      <p:bldP spid="90" grpId="0" animBg="1"/>
      <p:bldP spid="82" grpId="0" animBg="1"/>
      <p:bldP spid="75" grpId="0" animBg="1"/>
      <p:bldP spid="7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38100">
            <a:solidFill>
              <a:srgbClr val="0050A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76469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Hexagon 17">
            <a:extLst>
              <a:ext uri="{FF2B5EF4-FFF2-40B4-BE49-F238E27FC236}">
                <a16:creationId xmlns:a16="http://schemas.microsoft.com/office/drawing/2014/main" id="{C04B31D8-6FCF-4229-AB53-3DC9084E6BC7}"/>
              </a:ext>
            </a:extLst>
          </p:cNvPr>
          <p:cNvSpPr>
            <a:spLocks noChangeAspect="1"/>
          </p:cNvSpPr>
          <p:nvPr/>
        </p:nvSpPr>
        <p:spPr>
          <a:xfrm rot="16200000">
            <a:off x="2514186" y="2237748"/>
            <a:ext cx="2560320" cy="2134428"/>
          </a:xfrm>
          <a:prstGeom prst="hexagon">
            <a:avLst>
              <a:gd name="adj" fmla="val 32188"/>
              <a:gd name="vf" fmla="val 115470"/>
            </a:avLst>
          </a:prstGeom>
          <a:solidFill>
            <a:srgbClr val="239BD3"/>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9" name="Hexagon 18">
            <a:extLst>
              <a:ext uri="{FF2B5EF4-FFF2-40B4-BE49-F238E27FC236}">
                <a16:creationId xmlns:a16="http://schemas.microsoft.com/office/drawing/2014/main" id="{94FF3BB5-F2F0-4805-8A46-FCD6E41B89A9}"/>
              </a:ext>
            </a:extLst>
          </p:cNvPr>
          <p:cNvSpPr>
            <a:spLocks noChangeAspect="1"/>
          </p:cNvSpPr>
          <p:nvPr/>
        </p:nvSpPr>
        <p:spPr>
          <a:xfrm rot="16200000">
            <a:off x="7177626" y="2146308"/>
            <a:ext cx="2560320" cy="2134428"/>
          </a:xfrm>
          <a:prstGeom prst="hexagon">
            <a:avLst>
              <a:gd name="adj" fmla="val 32188"/>
              <a:gd name="vf" fmla="val 115470"/>
            </a:avLst>
          </a:prstGeom>
          <a:solidFill>
            <a:srgbClr val="0967B9"/>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0" name="Hexagon 19">
            <a:extLst>
              <a:ext uri="{FF2B5EF4-FFF2-40B4-BE49-F238E27FC236}">
                <a16:creationId xmlns:a16="http://schemas.microsoft.com/office/drawing/2014/main" id="{B1BCF1CD-A519-4A98-9444-34D2D68EE19B}"/>
              </a:ext>
            </a:extLst>
          </p:cNvPr>
          <p:cNvSpPr>
            <a:spLocks noChangeAspect="1"/>
          </p:cNvSpPr>
          <p:nvPr/>
        </p:nvSpPr>
        <p:spPr>
          <a:xfrm rot="16200000">
            <a:off x="9463626" y="2146308"/>
            <a:ext cx="2560320" cy="2134428"/>
          </a:xfrm>
          <a:prstGeom prst="hexagon">
            <a:avLst>
              <a:gd name="adj" fmla="val 32188"/>
              <a:gd name="vf" fmla="val 115470"/>
            </a:avLst>
          </a:prstGeom>
          <a:solidFill>
            <a:srgbClr val="0050AA"/>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 name="Hexagon 1">
            <a:extLst>
              <a:ext uri="{FF2B5EF4-FFF2-40B4-BE49-F238E27FC236}">
                <a16:creationId xmlns:a16="http://schemas.microsoft.com/office/drawing/2014/main" id="{CBFBC0CC-97D9-4120-AF4E-ACB361DAE059}"/>
              </a:ext>
            </a:extLst>
          </p:cNvPr>
          <p:cNvSpPr/>
          <p:nvPr/>
        </p:nvSpPr>
        <p:spPr>
          <a:xfrm rot="16200000">
            <a:off x="3727565" y="2944610"/>
            <a:ext cx="4857964" cy="2206815"/>
          </a:xfrm>
          <a:prstGeom prst="hexagon">
            <a:avLst>
              <a:gd name="adj" fmla="val 32188"/>
              <a:gd name="vf" fmla="val 115470"/>
            </a:avLst>
          </a:prstGeom>
          <a:solidFill>
            <a:srgbClr val="157EBF"/>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 name="Hexagon 6">
            <a:extLst>
              <a:ext uri="{FF2B5EF4-FFF2-40B4-BE49-F238E27FC236}">
                <a16:creationId xmlns:a16="http://schemas.microsoft.com/office/drawing/2014/main" id="{DA7F125A-AB8F-450D-8DAD-AC242CA15BD8}"/>
              </a:ext>
            </a:extLst>
          </p:cNvPr>
          <p:cNvSpPr/>
          <p:nvPr/>
        </p:nvSpPr>
        <p:spPr>
          <a:xfrm rot="16200000">
            <a:off x="4975446" y="1961777"/>
            <a:ext cx="2362200" cy="1969263"/>
          </a:xfrm>
          <a:prstGeom prst="hexagon">
            <a:avLst>
              <a:gd name="adj" fmla="val 32188"/>
              <a:gd name="vf" fmla="val 115470"/>
            </a:avLst>
          </a:prstGeom>
          <a:blipFill dpi="0" rotWithShape="0">
            <a:blip r:embed="rId3"/>
            <a:srcRect/>
            <a:stretch>
              <a:fillRect/>
            </a:stretch>
          </a:blip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Hexagon 8">
            <a:extLst>
              <a:ext uri="{FF2B5EF4-FFF2-40B4-BE49-F238E27FC236}">
                <a16:creationId xmlns:a16="http://schemas.microsoft.com/office/drawing/2014/main" id="{2CCE00A0-285C-4233-9177-7999857CA336}"/>
              </a:ext>
            </a:extLst>
          </p:cNvPr>
          <p:cNvSpPr/>
          <p:nvPr/>
        </p:nvSpPr>
        <p:spPr>
          <a:xfrm rot="16200000">
            <a:off x="2613247" y="2327950"/>
            <a:ext cx="2362200" cy="1969263"/>
          </a:xfrm>
          <a:prstGeom prst="hexagon">
            <a:avLst>
              <a:gd name="adj" fmla="val 32188"/>
              <a:gd name="vf" fmla="val 115470"/>
            </a:avLst>
          </a:prstGeom>
          <a:blipFill dpi="0" rotWithShape="0">
            <a:blip r:embed="rId4"/>
            <a:srcRect/>
            <a:stretch>
              <a:fillRect/>
            </a:stretch>
          </a:blip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Hexagon 9">
            <a:extLst>
              <a:ext uri="{FF2B5EF4-FFF2-40B4-BE49-F238E27FC236}">
                <a16:creationId xmlns:a16="http://schemas.microsoft.com/office/drawing/2014/main" id="{FA17CC49-DB75-41DA-A79B-A8CA13BE67D0}"/>
              </a:ext>
            </a:extLst>
          </p:cNvPr>
          <p:cNvSpPr>
            <a:spLocks noChangeAspect="1"/>
          </p:cNvSpPr>
          <p:nvPr/>
        </p:nvSpPr>
        <p:spPr>
          <a:xfrm rot="16200000">
            <a:off x="228186" y="2237748"/>
            <a:ext cx="2560320" cy="2134428"/>
          </a:xfrm>
          <a:prstGeom prst="hexagon">
            <a:avLst>
              <a:gd name="adj" fmla="val 32188"/>
              <a:gd name="vf" fmla="val 115470"/>
            </a:avLst>
          </a:prstGeom>
          <a:solidFill>
            <a:srgbClr val="36B8E3"/>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 name="Hexagon 10">
            <a:extLst>
              <a:ext uri="{FF2B5EF4-FFF2-40B4-BE49-F238E27FC236}">
                <a16:creationId xmlns:a16="http://schemas.microsoft.com/office/drawing/2014/main" id="{C6B666D6-4522-4B8A-AD94-0C9E9FCB6099}"/>
              </a:ext>
            </a:extLst>
          </p:cNvPr>
          <p:cNvSpPr/>
          <p:nvPr/>
        </p:nvSpPr>
        <p:spPr>
          <a:xfrm rot="16200000">
            <a:off x="7276686" y="2228890"/>
            <a:ext cx="2362200" cy="1969263"/>
          </a:xfrm>
          <a:prstGeom prst="hexagon">
            <a:avLst>
              <a:gd name="adj" fmla="val 32188"/>
              <a:gd name="vf" fmla="val 115470"/>
            </a:avLst>
          </a:prstGeom>
          <a:blipFill dpi="0" rotWithShape="0">
            <a:blip r:embed="rId5"/>
            <a:srcRect/>
            <a:stretch>
              <a:fillRect/>
            </a:stretch>
          </a:blip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 name="Hexagon 11">
            <a:extLst>
              <a:ext uri="{FF2B5EF4-FFF2-40B4-BE49-F238E27FC236}">
                <a16:creationId xmlns:a16="http://schemas.microsoft.com/office/drawing/2014/main" id="{32A11831-EC3E-46AD-B847-B4ABB5A58F88}"/>
              </a:ext>
            </a:extLst>
          </p:cNvPr>
          <p:cNvSpPr/>
          <p:nvPr/>
        </p:nvSpPr>
        <p:spPr>
          <a:xfrm rot="16200000">
            <a:off x="9562686" y="2228890"/>
            <a:ext cx="2362200" cy="1969263"/>
          </a:xfrm>
          <a:prstGeom prst="hexagon">
            <a:avLst>
              <a:gd name="adj" fmla="val 32188"/>
              <a:gd name="vf" fmla="val 115470"/>
            </a:avLst>
          </a:prstGeom>
          <a:blipFill dpi="0" rotWithShape="0">
            <a:blip r:embed="rId6"/>
            <a:srcRect/>
            <a:stretch>
              <a:fillRect/>
            </a:stretch>
          </a:blip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 name="Text Placeholder 3">
            <a:extLst>
              <a:ext uri="{FF2B5EF4-FFF2-40B4-BE49-F238E27FC236}">
                <a16:creationId xmlns:a16="http://schemas.microsoft.com/office/drawing/2014/main" id="{81F843C8-12CF-4A8D-9B5E-C9F6FF3B3D32}"/>
              </a:ext>
            </a:extLst>
          </p:cNvPr>
          <p:cNvSpPr txBox="1">
            <a:spLocks/>
          </p:cNvSpPr>
          <p:nvPr/>
        </p:nvSpPr>
        <p:spPr>
          <a:xfrm>
            <a:off x="624426" y="4798068"/>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600" b="0" dirty="0">
                <a:solidFill>
                  <a:srgbClr val="454545"/>
                </a:solidFill>
                <a:latin typeface="Bernard MT Condensed" panose="02050806060905020404" pitchFamily="18" charset="0"/>
              </a:rPr>
              <a:t>Jane Doe</a:t>
            </a:r>
          </a:p>
        </p:txBody>
      </p:sp>
      <p:sp>
        <p:nvSpPr>
          <p:cNvPr id="14" name="Text Placeholder 3">
            <a:extLst>
              <a:ext uri="{FF2B5EF4-FFF2-40B4-BE49-F238E27FC236}">
                <a16:creationId xmlns:a16="http://schemas.microsoft.com/office/drawing/2014/main" id="{DABE2FEE-6AF2-4DE1-BBE9-DAA725D970F9}"/>
              </a:ext>
            </a:extLst>
          </p:cNvPr>
          <p:cNvSpPr txBox="1">
            <a:spLocks/>
          </p:cNvSpPr>
          <p:nvPr/>
        </p:nvSpPr>
        <p:spPr>
          <a:xfrm flipH="1">
            <a:off x="601567" y="5234917"/>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54545"/>
                </a:solidFill>
                <a:latin typeface="Bernard MT Condensed" panose="02050806060905020404" pitchFamily="18" charset="0"/>
              </a:rPr>
              <a:t>Lorem Ipsum Dolor</a:t>
            </a:r>
          </a:p>
        </p:txBody>
      </p:sp>
      <p:cxnSp>
        <p:nvCxnSpPr>
          <p:cNvPr id="15" name="Straight Connector 14">
            <a:extLst>
              <a:ext uri="{FF2B5EF4-FFF2-40B4-BE49-F238E27FC236}">
                <a16:creationId xmlns:a16="http://schemas.microsoft.com/office/drawing/2014/main" id="{BE48C7DF-68CD-45FB-B0D6-35FD7AC66EE7}"/>
              </a:ext>
            </a:extLst>
          </p:cNvPr>
          <p:cNvCxnSpPr/>
          <p:nvPr/>
        </p:nvCxnSpPr>
        <p:spPr>
          <a:xfrm>
            <a:off x="715866" y="5143954"/>
            <a:ext cx="1645920" cy="2117"/>
          </a:xfrm>
          <a:prstGeom prst="line">
            <a:avLst/>
          </a:prstGeom>
          <a:ln w="19050">
            <a:solidFill>
              <a:srgbClr val="454545"/>
            </a:solidFill>
            <a:prstDash val="sysDot"/>
          </a:ln>
        </p:spPr>
        <p:style>
          <a:lnRef idx="1">
            <a:schemeClr val="accent1"/>
          </a:lnRef>
          <a:fillRef idx="0">
            <a:schemeClr val="accent1"/>
          </a:fillRef>
          <a:effectRef idx="0">
            <a:schemeClr val="accent1"/>
          </a:effectRef>
          <a:fontRef idx="minor">
            <a:schemeClr val="tx1"/>
          </a:fontRef>
        </p:style>
      </p:cxnSp>
      <p:sp>
        <p:nvSpPr>
          <p:cNvPr id="16" name="Text Placeholder 3">
            <a:extLst>
              <a:ext uri="{FF2B5EF4-FFF2-40B4-BE49-F238E27FC236}">
                <a16:creationId xmlns:a16="http://schemas.microsoft.com/office/drawing/2014/main" id="{21FE478A-576C-4875-93C0-CA8AFEA57AFC}"/>
              </a:ext>
            </a:extLst>
          </p:cNvPr>
          <p:cNvSpPr txBox="1">
            <a:spLocks/>
          </p:cNvSpPr>
          <p:nvPr/>
        </p:nvSpPr>
        <p:spPr>
          <a:xfrm>
            <a:off x="464407" y="5610762"/>
            <a:ext cx="2103120" cy="689707"/>
          </a:xfrm>
          <a:prstGeom prst="rect">
            <a:avLst/>
          </a:prstGeom>
        </p:spPr>
        <p:txBody>
          <a:bodyPr wrap="square" lIns="0" tIns="0" rIns="0" bIns="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rgbClr val="454545"/>
                </a:solidFill>
                <a:latin typeface="Candara" panose="020E0502030303020204" pitchFamily="34" charset="0"/>
              </a:rPr>
              <a:t>Lorem ipsum dolor sit amet, consectetur adipiscing elit, sed do eiusmod tempor incididunt ut labore et dolore.</a:t>
            </a:r>
          </a:p>
        </p:txBody>
      </p:sp>
      <p:sp>
        <p:nvSpPr>
          <p:cNvPr id="17" name="Hexagon 16">
            <a:extLst>
              <a:ext uri="{FF2B5EF4-FFF2-40B4-BE49-F238E27FC236}">
                <a16:creationId xmlns:a16="http://schemas.microsoft.com/office/drawing/2014/main" id="{B274657F-D7B4-4FEB-B418-3D5366F21B89}"/>
              </a:ext>
            </a:extLst>
          </p:cNvPr>
          <p:cNvSpPr/>
          <p:nvPr/>
        </p:nvSpPr>
        <p:spPr>
          <a:xfrm rot="16200000">
            <a:off x="327430" y="2327950"/>
            <a:ext cx="2362200" cy="1969263"/>
          </a:xfrm>
          <a:prstGeom prst="hexagon">
            <a:avLst>
              <a:gd name="adj" fmla="val 32188"/>
              <a:gd name="vf" fmla="val 115470"/>
            </a:avLst>
          </a:prstGeom>
          <a:blipFill dpi="0" rotWithShape="0">
            <a:blip r:embed="rId7"/>
            <a:srcRect/>
            <a:stretch>
              <a:fillRect/>
            </a:stretch>
          </a:blip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2" name="Text Placeholder 3">
            <a:extLst>
              <a:ext uri="{FF2B5EF4-FFF2-40B4-BE49-F238E27FC236}">
                <a16:creationId xmlns:a16="http://schemas.microsoft.com/office/drawing/2014/main" id="{D2971AC8-FE08-456B-86E2-435AED4F9C69}"/>
              </a:ext>
            </a:extLst>
          </p:cNvPr>
          <p:cNvSpPr txBox="1">
            <a:spLocks/>
          </p:cNvSpPr>
          <p:nvPr/>
        </p:nvSpPr>
        <p:spPr>
          <a:xfrm>
            <a:off x="2902805" y="4798068"/>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600" b="0" dirty="0">
                <a:solidFill>
                  <a:srgbClr val="454545"/>
                </a:solidFill>
                <a:latin typeface="Bernard MT Condensed" panose="02050806060905020404" pitchFamily="18" charset="0"/>
              </a:rPr>
              <a:t>John Doe</a:t>
            </a:r>
          </a:p>
        </p:txBody>
      </p:sp>
      <p:sp>
        <p:nvSpPr>
          <p:cNvPr id="23" name="Text Placeholder 3">
            <a:extLst>
              <a:ext uri="{FF2B5EF4-FFF2-40B4-BE49-F238E27FC236}">
                <a16:creationId xmlns:a16="http://schemas.microsoft.com/office/drawing/2014/main" id="{89E43E1D-760C-457E-BF25-C16B35397300}"/>
              </a:ext>
            </a:extLst>
          </p:cNvPr>
          <p:cNvSpPr txBox="1">
            <a:spLocks/>
          </p:cNvSpPr>
          <p:nvPr/>
        </p:nvSpPr>
        <p:spPr>
          <a:xfrm flipH="1">
            <a:off x="2879946" y="5234917"/>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54545"/>
                </a:solidFill>
                <a:latin typeface="Bernard MT Condensed" panose="02050806060905020404" pitchFamily="18" charset="0"/>
              </a:rPr>
              <a:t>Lorem Ipsum Dolor</a:t>
            </a:r>
          </a:p>
        </p:txBody>
      </p:sp>
      <p:cxnSp>
        <p:nvCxnSpPr>
          <p:cNvPr id="24" name="Straight Connector 23">
            <a:extLst>
              <a:ext uri="{FF2B5EF4-FFF2-40B4-BE49-F238E27FC236}">
                <a16:creationId xmlns:a16="http://schemas.microsoft.com/office/drawing/2014/main" id="{2521AB14-347D-4CA6-95ED-C4345E97D396}"/>
              </a:ext>
            </a:extLst>
          </p:cNvPr>
          <p:cNvCxnSpPr/>
          <p:nvPr/>
        </p:nvCxnSpPr>
        <p:spPr>
          <a:xfrm>
            <a:off x="2994245" y="5143954"/>
            <a:ext cx="1645920" cy="2117"/>
          </a:xfrm>
          <a:prstGeom prst="line">
            <a:avLst/>
          </a:prstGeom>
          <a:ln w="19050">
            <a:solidFill>
              <a:srgbClr val="454545"/>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3">
            <a:extLst>
              <a:ext uri="{FF2B5EF4-FFF2-40B4-BE49-F238E27FC236}">
                <a16:creationId xmlns:a16="http://schemas.microsoft.com/office/drawing/2014/main" id="{5B7BF162-8E22-42A3-A54F-D63FBC827867}"/>
              </a:ext>
            </a:extLst>
          </p:cNvPr>
          <p:cNvSpPr txBox="1">
            <a:spLocks/>
          </p:cNvSpPr>
          <p:nvPr/>
        </p:nvSpPr>
        <p:spPr>
          <a:xfrm>
            <a:off x="2742786" y="5610762"/>
            <a:ext cx="2103120" cy="689707"/>
          </a:xfrm>
          <a:prstGeom prst="rect">
            <a:avLst/>
          </a:prstGeom>
        </p:spPr>
        <p:txBody>
          <a:bodyPr wrap="square" lIns="0" tIns="0" rIns="0" bIns="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rgbClr val="454545"/>
                </a:solidFill>
                <a:latin typeface="Candara" panose="020E0502030303020204" pitchFamily="34" charset="0"/>
              </a:rPr>
              <a:t>Lorem ipsum dolor sit amet, consectetur adipiscing elit, sed do eiusmod tempor incididunt ut labore et dolore.</a:t>
            </a:r>
          </a:p>
        </p:txBody>
      </p:sp>
      <p:sp>
        <p:nvSpPr>
          <p:cNvPr id="27" name="Text Placeholder 3">
            <a:extLst>
              <a:ext uri="{FF2B5EF4-FFF2-40B4-BE49-F238E27FC236}">
                <a16:creationId xmlns:a16="http://schemas.microsoft.com/office/drawing/2014/main" id="{CE27A5FC-4D81-4412-AB76-EDE981AC11A9}"/>
              </a:ext>
            </a:extLst>
          </p:cNvPr>
          <p:cNvSpPr txBox="1">
            <a:spLocks/>
          </p:cNvSpPr>
          <p:nvPr/>
        </p:nvSpPr>
        <p:spPr>
          <a:xfrm>
            <a:off x="5281738" y="4179509"/>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600" b="0" dirty="0">
                <a:solidFill>
                  <a:schemeClr val="bg1"/>
                </a:solidFill>
                <a:latin typeface="Bernard MT Condensed" panose="02050806060905020404" pitchFamily="18" charset="0"/>
              </a:rPr>
              <a:t>Jane Doe</a:t>
            </a:r>
          </a:p>
        </p:txBody>
      </p:sp>
      <p:sp>
        <p:nvSpPr>
          <p:cNvPr id="28" name="Text Placeholder 3">
            <a:extLst>
              <a:ext uri="{FF2B5EF4-FFF2-40B4-BE49-F238E27FC236}">
                <a16:creationId xmlns:a16="http://schemas.microsoft.com/office/drawing/2014/main" id="{AF3375F6-11C0-4945-8623-F46B8FED1C46}"/>
              </a:ext>
            </a:extLst>
          </p:cNvPr>
          <p:cNvSpPr txBox="1">
            <a:spLocks/>
          </p:cNvSpPr>
          <p:nvPr/>
        </p:nvSpPr>
        <p:spPr>
          <a:xfrm flipH="1">
            <a:off x="5258879" y="4616358"/>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chemeClr val="bg1"/>
                </a:solidFill>
                <a:latin typeface="Bernard MT Condensed" panose="02050806060905020404" pitchFamily="18" charset="0"/>
              </a:rPr>
              <a:t>Lorem Ipsum Dolor</a:t>
            </a:r>
          </a:p>
        </p:txBody>
      </p:sp>
      <p:cxnSp>
        <p:nvCxnSpPr>
          <p:cNvPr id="29" name="Straight Connector 28">
            <a:extLst>
              <a:ext uri="{FF2B5EF4-FFF2-40B4-BE49-F238E27FC236}">
                <a16:creationId xmlns:a16="http://schemas.microsoft.com/office/drawing/2014/main" id="{F4DD7598-2C57-4ED3-B553-F1BE6C323B2D}"/>
              </a:ext>
            </a:extLst>
          </p:cNvPr>
          <p:cNvCxnSpPr/>
          <p:nvPr/>
        </p:nvCxnSpPr>
        <p:spPr>
          <a:xfrm>
            <a:off x="5373178" y="4525395"/>
            <a:ext cx="164592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0" name="Text Placeholder 3">
            <a:extLst>
              <a:ext uri="{FF2B5EF4-FFF2-40B4-BE49-F238E27FC236}">
                <a16:creationId xmlns:a16="http://schemas.microsoft.com/office/drawing/2014/main" id="{27241DB3-7E9E-4095-B549-74FEB51B7ABE}"/>
              </a:ext>
            </a:extLst>
          </p:cNvPr>
          <p:cNvSpPr txBox="1">
            <a:spLocks/>
          </p:cNvSpPr>
          <p:nvPr/>
        </p:nvSpPr>
        <p:spPr>
          <a:xfrm>
            <a:off x="5121719" y="4992203"/>
            <a:ext cx="2103120" cy="689707"/>
          </a:xfrm>
          <a:prstGeom prst="rect">
            <a:avLst/>
          </a:prstGeom>
        </p:spPr>
        <p:txBody>
          <a:bodyPr wrap="square" lIns="0" tIns="0" rIns="0" bIns="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Text Placeholder 3">
            <a:extLst>
              <a:ext uri="{FF2B5EF4-FFF2-40B4-BE49-F238E27FC236}">
                <a16:creationId xmlns:a16="http://schemas.microsoft.com/office/drawing/2014/main" id="{2FEF77BE-9AAB-4E8D-B644-04B47DB5B657}"/>
              </a:ext>
            </a:extLst>
          </p:cNvPr>
          <p:cNvSpPr txBox="1">
            <a:spLocks/>
          </p:cNvSpPr>
          <p:nvPr/>
        </p:nvSpPr>
        <p:spPr>
          <a:xfrm>
            <a:off x="7575389" y="4797512"/>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600" b="0" dirty="0">
                <a:solidFill>
                  <a:srgbClr val="454545"/>
                </a:solidFill>
                <a:latin typeface="Bernard MT Condensed" panose="02050806060905020404" pitchFamily="18" charset="0"/>
              </a:rPr>
              <a:t>John Doe</a:t>
            </a:r>
          </a:p>
        </p:txBody>
      </p:sp>
      <p:sp>
        <p:nvSpPr>
          <p:cNvPr id="33" name="Text Placeholder 3">
            <a:extLst>
              <a:ext uri="{FF2B5EF4-FFF2-40B4-BE49-F238E27FC236}">
                <a16:creationId xmlns:a16="http://schemas.microsoft.com/office/drawing/2014/main" id="{6AE3257D-EE7F-4DA9-9C73-FF820C71A497}"/>
              </a:ext>
            </a:extLst>
          </p:cNvPr>
          <p:cNvSpPr txBox="1">
            <a:spLocks/>
          </p:cNvSpPr>
          <p:nvPr/>
        </p:nvSpPr>
        <p:spPr>
          <a:xfrm flipH="1">
            <a:off x="7552530" y="5234361"/>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54545"/>
                </a:solidFill>
                <a:latin typeface="Bernard MT Condensed" panose="02050806060905020404" pitchFamily="18" charset="0"/>
              </a:rPr>
              <a:t>Lorem Ipsum Dolor</a:t>
            </a:r>
          </a:p>
        </p:txBody>
      </p:sp>
      <p:cxnSp>
        <p:nvCxnSpPr>
          <p:cNvPr id="34" name="Straight Connector 33">
            <a:extLst>
              <a:ext uri="{FF2B5EF4-FFF2-40B4-BE49-F238E27FC236}">
                <a16:creationId xmlns:a16="http://schemas.microsoft.com/office/drawing/2014/main" id="{1C7DA89B-3FBD-4066-A1EE-5AB4A6192643}"/>
              </a:ext>
            </a:extLst>
          </p:cNvPr>
          <p:cNvCxnSpPr/>
          <p:nvPr/>
        </p:nvCxnSpPr>
        <p:spPr>
          <a:xfrm>
            <a:off x="7666829" y="5143398"/>
            <a:ext cx="1645920" cy="2117"/>
          </a:xfrm>
          <a:prstGeom prst="line">
            <a:avLst/>
          </a:prstGeom>
          <a:ln w="19050">
            <a:solidFill>
              <a:srgbClr val="454545"/>
            </a:solidFill>
            <a:prstDash val="sysDot"/>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AF371268-528B-4E8B-B34C-C15D1A4E091C}"/>
              </a:ext>
            </a:extLst>
          </p:cNvPr>
          <p:cNvSpPr txBox="1">
            <a:spLocks/>
          </p:cNvSpPr>
          <p:nvPr/>
        </p:nvSpPr>
        <p:spPr>
          <a:xfrm>
            <a:off x="7415370" y="5610206"/>
            <a:ext cx="2103120" cy="689707"/>
          </a:xfrm>
          <a:prstGeom prst="rect">
            <a:avLst/>
          </a:prstGeom>
        </p:spPr>
        <p:txBody>
          <a:bodyPr wrap="square" lIns="0" tIns="0" rIns="0" bIns="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rgbClr val="454545"/>
                </a:solidFill>
                <a:latin typeface="Candara" panose="020E0502030303020204" pitchFamily="34" charset="0"/>
              </a:rPr>
              <a:t>Lorem ipsum dolor sit amet, consectetur adipiscing elit, sed do eiusmod tempor incididunt ut labore et dolore.</a:t>
            </a:r>
          </a:p>
        </p:txBody>
      </p:sp>
      <p:sp>
        <p:nvSpPr>
          <p:cNvPr id="37" name="Text Placeholder 3">
            <a:extLst>
              <a:ext uri="{FF2B5EF4-FFF2-40B4-BE49-F238E27FC236}">
                <a16:creationId xmlns:a16="http://schemas.microsoft.com/office/drawing/2014/main" id="{A43649C3-4195-4CDC-B163-AC68A96F1DAB}"/>
              </a:ext>
            </a:extLst>
          </p:cNvPr>
          <p:cNvSpPr txBox="1">
            <a:spLocks/>
          </p:cNvSpPr>
          <p:nvPr/>
        </p:nvSpPr>
        <p:spPr>
          <a:xfrm>
            <a:off x="9852245" y="4797512"/>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600" b="0" dirty="0">
                <a:solidFill>
                  <a:srgbClr val="454545"/>
                </a:solidFill>
                <a:latin typeface="Bernard MT Condensed" panose="02050806060905020404" pitchFamily="18" charset="0"/>
              </a:rPr>
              <a:t>John Doe</a:t>
            </a:r>
          </a:p>
        </p:txBody>
      </p:sp>
      <p:sp>
        <p:nvSpPr>
          <p:cNvPr id="38" name="Text Placeholder 3">
            <a:extLst>
              <a:ext uri="{FF2B5EF4-FFF2-40B4-BE49-F238E27FC236}">
                <a16:creationId xmlns:a16="http://schemas.microsoft.com/office/drawing/2014/main" id="{27C5C4C2-DDE2-41AF-9429-6FFCC01BE65C}"/>
              </a:ext>
            </a:extLst>
          </p:cNvPr>
          <p:cNvSpPr txBox="1">
            <a:spLocks/>
          </p:cNvSpPr>
          <p:nvPr/>
        </p:nvSpPr>
        <p:spPr>
          <a:xfrm flipH="1">
            <a:off x="9829386" y="5234361"/>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54545"/>
                </a:solidFill>
                <a:latin typeface="Bernard MT Condensed" panose="02050806060905020404" pitchFamily="18" charset="0"/>
              </a:rPr>
              <a:t>Lorem Ipsum Dolor</a:t>
            </a:r>
          </a:p>
        </p:txBody>
      </p:sp>
      <p:cxnSp>
        <p:nvCxnSpPr>
          <p:cNvPr id="39" name="Straight Connector 38">
            <a:extLst>
              <a:ext uri="{FF2B5EF4-FFF2-40B4-BE49-F238E27FC236}">
                <a16:creationId xmlns:a16="http://schemas.microsoft.com/office/drawing/2014/main" id="{5ADD3DA6-2679-48B2-B609-1F72D8667E7F}"/>
              </a:ext>
            </a:extLst>
          </p:cNvPr>
          <p:cNvCxnSpPr/>
          <p:nvPr/>
        </p:nvCxnSpPr>
        <p:spPr>
          <a:xfrm>
            <a:off x="9943685" y="5143398"/>
            <a:ext cx="1645920" cy="2117"/>
          </a:xfrm>
          <a:prstGeom prst="line">
            <a:avLst/>
          </a:prstGeom>
          <a:ln w="19050">
            <a:solidFill>
              <a:srgbClr val="454545"/>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a:extLst>
              <a:ext uri="{FF2B5EF4-FFF2-40B4-BE49-F238E27FC236}">
                <a16:creationId xmlns:a16="http://schemas.microsoft.com/office/drawing/2014/main" id="{2F14E44F-0F2E-4284-BA9A-112380E9C0F9}"/>
              </a:ext>
            </a:extLst>
          </p:cNvPr>
          <p:cNvSpPr txBox="1">
            <a:spLocks/>
          </p:cNvSpPr>
          <p:nvPr/>
        </p:nvSpPr>
        <p:spPr>
          <a:xfrm>
            <a:off x="9692226" y="5610206"/>
            <a:ext cx="2103120" cy="689707"/>
          </a:xfrm>
          <a:prstGeom prst="rect">
            <a:avLst/>
          </a:prstGeom>
        </p:spPr>
        <p:txBody>
          <a:bodyPr wrap="square" lIns="0" tIns="0" rIns="0" bIns="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rgbClr val="454545"/>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AD621BC7-670B-43CF-ABDC-8A4855AB1C64}"/>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272794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25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50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75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ppt_x"/>
                                          </p:val>
                                        </p:tav>
                                        <p:tav tm="100000">
                                          <p:val>
                                            <p:strVal val="#ppt_x"/>
                                          </p:val>
                                        </p:tav>
                                      </p:tavLst>
                                    </p:anim>
                                    <p:anim calcmode="lin" valueType="num">
                                      <p:cBhvr additive="base">
                                        <p:cTn id="35" dur="500" fill="hold"/>
                                        <p:tgtEl>
                                          <p:spTgt spid="30"/>
                                        </p:tgtEl>
                                        <p:attrNameLst>
                                          <p:attrName>ppt_y</p:attrName>
                                        </p:attrNameLst>
                                      </p:cBhvr>
                                      <p:tavLst>
                                        <p:tav tm="0">
                                          <p:val>
                                            <p:strVal val="1+#ppt_h/2"/>
                                          </p:val>
                                        </p:tav>
                                        <p:tav tm="100000">
                                          <p:val>
                                            <p:strVal val="#ppt_y"/>
                                          </p:val>
                                        </p:tav>
                                      </p:tavLst>
                                    </p:anim>
                                  </p:childTnLst>
                                </p:cTn>
                              </p:par>
                            </p:childTnLst>
                          </p:cTn>
                        </p:par>
                        <p:par>
                          <p:cTn id="36" fill="hold">
                            <p:stCondLst>
                              <p:cond delay="3250"/>
                            </p:stCondLst>
                            <p:childTnLst>
                              <p:par>
                                <p:cTn id="37" presetID="53" presetClass="entr" presetSubtype="16"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750" fill="hold"/>
                                        <p:tgtEl>
                                          <p:spTgt spid="10"/>
                                        </p:tgtEl>
                                        <p:attrNameLst>
                                          <p:attrName>ppt_w</p:attrName>
                                        </p:attrNameLst>
                                      </p:cBhvr>
                                      <p:tavLst>
                                        <p:tav tm="0">
                                          <p:val>
                                            <p:fltVal val="0"/>
                                          </p:val>
                                        </p:tav>
                                        <p:tav tm="100000">
                                          <p:val>
                                            <p:strVal val="#ppt_w"/>
                                          </p:val>
                                        </p:tav>
                                      </p:tavLst>
                                    </p:anim>
                                    <p:anim calcmode="lin" valueType="num">
                                      <p:cBhvr>
                                        <p:cTn id="40" dur="750" fill="hold"/>
                                        <p:tgtEl>
                                          <p:spTgt spid="10"/>
                                        </p:tgtEl>
                                        <p:attrNameLst>
                                          <p:attrName>ppt_h</p:attrName>
                                        </p:attrNameLst>
                                      </p:cBhvr>
                                      <p:tavLst>
                                        <p:tav tm="0">
                                          <p:val>
                                            <p:fltVal val="0"/>
                                          </p:val>
                                        </p:tav>
                                        <p:tav tm="100000">
                                          <p:val>
                                            <p:strVal val="#ppt_h"/>
                                          </p:val>
                                        </p:tav>
                                      </p:tavLst>
                                    </p:anim>
                                    <p:animEffect transition="in" filter="fade">
                                      <p:cBhvr>
                                        <p:cTn id="41" dur="750"/>
                                        <p:tgtEl>
                                          <p:spTgt spid="1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750" fill="hold"/>
                                        <p:tgtEl>
                                          <p:spTgt spid="17"/>
                                        </p:tgtEl>
                                        <p:attrNameLst>
                                          <p:attrName>ppt_w</p:attrName>
                                        </p:attrNameLst>
                                      </p:cBhvr>
                                      <p:tavLst>
                                        <p:tav tm="0">
                                          <p:val>
                                            <p:fltVal val="0"/>
                                          </p:val>
                                        </p:tav>
                                        <p:tav tm="100000">
                                          <p:val>
                                            <p:strVal val="#ppt_w"/>
                                          </p:val>
                                        </p:tav>
                                      </p:tavLst>
                                    </p:anim>
                                    <p:anim calcmode="lin" valueType="num">
                                      <p:cBhvr>
                                        <p:cTn id="45" dur="750" fill="hold"/>
                                        <p:tgtEl>
                                          <p:spTgt spid="17"/>
                                        </p:tgtEl>
                                        <p:attrNameLst>
                                          <p:attrName>ppt_h</p:attrName>
                                        </p:attrNameLst>
                                      </p:cBhvr>
                                      <p:tavLst>
                                        <p:tav tm="0">
                                          <p:val>
                                            <p:fltVal val="0"/>
                                          </p:val>
                                        </p:tav>
                                        <p:tav tm="100000">
                                          <p:val>
                                            <p:strVal val="#ppt_h"/>
                                          </p:val>
                                        </p:tav>
                                      </p:tavLst>
                                    </p:anim>
                                    <p:animEffect transition="in" filter="fade">
                                      <p:cBhvr>
                                        <p:cTn id="46" dur="750"/>
                                        <p:tgtEl>
                                          <p:spTgt spid="17"/>
                                        </p:tgtEl>
                                      </p:cBhvr>
                                    </p:animEffect>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25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50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ppt_x"/>
                                          </p:val>
                                        </p:tav>
                                        <p:tav tm="100000">
                                          <p:val>
                                            <p:strVal val="#ppt_x"/>
                                          </p:val>
                                        </p:tav>
                                      </p:tavLst>
                                    </p:anim>
                                    <p:anim calcmode="lin" valueType="num">
                                      <p:cBhvr additive="base">
                                        <p:cTn id="59" dur="500" fill="hold"/>
                                        <p:tgtEl>
                                          <p:spTgt spid="14"/>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75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ppt_x"/>
                                          </p:val>
                                        </p:tav>
                                        <p:tav tm="100000">
                                          <p:val>
                                            <p:strVal val="#ppt_x"/>
                                          </p:val>
                                        </p:tav>
                                      </p:tavLst>
                                    </p:anim>
                                    <p:anim calcmode="lin" valueType="num">
                                      <p:cBhvr additive="base">
                                        <p:cTn id="63" dur="500" fill="hold"/>
                                        <p:tgtEl>
                                          <p:spTgt spid="16"/>
                                        </p:tgtEl>
                                        <p:attrNameLst>
                                          <p:attrName>ppt_y</p:attrName>
                                        </p:attrNameLst>
                                      </p:cBhvr>
                                      <p:tavLst>
                                        <p:tav tm="0">
                                          <p:val>
                                            <p:strVal val="1+#ppt_h/2"/>
                                          </p:val>
                                        </p:tav>
                                        <p:tav tm="100000">
                                          <p:val>
                                            <p:strVal val="#ppt_y"/>
                                          </p:val>
                                        </p:tav>
                                      </p:tavLst>
                                    </p:anim>
                                  </p:childTnLst>
                                </p:cTn>
                              </p:par>
                            </p:childTnLst>
                          </p:cTn>
                        </p:par>
                        <p:par>
                          <p:cTn id="64" fill="hold">
                            <p:stCondLst>
                              <p:cond delay="5250"/>
                            </p:stCondLst>
                            <p:childTnLst>
                              <p:par>
                                <p:cTn id="65" presetID="53" presetClass="entr" presetSubtype="16"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750" fill="hold"/>
                                        <p:tgtEl>
                                          <p:spTgt spid="18"/>
                                        </p:tgtEl>
                                        <p:attrNameLst>
                                          <p:attrName>ppt_w</p:attrName>
                                        </p:attrNameLst>
                                      </p:cBhvr>
                                      <p:tavLst>
                                        <p:tav tm="0">
                                          <p:val>
                                            <p:fltVal val="0"/>
                                          </p:val>
                                        </p:tav>
                                        <p:tav tm="100000">
                                          <p:val>
                                            <p:strVal val="#ppt_w"/>
                                          </p:val>
                                        </p:tav>
                                      </p:tavLst>
                                    </p:anim>
                                    <p:anim calcmode="lin" valueType="num">
                                      <p:cBhvr>
                                        <p:cTn id="68" dur="750" fill="hold"/>
                                        <p:tgtEl>
                                          <p:spTgt spid="18"/>
                                        </p:tgtEl>
                                        <p:attrNameLst>
                                          <p:attrName>ppt_h</p:attrName>
                                        </p:attrNameLst>
                                      </p:cBhvr>
                                      <p:tavLst>
                                        <p:tav tm="0">
                                          <p:val>
                                            <p:fltVal val="0"/>
                                          </p:val>
                                        </p:tav>
                                        <p:tav tm="100000">
                                          <p:val>
                                            <p:strVal val="#ppt_h"/>
                                          </p:val>
                                        </p:tav>
                                      </p:tavLst>
                                    </p:anim>
                                    <p:animEffect transition="in" filter="fade">
                                      <p:cBhvr>
                                        <p:cTn id="69" dur="750"/>
                                        <p:tgtEl>
                                          <p:spTgt spid="1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750" fill="hold"/>
                                        <p:tgtEl>
                                          <p:spTgt spid="9"/>
                                        </p:tgtEl>
                                        <p:attrNameLst>
                                          <p:attrName>ppt_w</p:attrName>
                                        </p:attrNameLst>
                                      </p:cBhvr>
                                      <p:tavLst>
                                        <p:tav tm="0">
                                          <p:val>
                                            <p:fltVal val="0"/>
                                          </p:val>
                                        </p:tav>
                                        <p:tav tm="100000">
                                          <p:val>
                                            <p:strVal val="#ppt_w"/>
                                          </p:val>
                                        </p:tav>
                                      </p:tavLst>
                                    </p:anim>
                                    <p:anim calcmode="lin" valueType="num">
                                      <p:cBhvr>
                                        <p:cTn id="73" dur="750" fill="hold"/>
                                        <p:tgtEl>
                                          <p:spTgt spid="9"/>
                                        </p:tgtEl>
                                        <p:attrNameLst>
                                          <p:attrName>ppt_h</p:attrName>
                                        </p:attrNameLst>
                                      </p:cBhvr>
                                      <p:tavLst>
                                        <p:tav tm="0">
                                          <p:val>
                                            <p:fltVal val="0"/>
                                          </p:val>
                                        </p:tav>
                                        <p:tav tm="100000">
                                          <p:val>
                                            <p:strVal val="#ppt_h"/>
                                          </p:val>
                                        </p:tav>
                                      </p:tavLst>
                                    </p:anim>
                                    <p:animEffect transition="in" filter="fade">
                                      <p:cBhvr>
                                        <p:cTn id="74" dur="750"/>
                                        <p:tgtEl>
                                          <p:spTgt spid="9"/>
                                        </p:tgtEl>
                                      </p:cBhvr>
                                    </p:animEffect>
                                  </p:childTnLst>
                                </p:cTn>
                              </p:par>
                            </p:childTnLst>
                          </p:cTn>
                        </p:par>
                        <p:par>
                          <p:cTn id="75" fill="hold">
                            <p:stCondLst>
                              <p:cond delay="6000"/>
                            </p:stCondLst>
                            <p:childTnLst>
                              <p:par>
                                <p:cTn id="76" presetID="2" presetClass="entr" presetSubtype="4"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additive="base">
                                        <p:cTn id="78" dur="500" fill="hold"/>
                                        <p:tgtEl>
                                          <p:spTgt spid="22"/>
                                        </p:tgtEl>
                                        <p:attrNameLst>
                                          <p:attrName>ppt_x</p:attrName>
                                        </p:attrNameLst>
                                      </p:cBhvr>
                                      <p:tavLst>
                                        <p:tav tm="0">
                                          <p:val>
                                            <p:strVal val="#ppt_x"/>
                                          </p:val>
                                        </p:tav>
                                        <p:tav tm="100000">
                                          <p:val>
                                            <p:strVal val="#ppt_x"/>
                                          </p:val>
                                        </p:tav>
                                      </p:tavLst>
                                    </p:anim>
                                    <p:anim calcmode="lin" valueType="num">
                                      <p:cBhvr additive="base">
                                        <p:cTn id="79" dur="500" fill="hold"/>
                                        <p:tgtEl>
                                          <p:spTgt spid="22"/>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25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ppt_x"/>
                                          </p:val>
                                        </p:tav>
                                        <p:tav tm="100000">
                                          <p:val>
                                            <p:strVal val="#ppt_x"/>
                                          </p:val>
                                        </p:tav>
                                      </p:tavLst>
                                    </p:anim>
                                    <p:anim calcmode="lin" valueType="num">
                                      <p:cBhvr additive="base">
                                        <p:cTn id="83" dur="500" fill="hold"/>
                                        <p:tgtEl>
                                          <p:spTgt spid="24"/>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50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ppt_x"/>
                                          </p:val>
                                        </p:tav>
                                        <p:tav tm="100000">
                                          <p:val>
                                            <p:strVal val="#ppt_x"/>
                                          </p:val>
                                        </p:tav>
                                      </p:tavLst>
                                    </p:anim>
                                    <p:anim calcmode="lin" valueType="num">
                                      <p:cBhvr additive="base">
                                        <p:cTn id="87" dur="500" fill="hold"/>
                                        <p:tgtEl>
                                          <p:spTgt spid="23"/>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750"/>
                                  </p:stCondLst>
                                  <p:childTnLst>
                                    <p:set>
                                      <p:cBhvr>
                                        <p:cTn id="89" dur="1" fill="hold">
                                          <p:stCondLst>
                                            <p:cond delay="0"/>
                                          </p:stCondLst>
                                        </p:cTn>
                                        <p:tgtEl>
                                          <p:spTgt spid="25"/>
                                        </p:tgtEl>
                                        <p:attrNameLst>
                                          <p:attrName>style.visibility</p:attrName>
                                        </p:attrNameLst>
                                      </p:cBhvr>
                                      <p:to>
                                        <p:strVal val="visible"/>
                                      </p:to>
                                    </p:set>
                                    <p:anim calcmode="lin" valueType="num">
                                      <p:cBhvr additive="base">
                                        <p:cTn id="90" dur="500" fill="hold"/>
                                        <p:tgtEl>
                                          <p:spTgt spid="25"/>
                                        </p:tgtEl>
                                        <p:attrNameLst>
                                          <p:attrName>ppt_x</p:attrName>
                                        </p:attrNameLst>
                                      </p:cBhvr>
                                      <p:tavLst>
                                        <p:tav tm="0">
                                          <p:val>
                                            <p:strVal val="#ppt_x"/>
                                          </p:val>
                                        </p:tav>
                                        <p:tav tm="100000">
                                          <p:val>
                                            <p:strVal val="#ppt_x"/>
                                          </p:val>
                                        </p:tav>
                                      </p:tavLst>
                                    </p:anim>
                                    <p:anim calcmode="lin" valueType="num">
                                      <p:cBhvr additive="base">
                                        <p:cTn id="91" dur="500" fill="hold"/>
                                        <p:tgtEl>
                                          <p:spTgt spid="25"/>
                                        </p:tgtEl>
                                        <p:attrNameLst>
                                          <p:attrName>ppt_y</p:attrName>
                                        </p:attrNameLst>
                                      </p:cBhvr>
                                      <p:tavLst>
                                        <p:tav tm="0">
                                          <p:val>
                                            <p:strVal val="1+#ppt_h/2"/>
                                          </p:val>
                                        </p:tav>
                                        <p:tav tm="100000">
                                          <p:val>
                                            <p:strVal val="#ppt_y"/>
                                          </p:val>
                                        </p:tav>
                                      </p:tavLst>
                                    </p:anim>
                                  </p:childTnLst>
                                </p:cTn>
                              </p:par>
                            </p:childTnLst>
                          </p:cTn>
                        </p:par>
                        <p:par>
                          <p:cTn id="92" fill="hold">
                            <p:stCondLst>
                              <p:cond delay="725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750" fill="hold"/>
                                        <p:tgtEl>
                                          <p:spTgt spid="19"/>
                                        </p:tgtEl>
                                        <p:attrNameLst>
                                          <p:attrName>ppt_w</p:attrName>
                                        </p:attrNameLst>
                                      </p:cBhvr>
                                      <p:tavLst>
                                        <p:tav tm="0">
                                          <p:val>
                                            <p:fltVal val="0"/>
                                          </p:val>
                                        </p:tav>
                                        <p:tav tm="100000">
                                          <p:val>
                                            <p:strVal val="#ppt_w"/>
                                          </p:val>
                                        </p:tav>
                                      </p:tavLst>
                                    </p:anim>
                                    <p:anim calcmode="lin" valueType="num">
                                      <p:cBhvr>
                                        <p:cTn id="96" dur="750" fill="hold"/>
                                        <p:tgtEl>
                                          <p:spTgt spid="19"/>
                                        </p:tgtEl>
                                        <p:attrNameLst>
                                          <p:attrName>ppt_h</p:attrName>
                                        </p:attrNameLst>
                                      </p:cBhvr>
                                      <p:tavLst>
                                        <p:tav tm="0">
                                          <p:val>
                                            <p:fltVal val="0"/>
                                          </p:val>
                                        </p:tav>
                                        <p:tav tm="100000">
                                          <p:val>
                                            <p:strVal val="#ppt_h"/>
                                          </p:val>
                                        </p:tav>
                                      </p:tavLst>
                                    </p:anim>
                                    <p:animEffect transition="in" filter="fade">
                                      <p:cBhvr>
                                        <p:cTn id="97" dur="750"/>
                                        <p:tgtEl>
                                          <p:spTgt spid="19"/>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11"/>
                                        </p:tgtEl>
                                        <p:attrNameLst>
                                          <p:attrName>style.visibility</p:attrName>
                                        </p:attrNameLst>
                                      </p:cBhvr>
                                      <p:to>
                                        <p:strVal val="visible"/>
                                      </p:to>
                                    </p:set>
                                    <p:anim calcmode="lin" valueType="num">
                                      <p:cBhvr>
                                        <p:cTn id="100" dur="750" fill="hold"/>
                                        <p:tgtEl>
                                          <p:spTgt spid="11"/>
                                        </p:tgtEl>
                                        <p:attrNameLst>
                                          <p:attrName>ppt_w</p:attrName>
                                        </p:attrNameLst>
                                      </p:cBhvr>
                                      <p:tavLst>
                                        <p:tav tm="0">
                                          <p:val>
                                            <p:fltVal val="0"/>
                                          </p:val>
                                        </p:tav>
                                        <p:tav tm="100000">
                                          <p:val>
                                            <p:strVal val="#ppt_w"/>
                                          </p:val>
                                        </p:tav>
                                      </p:tavLst>
                                    </p:anim>
                                    <p:anim calcmode="lin" valueType="num">
                                      <p:cBhvr>
                                        <p:cTn id="101" dur="750" fill="hold"/>
                                        <p:tgtEl>
                                          <p:spTgt spid="11"/>
                                        </p:tgtEl>
                                        <p:attrNameLst>
                                          <p:attrName>ppt_h</p:attrName>
                                        </p:attrNameLst>
                                      </p:cBhvr>
                                      <p:tavLst>
                                        <p:tav tm="0">
                                          <p:val>
                                            <p:fltVal val="0"/>
                                          </p:val>
                                        </p:tav>
                                        <p:tav tm="100000">
                                          <p:val>
                                            <p:strVal val="#ppt_h"/>
                                          </p:val>
                                        </p:tav>
                                      </p:tavLst>
                                    </p:anim>
                                    <p:animEffect transition="in" filter="fade">
                                      <p:cBhvr>
                                        <p:cTn id="102" dur="750"/>
                                        <p:tgtEl>
                                          <p:spTgt spid="11"/>
                                        </p:tgtEl>
                                      </p:cBhvr>
                                    </p:animEffect>
                                  </p:childTnLst>
                                </p:cTn>
                              </p:par>
                            </p:childTnLst>
                          </p:cTn>
                        </p:par>
                        <p:par>
                          <p:cTn id="103" fill="hold">
                            <p:stCondLst>
                              <p:cond delay="8000"/>
                            </p:stCondLst>
                            <p:childTnLst>
                              <p:par>
                                <p:cTn id="104" presetID="2" presetClass="entr" presetSubtype="4"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additive="base">
                                        <p:cTn id="106" dur="500" fill="hold"/>
                                        <p:tgtEl>
                                          <p:spTgt spid="32"/>
                                        </p:tgtEl>
                                        <p:attrNameLst>
                                          <p:attrName>ppt_x</p:attrName>
                                        </p:attrNameLst>
                                      </p:cBhvr>
                                      <p:tavLst>
                                        <p:tav tm="0">
                                          <p:val>
                                            <p:strVal val="#ppt_x"/>
                                          </p:val>
                                        </p:tav>
                                        <p:tav tm="100000">
                                          <p:val>
                                            <p:strVal val="#ppt_x"/>
                                          </p:val>
                                        </p:tav>
                                      </p:tavLst>
                                    </p:anim>
                                    <p:anim calcmode="lin" valueType="num">
                                      <p:cBhvr additive="base">
                                        <p:cTn id="107" dur="500" fill="hold"/>
                                        <p:tgtEl>
                                          <p:spTgt spid="32"/>
                                        </p:tgtEl>
                                        <p:attrNameLst>
                                          <p:attrName>ppt_y</p:attrName>
                                        </p:attrNameLst>
                                      </p:cBhvr>
                                      <p:tavLst>
                                        <p:tav tm="0">
                                          <p:val>
                                            <p:strVal val="1+#ppt_h/2"/>
                                          </p:val>
                                        </p:tav>
                                        <p:tav tm="100000">
                                          <p:val>
                                            <p:strVal val="#ppt_y"/>
                                          </p:val>
                                        </p:tav>
                                      </p:tavLst>
                                    </p:anim>
                                  </p:childTnLst>
                                </p:cTn>
                              </p:par>
                              <p:par>
                                <p:cTn id="108" presetID="2" presetClass="entr" presetSubtype="4" fill="hold" nodeType="withEffect">
                                  <p:stCondLst>
                                    <p:cond delay="250"/>
                                  </p:stCondLst>
                                  <p:childTnLst>
                                    <p:set>
                                      <p:cBhvr>
                                        <p:cTn id="109" dur="1" fill="hold">
                                          <p:stCondLst>
                                            <p:cond delay="0"/>
                                          </p:stCondLst>
                                        </p:cTn>
                                        <p:tgtEl>
                                          <p:spTgt spid="34"/>
                                        </p:tgtEl>
                                        <p:attrNameLst>
                                          <p:attrName>style.visibility</p:attrName>
                                        </p:attrNameLst>
                                      </p:cBhvr>
                                      <p:to>
                                        <p:strVal val="visible"/>
                                      </p:to>
                                    </p:set>
                                    <p:anim calcmode="lin" valueType="num">
                                      <p:cBhvr additive="base">
                                        <p:cTn id="110" dur="500" fill="hold"/>
                                        <p:tgtEl>
                                          <p:spTgt spid="34"/>
                                        </p:tgtEl>
                                        <p:attrNameLst>
                                          <p:attrName>ppt_x</p:attrName>
                                        </p:attrNameLst>
                                      </p:cBhvr>
                                      <p:tavLst>
                                        <p:tav tm="0">
                                          <p:val>
                                            <p:strVal val="#ppt_x"/>
                                          </p:val>
                                        </p:tav>
                                        <p:tav tm="100000">
                                          <p:val>
                                            <p:strVal val="#ppt_x"/>
                                          </p:val>
                                        </p:tav>
                                      </p:tavLst>
                                    </p:anim>
                                    <p:anim calcmode="lin" valueType="num">
                                      <p:cBhvr additive="base">
                                        <p:cTn id="111" dur="500" fill="hold"/>
                                        <p:tgtEl>
                                          <p:spTgt spid="34"/>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500"/>
                                  </p:stCondLst>
                                  <p:childTnLst>
                                    <p:set>
                                      <p:cBhvr>
                                        <p:cTn id="113" dur="1" fill="hold">
                                          <p:stCondLst>
                                            <p:cond delay="0"/>
                                          </p:stCondLst>
                                        </p:cTn>
                                        <p:tgtEl>
                                          <p:spTgt spid="33"/>
                                        </p:tgtEl>
                                        <p:attrNameLst>
                                          <p:attrName>style.visibility</p:attrName>
                                        </p:attrNameLst>
                                      </p:cBhvr>
                                      <p:to>
                                        <p:strVal val="visible"/>
                                      </p:to>
                                    </p:set>
                                    <p:anim calcmode="lin" valueType="num">
                                      <p:cBhvr additive="base">
                                        <p:cTn id="114" dur="500" fill="hold"/>
                                        <p:tgtEl>
                                          <p:spTgt spid="33"/>
                                        </p:tgtEl>
                                        <p:attrNameLst>
                                          <p:attrName>ppt_x</p:attrName>
                                        </p:attrNameLst>
                                      </p:cBhvr>
                                      <p:tavLst>
                                        <p:tav tm="0">
                                          <p:val>
                                            <p:strVal val="#ppt_x"/>
                                          </p:val>
                                        </p:tav>
                                        <p:tav tm="100000">
                                          <p:val>
                                            <p:strVal val="#ppt_x"/>
                                          </p:val>
                                        </p:tav>
                                      </p:tavLst>
                                    </p:anim>
                                    <p:anim calcmode="lin" valueType="num">
                                      <p:cBhvr additive="base">
                                        <p:cTn id="115" dur="500" fill="hold"/>
                                        <p:tgtEl>
                                          <p:spTgt spid="33"/>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750"/>
                                  </p:stCondLst>
                                  <p:childTnLst>
                                    <p:set>
                                      <p:cBhvr>
                                        <p:cTn id="117" dur="1" fill="hold">
                                          <p:stCondLst>
                                            <p:cond delay="0"/>
                                          </p:stCondLst>
                                        </p:cTn>
                                        <p:tgtEl>
                                          <p:spTgt spid="35"/>
                                        </p:tgtEl>
                                        <p:attrNameLst>
                                          <p:attrName>style.visibility</p:attrName>
                                        </p:attrNameLst>
                                      </p:cBhvr>
                                      <p:to>
                                        <p:strVal val="visible"/>
                                      </p:to>
                                    </p:set>
                                    <p:anim calcmode="lin" valueType="num">
                                      <p:cBhvr additive="base">
                                        <p:cTn id="118" dur="500" fill="hold"/>
                                        <p:tgtEl>
                                          <p:spTgt spid="35"/>
                                        </p:tgtEl>
                                        <p:attrNameLst>
                                          <p:attrName>ppt_x</p:attrName>
                                        </p:attrNameLst>
                                      </p:cBhvr>
                                      <p:tavLst>
                                        <p:tav tm="0">
                                          <p:val>
                                            <p:strVal val="#ppt_x"/>
                                          </p:val>
                                        </p:tav>
                                        <p:tav tm="100000">
                                          <p:val>
                                            <p:strVal val="#ppt_x"/>
                                          </p:val>
                                        </p:tav>
                                      </p:tavLst>
                                    </p:anim>
                                    <p:anim calcmode="lin" valueType="num">
                                      <p:cBhvr additive="base">
                                        <p:cTn id="119" dur="500" fill="hold"/>
                                        <p:tgtEl>
                                          <p:spTgt spid="35"/>
                                        </p:tgtEl>
                                        <p:attrNameLst>
                                          <p:attrName>ppt_y</p:attrName>
                                        </p:attrNameLst>
                                      </p:cBhvr>
                                      <p:tavLst>
                                        <p:tav tm="0">
                                          <p:val>
                                            <p:strVal val="1+#ppt_h/2"/>
                                          </p:val>
                                        </p:tav>
                                        <p:tav tm="100000">
                                          <p:val>
                                            <p:strVal val="#ppt_y"/>
                                          </p:val>
                                        </p:tav>
                                      </p:tavLst>
                                    </p:anim>
                                  </p:childTnLst>
                                </p:cTn>
                              </p:par>
                            </p:childTnLst>
                          </p:cTn>
                        </p:par>
                        <p:par>
                          <p:cTn id="120" fill="hold">
                            <p:stCondLst>
                              <p:cond delay="9250"/>
                            </p:stCondLst>
                            <p:childTnLst>
                              <p:par>
                                <p:cTn id="121" presetID="53" presetClass="entr" presetSubtype="16" fill="hold" grpId="0" nodeType="afterEffect">
                                  <p:stCondLst>
                                    <p:cond delay="0"/>
                                  </p:stCondLst>
                                  <p:childTnLst>
                                    <p:set>
                                      <p:cBhvr>
                                        <p:cTn id="122" dur="1" fill="hold">
                                          <p:stCondLst>
                                            <p:cond delay="0"/>
                                          </p:stCondLst>
                                        </p:cTn>
                                        <p:tgtEl>
                                          <p:spTgt spid="20"/>
                                        </p:tgtEl>
                                        <p:attrNameLst>
                                          <p:attrName>style.visibility</p:attrName>
                                        </p:attrNameLst>
                                      </p:cBhvr>
                                      <p:to>
                                        <p:strVal val="visible"/>
                                      </p:to>
                                    </p:set>
                                    <p:anim calcmode="lin" valueType="num">
                                      <p:cBhvr>
                                        <p:cTn id="123" dur="750" fill="hold"/>
                                        <p:tgtEl>
                                          <p:spTgt spid="20"/>
                                        </p:tgtEl>
                                        <p:attrNameLst>
                                          <p:attrName>ppt_w</p:attrName>
                                        </p:attrNameLst>
                                      </p:cBhvr>
                                      <p:tavLst>
                                        <p:tav tm="0">
                                          <p:val>
                                            <p:fltVal val="0"/>
                                          </p:val>
                                        </p:tav>
                                        <p:tav tm="100000">
                                          <p:val>
                                            <p:strVal val="#ppt_w"/>
                                          </p:val>
                                        </p:tav>
                                      </p:tavLst>
                                    </p:anim>
                                    <p:anim calcmode="lin" valueType="num">
                                      <p:cBhvr>
                                        <p:cTn id="124" dur="750" fill="hold"/>
                                        <p:tgtEl>
                                          <p:spTgt spid="20"/>
                                        </p:tgtEl>
                                        <p:attrNameLst>
                                          <p:attrName>ppt_h</p:attrName>
                                        </p:attrNameLst>
                                      </p:cBhvr>
                                      <p:tavLst>
                                        <p:tav tm="0">
                                          <p:val>
                                            <p:fltVal val="0"/>
                                          </p:val>
                                        </p:tav>
                                        <p:tav tm="100000">
                                          <p:val>
                                            <p:strVal val="#ppt_h"/>
                                          </p:val>
                                        </p:tav>
                                      </p:tavLst>
                                    </p:anim>
                                    <p:animEffect transition="in" filter="fade">
                                      <p:cBhvr>
                                        <p:cTn id="125" dur="750"/>
                                        <p:tgtEl>
                                          <p:spTgt spid="20"/>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12"/>
                                        </p:tgtEl>
                                        <p:attrNameLst>
                                          <p:attrName>style.visibility</p:attrName>
                                        </p:attrNameLst>
                                      </p:cBhvr>
                                      <p:to>
                                        <p:strVal val="visible"/>
                                      </p:to>
                                    </p:set>
                                    <p:anim calcmode="lin" valueType="num">
                                      <p:cBhvr>
                                        <p:cTn id="128" dur="750" fill="hold"/>
                                        <p:tgtEl>
                                          <p:spTgt spid="12"/>
                                        </p:tgtEl>
                                        <p:attrNameLst>
                                          <p:attrName>ppt_w</p:attrName>
                                        </p:attrNameLst>
                                      </p:cBhvr>
                                      <p:tavLst>
                                        <p:tav tm="0">
                                          <p:val>
                                            <p:fltVal val="0"/>
                                          </p:val>
                                        </p:tav>
                                        <p:tav tm="100000">
                                          <p:val>
                                            <p:strVal val="#ppt_w"/>
                                          </p:val>
                                        </p:tav>
                                      </p:tavLst>
                                    </p:anim>
                                    <p:anim calcmode="lin" valueType="num">
                                      <p:cBhvr>
                                        <p:cTn id="129" dur="750" fill="hold"/>
                                        <p:tgtEl>
                                          <p:spTgt spid="12"/>
                                        </p:tgtEl>
                                        <p:attrNameLst>
                                          <p:attrName>ppt_h</p:attrName>
                                        </p:attrNameLst>
                                      </p:cBhvr>
                                      <p:tavLst>
                                        <p:tav tm="0">
                                          <p:val>
                                            <p:fltVal val="0"/>
                                          </p:val>
                                        </p:tav>
                                        <p:tav tm="100000">
                                          <p:val>
                                            <p:strVal val="#ppt_h"/>
                                          </p:val>
                                        </p:tav>
                                      </p:tavLst>
                                    </p:anim>
                                    <p:animEffect transition="in" filter="fade">
                                      <p:cBhvr>
                                        <p:cTn id="130" dur="750"/>
                                        <p:tgtEl>
                                          <p:spTgt spid="12"/>
                                        </p:tgtEl>
                                      </p:cBhvr>
                                    </p:animEffect>
                                  </p:childTnLst>
                                </p:cTn>
                              </p:par>
                            </p:childTnLst>
                          </p:cTn>
                        </p:par>
                        <p:par>
                          <p:cTn id="131" fill="hold">
                            <p:stCondLst>
                              <p:cond delay="10000"/>
                            </p:stCondLst>
                            <p:childTnLst>
                              <p:par>
                                <p:cTn id="132" presetID="2" presetClass="entr" presetSubtype="4" fill="hold" grpId="0" nodeType="afterEffect">
                                  <p:stCondLst>
                                    <p:cond delay="0"/>
                                  </p:stCondLst>
                                  <p:childTnLst>
                                    <p:set>
                                      <p:cBhvr>
                                        <p:cTn id="133" dur="1" fill="hold">
                                          <p:stCondLst>
                                            <p:cond delay="0"/>
                                          </p:stCondLst>
                                        </p:cTn>
                                        <p:tgtEl>
                                          <p:spTgt spid="37"/>
                                        </p:tgtEl>
                                        <p:attrNameLst>
                                          <p:attrName>style.visibility</p:attrName>
                                        </p:attrNameLst>
                                      </p:cBhvr>
                                      <p:to>
                                        <p:strVal val="visible"/>
                                      </p:to>
                                    </p:set>
                                    <p:anim calcmode="lin" valueType="num">
                                      <p:cBhvr additive="base">
                                        <p:cTn id="134" dur="500" fill="hold"/>
                                        <p:tgtEl>
                                          <p:spTgt spid="37"/>
                                        </p:tgtEl>
                                        <p:attrNameLst>
                                          <p:attrName>ppt_x</p:attrName>
                                        </p:attrNameLst>
                                      </p:cBhvr>
                                      <p:tavLst>
                                        <p:tav tm="0">
                                          <p:val>
                                            <p:strVal val="#ppt_x"/>
                                          </p:val>
                                        </p:tav>
                                        <p:tav tm="100000">
                                          <p:val>
                                            <p:strVal val="#ppt_x"/>
                                          </p:val>
                                        </p:tav>
                                      </p:tavLst>
                                    </p:anim>
                                    <p:anim calcmode="lin" valueType="num">
                                      <p:cBhvr additive="base">
                                        <p:cTn id="135" dur="500" fill="hold"/>
                                        <p:tgtEl>
                                          <p:spTgt spid="37"/>
                                        </p:tgtEl>
                                        <p:attrNameLst>
                                          <p:attrName>ppt_y</p:attrName>
                                        </p:attrNameLst>
                                      </p:cBhvr>
                                      <p:tavLst>
                                        <p:tav tm="0">
                                          <p:val>
                                            <p:strVal val="1+#ppt_h/2"/>
                                          </p:val>
                                        </p:tav>
                                        <p:tav tm="100000">
                                          <p:val>
                                            <p:strVal val="#ppt_y"/>
                                          </p:val>
                                        </p:tav>
                                      </p:tavLst>
                                    </p:anim>
                                  </p:childTnLst>
                                </p:cTn>
                              </p:par>
                              <p:par>
                                <p:cTn id="136" presetID="2" presetClass="entr" presetSubtype="4" fill="hold" nodeType="withEffect">
                                  <p:stCondLst>
                                    <p:cond delay="250"/>
                                  </p:stCondLst>
                                  <p:childTnLst>
                                    <p:set>
                                      <p:cBhvr>
                                        <p:cTn id="137" dur="1" fill="hold">
                                          <p:stCondLst>
                                            <p:cond delay="0"/>
                                          </p:stCondLst>
                                        </p:cTn>
                                        <p:tgtEl>
                                          <p:spTgt spid="39"/>
                                        </p:tgtEl>
                                        <p:attrNameLst>
                                          <p:attrName>style.visibility</p:attrName>
                                        </p:attrNameLst>
                                      </p:cBhvr>
                                      <p:to>
                                        <p:strVal val="visible"/>
                                      </p:to>
                                    </p:set>
                                    <p:anim calcmode="lin" valueType="num">
                                      <p:cBhvr additive="base">
                                        <p:cTn id="138" dur="500" fill="hold"/>
                                        <p:tgtEl>
                                          <p:spTgt spid="39"/>
                                        </p:tgtEl>
                                        <p:attrNameLst>
                                          <p:attrName>ppt_x</p:attrName>
                                        </p:attrNameLst>
                                      </p:cBhvr>
                                      <p:tavLst>
                                        <p:tav tm="0">
                                          <p:val>
                                            <p:strVal val="#ppt_x"/>
                                          </p:val>
                                        </p:tav>
                                        <p:tav tm="100000">
                                          <p:val>
                                            <p:strVal val="#ppt_x"/>
                                          </p:val>
                                        </p:tav>
                                      </p:tavLst>
                                    </p:anim>
                                    <p:anim calcmode="lin" valueType="num">
                                      <p:cBhvr additive="base">
                                        <p:cTn id="139" dur="500" fill="hold"/>
                                        <p:tgtEl>
                                          <p:spTgt spid="39"/>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500"/>
                                  </p:stCondLst>
                                  <p:childTnLst>
                                    <p:set>
                                      <p:cBhvr>
                                        <p:cTn id="141" dur="1" fill="hold">
                                          <p:stCondLst>
                                            <p:cond delay="0"/>
                                          </p:stCondLst>
                                        </p:cTn>
                                        <p:tgtEl>
                                          <p:spTgt spid="38"/>
                                        </p:tgtEl>
                                        <p:attrNameLst>
                                          <p:attrName>style.visibility</p:attrName>
                                        </p:attrNameLst>
                                      </p:cBhvr>
                                      <p:to>
                                        <p:strVal val="visible"/>
                                      </p:to>
                                    </p:set>
                                    <p:anim calcmode="lin" valueType="num">
                                      <p:cBhvr additive="base">
                                        <p:cTn id="142" dur="500" fill="hold"/>
                                        <p:tgtEl>
                                          <p:spTgt spid="38"/>
                                        </p:tgtEl>
                                        <p:attrNameLst>
                                          <p:attrName>ppt_x</p:attrName>
                                        </p:attrNameLst>
                                      </p:cBhvr>
                                      <p:tavLst>
                                        <p:tav tm="0">
                                          <p:val>
                                            <p:strVal val="#ppt_x"/>
                                          </p:val>
                                        </p:tav>
                                        <p:tav tm="100000">
                                          <p:val>
                                            <p:strVal val="#ppt_x"/>
                                          </p:val>
                                        </p:tav>
                                      </p:tavLst>
                                    </p:anim>
                                    <p:anim calcmode="lin" valueType="num">
                                      <p:cBhvr additive="base">
                                        <p:cTn id="143" dur="500" fill="hold"/>
                                        <p:tgtEl>
                                          <p:spTgt spid="38"/>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750"/>
                                  </p:stCondLst>
                                  <p:childTnLst>
                                    <p:set>
                                      <p:cBhvr>
                                        <p:cTn id="145" dur="1" fill="hold">
                                          <p:stCondLst>
                                            <p:cond delay="0"/>
                                          </p:stCondLst>
                                        </p:cTn>
                                        <p:tgtEl>
                                          <p:spTgt spid="40"/>
                                        </p:tgtEl>
                                        <p:attrNameLst>
                                          <p:attrName>style.visibility</p:attrName>
                                        </p:attrNameLst>
                                      </p:cBhvr>
                                      <p:to>
                                        <p:strVal val="visible"/>
                                      </p:to>
                                    </p:set>
                                    <p:anim calcmode="lin" valueType="num">
                                      <p:cBhvr additive="base">
                                        <p:cTn id="146" dur="500" fill="hold"/>
                                        <p:tgtEl>
                                          <p:spTgt spid="40"/>
                                        </p:tgtEl>
                                        <p:attrNameLst>
                                          <p:attrName>ppt_x</p:attrName>
                                        </p:attrNameLst>
                                      </p:cBhvr>
                                      <p:tavLst>
                                        <p:tav tm="0">
                                          <p:val>
                                            <p:strVal val="#ppt_x"/>
                                          </p:val>
                                        </p:tav>
                                        <p:tav tm="100000">
                                          <p:val>
                                            <p:strVal val="#ppt_x"/>
                                          </p:val>
                                        </p:tav>
                                      </p:tavLst>
                                    </p:anim>
                                    <p:anim calcmode="lin" valueType="num">
                                      <p:cBhvr additive="base">
                                        <p:cTn id="147"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 grpId="0" animBg="1"/>
      <p:bldP spid="7" grpId="0" animBg="1"/>
      <p:bldP spid="9" grpId="0" animBg="1"/>
      <p:bldP spid="10" grpId="0" animBg="1"/>
      <p:bldP spid="11" grpId="0" animBg="1"/>
      <p:bldP spid="12" grpId="0" animBg="1"/>
      <p:bldP spid="13" grpId="0"/>
      <p:bldP spid="14" grpId="0"/>
      <p:bldP spid="16" grpId="0"/>
      <p:bldP spid="17" grpId="0" animBg="1"/>
      <p:bldP spid="22" grpId="0"/>
      <p:bldP spid="23" grpId="0"/>
      <p:bldP spid="25" grpId="0"/>
      <p:bldP spid="27" grpId="0"/>
      <p:bldP spid="28" grpId="0"/>
      <p:bldP spid="30" grpId="0"/>
      <p:bldP spid="32" grpId="0"/>
      <p:bldP spid="33" grpId="0"/>
      <p:bldP spid="35" grpId="0"/>
      <p:bldP spid="37" grpId="0"/>
      <p:bldP spid="38" grpId="0"/>
      <p:bldP spid="40" grpId="0"/>
      <p:bldP spid="41"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FE89258F-EDA8-442D-8E3E-6376067BCB9F}"/>
              </a:ext>
            </a:extLst>
          </p:cNvPr>
          <p:cNvGrpSpPr/>
          <p:nvPr/>
        </p:nvGrpSpPr>
        <p:grpSpPr>
          <a:xfrm>
            <a:off x="2056368" y="5008006"/>
            <a:ext cx="7020139" cy="1369102"/>
            <a:chOff x="2056368" y="5008006"/>
            <a:chExt cx="7020139" cy="1369102"/>
          </a:xfrm>
        </p:grpSpPr>
        <p:sp>
          <p:nvSpPr>
            <p:cNvPr id="300" name="Freeform: Shape 299">
              <a:extLst>
                <a:ext uri="{FF2B5EF4-FFF2-40B4-BE49-F238E27FC236}">
                  <a16:creationId xmlns:a16="http://schemas.microsoft.com/office/drawing/2014/main" id="{1CDD5826-51EC-4EE5-A12B-9D6F6B2187A4}"/>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5" name="TextBox 304">
              <a:extLst>
                <a:ext uri="{FF2B5EF4-FFF2-40B4-BE49-F238E27FC236}">
                  <a16:creationId xmlns:a16="http://schemas.microsoft.com/office/drawing/2014/main" id="{B1CEE308-281D-418C-9B13-D66464AD8E84}"/>
                </a:ext>
              </a:extLst>
            </p:cNvPr>
            <p:cNvSpPr txBox="1"/>
            <p:nvPr/>
          </p:nvSpPr>
          <p:spPr>
            <a:xfrm>
              <a:off x="2842979" y="5044307"/>
              <a:ext cx="3591584" cy="132343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4" name="Group 43">
            <a:extLst>
              <a:ext uri="{FF2B5EF4-FFF2-40B4-BE49-F238E27FC236}">
                <a16:creationId xmlns:a16="http://schemas.microsoft.com/office/drawing/2014/main" id="{8615854F-6367-4257-B474-A49F4C74E6F2}"/>
              </a:ext>
            </a:extLst>
          </p:cNvPr>
          <p:cNvGrpSpPr/>
          <p:nvPr/>
        </p:nvGrpSpPr>
        <p:grpSpPr>
          <a:xfrm>
            <a:off x="3089848" y="3361250"/>
            <a:ext cx="7020139" cy="1369102"/>
            <a:chOff x="3089848" y="3361250"/>
            <a:chExt cx="7020139" cy="1369102"/>
          </a:xfrm>
        </p:grpSpPr>
        <p:sp>
          <p:nvSpPr>
            <p:cNvPr id="313" name="Freeform: Shape 312">
              <a:extLst>
                <a:ext uri="{FF2B5EF4-FFF2-40B4-BE49-F238E27FC236}">
                  <a16:creationId xmlns:a16="http://schemas.microsoft.com/office/drawing/2014/main" id="{76187820-D6CF-479B-8766-77BDECDA1FA5}"/>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8" name="TextBox 317">
              <a:extLst>
                <a:ext uri="{FF2B5EF4-FFF2-40B4-BE49-F238E27FC236}">
                  <a16:creationId xmlns:a16="http://schemas.microsoft.com/office/drawing/2014/main" id="{ABAC48F0-05E9-4834-8AD7-0969BF6CB44D}"/>
                </a:ext>
              </a:extLst>
            </p:cNvPr>
            <p:cNvSpPr txBox="1"/>
            <p:nvPr/>
          </p:nvSpPr>
          <p:spPr>
            <a:xfrm>
              <a:off x="5577950" y="3398725"/>
              <a:ext cx="3591584" cy="132343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7E59676E-19EE-4C07-BBA9-74AC257C2759}"/>
              </a:ext>
            </a:extLst>
          </p:cNvPr>
          <p:cNvGrpSpPr/>
          <p:nvPr/>
        </p:nvGrpSpPr>
        <p:grpSpPr>
          <a:xfrm>
            <a:off x="2056368" y="1731406"/>
            <a:ext cx="7020139" cy="1369102"/>
            <a:chOff x="2056368" y="1731406"/>
            <a:chExt cx="7020139" cy="1369102"/>
          </a:xfrm>
        </p:grpSpPr>
        <p:sp>
          <p:nvSpPr>
            <p:cNvPr id="250" name="Freeform: Shape 249">
              <a:extLst>
                <a:ext uri="{FF2B5EF4-FFF2-40B4-BE49-F238E27FC236}">
                  <a16:creationId xmlns:a16="http://schemas.microsoft.com/office/drawing/2014/main" id="{1BDBEA07-505B-4A28-BF1A-9DB3BD2501D4}"/>
                </a:ext>
              </a:extLst>
            </p:cNvPr>
            <p:cNvSpPr/>
            <p:nvPr/>
          </p:nvSpPr>
          <p:spPr>
            <a:xfrm>
              <a:off x="2056368" y="17314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9" name="TextBox 248">
              <a:extLst>
                <a:ext uri="{FF2B5EF4-FFF2-40B4-BE49-F238E27FC236}">
                  <a16:creationId xmlns:a16="http://schemas.microsoft.com/office/drawing/2014/main" id="{6C7158B0-E6E7-4E99-9663-66732C3BB97F}"/>
                </a:ext>
              </a:extLst>
            </p:cNvPr>
            <p:cNvSpPr txBox="1"/>
            <p:nvPr/>
          </p:nvSpPr>
          <p:spPr>
            <a:xfrm>
              <a:off x="2842979" y="1767707"/>
              <a:ext cx="3591584" cy="132343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a:extLst>
              <a:ext uri="{FF2B5EF4-FFF2-40B4-BE49-F238E27FC236}">
                <a16:creationId xmlns:a16="http://schemas.microsoft.com/office/drawing/2014/main" id="{E0AEC358-451D-4CCA-974F-2C89F1043227}"/>
              </a:ext>
            </a:extLst>
          </p:cNvPr>
          <p:cNvGrpSpPr/>
          <p:nvPr/>
        </p:nvGrpSpPr>
        <p:grpSpPr>
          <a:xfrm>
            <a:off x="594360" y="1356360"/>
            <a:ext cx="2148840" cy="2148840"/>
            <a:chOff x="594360" y="1356360"/>
            <a:chExt cx="2148840" cy="2148840"/>
          </a:xfrm>
        </p:grpSpPr>
        <p:sp>
          <p:nvSpPr>
            <p:cNvPr id="264" name="Freeform: Shape 263">
              <a:extLst>
                <a:ext uri="{FF2B5EF4-FFF2-40B4-BE49-F238E27FC236}">
                  <a16:creationId xmlns:a16="http://schemas.microsoft.com/office/drawing/2014/main" id="{C3C41A26-EA30-4C70-ABB0-B4B0FD737903}"/>
                </a:ext>
              </a:extLst>
            </p:cNvPr>
            <p:cNvSpPr>
              <a:spLocks noChangeAspect="1"/>
            </p:cNvSpPr>
            <p:nvPr/>
          </p:nvSpPr>
          <p:spPr>
            <a:xfrm>
              <a:off x="1006937" y="20092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 name="Freeform 61">
              <a:extLst>
                <a:ext uri="{FF2B5EF4-FFF2-40B4-BE49-F238E27FC236}">
                  <a16:creationId xmlns:a16="http://schemas.microsoft.com/office/drawing/2014/main" id="{98948C56-A623-456C-ABA6-7EBC2769C3C8}"/>
                </a:ext>
              </a:extLst>
            </p:cNvPr>
            <p:cNvSpPr>
              <a:spLocks noChangeAspect="1" noEditPoints="1"/>
            </p:cNvSpPr>
            <p:nvPr/>
          </p:nvSpPr>
          <p:spPr bwMode="auto">
            <a:xfrm>
              <a:off x="594360" y="13563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Shape 265">
              <a:extLst>
                <a:ext uri="{FF2B5EF4-FFF2-40B4-BE49-F238E27FC236}">
                  <a16:creationId xmlns:a16="http://schemas.microsoft.com/office/drawing/2014/main" id="{043C0040-AAB9-486A-AAAB-EE431C3913DA}"/>
                </a:ext>
              </a:extLst>
            </p:cNvPr>
            <p:cNvSpPr>
              <a:spLocks noChangeAspect="1"/>
            </p:cNvSpPr>
            <p:nvPr/>
          </p:nvSpPr>
          <p:spPr>
            <a:xfrm>
              <a:off x="945427" y="17677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2" name="TextBox 261">
              <a:extLst>
                <a:ext uri="{FF2B5EF4-FFF2-40B4-BE49-F238E27FC236}">
                  <a16:creationId xmlns:a16="http://schemas.microsoft.com/office/drawing/2014/main" id="{0E72091C-B883-4069-8240-004E833B38BB}"/>
                </a:ext>
              </a:extLst>
            </p:cNvPr>
            <p:cNvSpPr txBox="1"/>
            <p:nvPr/>
          </p:nvSpPr>
          <p:spPr>
            <a:xfrm>
              <a:off x="1219513" y="2127004"/>
              <a:ext cx="773582" cy="925792"/>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42" name="Group 41">
            <a:extLst>
              <a:ext uri="{FF2B5EF4-FFF2-40B4-BE49-F238E27FC236}">
                <a16:creationId xmlns:a16="http://schemas.microsoft.com/office/drawing/2014/main" id="{E0661415-DAE2-4A10-80C4-FB0CC1D09171}"/>
              </a:ext>
            </a:extLst>
          </p:cNvPr>
          <p:cNvGrpSpPr/>
          <p:nvPr/>
        </p:nvGrpSpPr>
        <p:grpSpPr>
          <a:xfrm>
            <a:off x="594360" y="4632960"/>
            <a:ext cx="2148840" cy="2148840"/>
            <a:chOff x="594360" y="4632960"/>
            <a:chExt cx="2148840" cy="2148840"/>
          </a:xfrm>
        </p:grpSpPr>
        <p:sp>
          <p:nvSpPr>
            <p:cNvPr id="297" name="Freeform: Shape 296">
              <a:extLst>
                <a:ext uri="{FF2B5EF4-FFF2-40B4-BE49-F238E27FC236}">
                  <a16:creationId xmlns:a16="http://schemas.microsoft.com/office/drawing/2014/main" id="{2997B6B7-223D-4007-97A4-9A031E88CFC2}"/>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Freeform 61">
              <a:extLst>
                <a:ext uri="{FF2B5EF4-FFF2-40B4-BE49-F238E27FC236}">
                  <a16:creationId xmlns:a16="http://schemas.microsoft.com/office/drawing/2014/main" id="{0A7D4CDC-2D17-4848-ACCF-8749BBE2B514}"/>
                </a:ext>
              </a:extLst>
            </p:cNvPr>
            <p:cNvSpPr>
              <a:spLocks noChangeAspect="1" noEditPoints="1"/>
            </p:cNvSpPr>
            <p:nvPr/>
          </p:nvSpPr>
          <p:spPr bwMode="auto">
            <a:xfrm>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Shape 298">
              <a:extLst>
                <a:ext uri="{FF2B5EF4-FFF2-40B4-BE49-F238E27FC236}">
                  <a16:creationId xmlns:a16="http://schemas.microsoft.com/office/drawing/2014/main" id="{E0C3AE88-968B-4F41-A91A-86654966459D}"/>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6" name="TextBox 295">
              <a:extLst>
                <a:ext uri="{FF2B5EF4-FFF2-40B4-BE49-F238E27FC236}">
                  <a16:creationId xmlns:a16="http://schemas.microsoft.com/office/drawing/2014/main" id="{ECD314C2-AFF9-4A90-BC63-D6FA1473F0C7}"/>
                </a:ext>
              </a:extLst>
            </p:cNvPr>
            <p:cNvSpPr txBox="1"/>
            <p:nvPr/>
          </p:nvSpPr>
          <p:spPr>
            <a:xfrm>
              <a:off x="1219513" y="5380959"/>
              <a:ext cx="773582"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41" name="Group 40">
            <a:extLst>
              <a:ext uri="{FF2B5EF4-FFF2-40B4-BE49-F238E27FC236}">
                <a16:creationId xmlns:a16="http://schemas.microsoft.com/office/drawing/2014/main" id="{13E869DE-7A0B-47D6-9FC8-4B3C131DD581}"/>
              </a:ext>
            </a:extLst>
          </p:cNvPr>
          <p:cNvGrpSpPr/>
          <p:nvPr/>
        </p:nvGrpSpPr>
        <p:grpSpPr>
          <a:xfrm>
            <a:off x="9423155" y="2956560"/>
            <a:ext cx="2148840" cy="2148840"/>
            <a:chOff x="9423155" y="2956560"/>
            <a:chExt cx="2148840" cy="2148840"/>
          </a:xfrm>
        </p:grpSpPr>
        <p:sp>
          <p:nvSpPr>
            <p:cNvPr id="310" name="Freeform: Shape 309">
              <a:extLst>
                <a:ext uri="{FF2B5EF4-FFF2-40B4-BE49-F238E27FC236}">
                  <a16:creationId xmlns:a16="http://schemas.microsoft.com/office/drawing/2014/main" id="{6B3792FF-E925-4F81-B5D0-E50D968A30B4}"/>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Freeform 61">
              <a:extLst>
                <a:ext uri="{FF2B5EF4-FFF2-40B4-BE49-F238E27FC236}">
                  <a16:creationId xmlns:a16="http://schemas.microsoft.com/office/drawing/2014/main" id="{2E6A5AE0-03BE-49E6-82BB-0CF97C382591}"/>
                </a:ext>
              </a:extLst>
            </p:cNvPr>
            <p:cNvSpPr>
              <a:spLocks noChangeAspect="1" noEditPoints="1"/>
            </p:cNvSpPr>
            <p:nvPr/>
          </p:nvSpPr>
          <p:spPr bwMode="auto">
            <a:xfrm>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Shape 311">
              <a:extLst>
                <a:ext uri="{FF2B5EF4-FFF2-40B4-BE49-F238E27FC236}">
                  <a16:creationId xmlns:a16="http://schemas.microsoft.com/office/drawing/2014/main" id="{913BC626-326C-46CD-9F4B-8D4AF94A2999}"/>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 name="TextBox 308">
              <a:extLst>
                <a:ext uri="{FF2B5EF4-FFF2-40B4-BE49-F238E27FC236}">
                  <a16:creationId xmlns:a16="http://schemas.microsoft.com/office/drawing/2014/main" id="{495847D5-B601-4C3D-A365-D96316526AE6}"/>
                </a:ext>
              </a:extLst>
            </p:cNvPr>
            <p:cNvSpPr txBox="1"/>
            <p:nvPr/>
          </p:nvSpPr>
          <p:spPr>
            <a:xfrm>
              <a:off x="10038747" y="3694464"/>
              <a:ext cx="773582"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sp>
        <p:nvSpPr>
          <p:cNvPr id="319" name="TextBox 318">
            <a:extLst>
              <a:ext uri="{FF2B5EF4-FFF2-40B4-BE49-F238E27FC236}">
                <a16:creationId xmlns:a16="http://schemas.microsoft.com/office/drawing/2014/main" id="{990D052F-DF6B-4BA8-A224-CD7222C9DAAB}"/>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grpSp>
        <p:nvGrpSpPr>
          <p:cNvPr id="46" name="Group 45">
            <a:extLst>
              <a:ext uri="{FF2B5EF4-FFF2-40B4-BE49-F238E27FC236}">
                <a16:creationId xmlns:a16="http://schemas.microsoft.com/office/drawing/2014/main" id="{D6AAAEB9-9517-41D2-AC91-D5EE7B7F2B82}"/>
              </a:ext>
            </a:extLst>
          </p:cNvPr>
          <p:cNvGrpSpPr/>
          <p:nvPr/>
        </p:nvGrpSpPr>
        <p:grpSpPr>
          <a:xfrm>
            <a:off x="6767721" y="1685352"/>
            <a:ext cx="2746874" cy="1461211"/>
            <a:chOff x="6767721" y="1685352"/>
            <a:chExt cx="2746874" cy="1461211"/>
          </a:xfrm>
        </p:grpSpPr>
        <p:sp>
          <p:nvSpPr>
            <p:cNvPr id="246" name="Freeform: Shape 245">
              <a:extLst>
                <a:ext uri="{FF2B5EF4-FFF2-40B4-BE49-F238E27FC236}">
                  <a16:creationId xmlns:a16="http://schemas.microsoft.com/office/drawing/2014/main" id="{7BE5F1D6-98D5-408B-B92F-20C70F39B1DB}"/>
                </a:ext>
              </a:extLst>
            </p:cNvPr>
            <p:cNvSpPr>
              <a:spLocks noChangeAspect="1"/>
            </p:cNvSpPr>
            <p:nvPr/>
          </p:nvSpPr>
          <p:spPr>
            <a:xfrm rot="16200000">
              <a:off x="7587128" y="1219096"/>
              <a:ext cx="1461211" cy="2393723"/>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9" name="Freeform: Shape 128">
              <a:extLst>
                <a:ext uri="{FF2B5EF4-FFF2-40B4-BE49-F238E27FC236}">
                  <a16:creationId xmlns:a16="http://schemas.microsoft.com/office/drawing/2014/main" id="{216A1A51-D864-4D7E-94B6-7531B8CBA7DA}"/>
                </a:ext>
              </a:extLst>
            </p:cNvPr>
            <p:cNvSpPr/>
            <p:nvPr/>
          </p:nvSpPr>
          <p:spPr>
            <a:xfrm rot="16200000">
              <a:off x="6544210" y="2071220"/>
              <a:ext cx="1136496" cy="689474"/>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extBox 247">
              <a:extLst>
                <a:ext uri="{FF2B5EF4-FFF2-40B4-BE49-F238E27FC236}">
                  <a16:creationId xmlns:a16="http://schemas.microsoft.com/office/drawing/2014/main" id="{CAC9EF3A-9605-4FC2-B0A6-2024F08211D7}"/>
                </a:ext>
              </a:extLst>
            </p:cNvPr>
            <p:cNvSpPr txBox="1"/>
            <p:nvPr/>
          </p:nvSpPr>
          <p:spPr>
            <a:xfrm>
              <a:off x="7662630" y="2430780"/>
              <a:ext cx="1547165" cy="318241"/>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pic>
          <p:nvPicPr>
            <p:cNvPr id="320" name="Graphic 319" descr="Stethoscope">
              <a:extLst>
                <a:ext uri="{FF2B5EF4-FFF2-40B4-BE49-F238E27FC236}">
                  <a16:creationId xmlns:a16="http://schemas.microsoft.com/office/drawing/2014/main" id="{7C096EAA-828D-4514-9B65-968C05F966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57295" y="1898404"/>
              <a:ext cx="457200" cy="457200"/>
            </a:xfrm>
            <a:prstGeom prst="rect">
              <a:avLst/>
            </a:prstGeom>
          </p:spPr>
        </p:pic>
      </p:grpSp>
      <p:grpSp>
        <p:nvGrpSpPr>
          <p:cNvPr id="48" name="Group 47">
            <a:extLst>
              <a:ext uri="{FF2B5EF4-FFF2-40B4-BE49-F238E27FC236}">
                <a16:creationId xmlns:a16="http://schemas.microsoft.com/office/drawing/2014/main" id="{2E001C9F-637D-4DDD-B880-7372C36BEB82}"/>
              </a:ext>
            </a:extLst>
          </p:cNvPr>
          <p:cNvGrpSpPr/>
          <p:nvPr/>
        </p:nvGrpSpPr>
        <p:grpSpPr>
          <a:xfrm>
            <a:off x="6767721" y="4961952"/>
            <a:ext cx="2746874" cy="1461211"/>
            <a:chOff x="6767721" y="4961952"/>
            <a:chExt cx="2746874" cy="1461211"/>
          </a:xfrm>
        </p:grpSpPr>
        <p:sp>
          <p:nvSpPr>
            <p:cNvPr id="301" name="Freeform: Shape 300">
              <a:extLst>
                <a:ext uri="{FF2B5EF4-FFF2-40B4-BE49-F238E27FC236}">
                  <a16:creationId xmlns:a16="http://schemas.microsoft.com/office/drawing/2014/main" id="{F7C84DDF-5250-4587-9C3B-29123EDEA8AF}"/>
                </a:ext>
              </a:extLst>
            </p:cNvPr>
            <p:cNvSpPr>
              <a:spLocks noChangeAspect="1"/>
            </p:cNvSpPr>
            <p:nvPr/>
          </p:nvSpPr>
          <p:spPr>
            <a:xfrm rot="16200000">
              <a:off x="7587128" y="4495696"/>
              <a:ext cx="1461211" cy="2393723"/>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2" name="Freeform: Shape 301">
              <a:extLst>
                <a:ext uri="{FF2B5EF4-FFF2-40B4-BE49-F238E27FC236}">
                  <a16:creationId xmlns:a16="http://schemas.microsoft.com/office/drawing/2014/main" id="{554F5D36-7CCF-47F1-AFBE-E2F382C40980}"/>
                </a:ext>
              </a:extLst>
            </p:cNvPr>
            <p:cNvSpPr/>
            <p:nvPr/>
          </p:nvSpPr>
          <p:spPr>
            <a:xfrm rot="16200000">
              <a:off x="6544210" y="5347820"/>
              <a:ext cx="1136496" cy="689474"/>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Box 303">
              <a:extLst>
                <a:ext uri="{FF2B5EF4-FFF2-40B4-BE49-F238E27FC236}">
                  <a16:creationId xmlns:a16="http://schemas.microsoft.com/office/drawing/2014/main" id="{B26B78FF-1BFD-4F8F-A9A0-AFD18F3F268C}"/>
                </a:ext>
              </a:extLst>
            </p:cNvPr>
            <p:cNvSpPr txBox="1"/>
            <p:nvPr/>
          </p:nvSpPr>
          <p:spPr>
            <a:xfrm>
              <a:off x="7662630" y="5707380"/>
              <a:ext cx="1547165" cy="338554"/>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pic>
          <p:nvPicPr>
            <p:cNvPr id="321" name="Graphic 320" descr="Heartbeat">
              <a:extLst>
                <a:ext uri="{FF2B5EF4-FFF2-40B4-BE49-F238E27FC236}">
                  <a16:creationId xmlns:a16="http://schemas.microsoft.com/office/drawing/2014/main" id="{EB766E95-864F-46EA-A819-53017C9371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73846" y="5201126"/>
              <a:ext cx="475488" cy="475488"/>
            </a:xfrm>
            <a:prstGeom prst="rect">
              <a:avLst/>
            </a:prstGeom>
          </p:spPr>
        </p:pic>
      </p:grpSp>
      <p:grpSp>
        <p:nvGrpSpPr>
          <p:cNvPr id="47" name="Group 46">
            <a:extLst>
              <a:ext uri="{FF2B5EF4-FFF2-40B4-BE49-F238E27FC236}">
                <a16:creationId xmlns:a16="http://schemas.microsoft.com/office/drawing/2014/main" id="{A922611B-E4C5-4F13-9691-63DD5630A629}"/>
              </a:ext>
            </a:extLst>
          </p:cNvPr>
          <p:cNvGrpSpPr/>
          <p:nvPr/>
        </p:nvGrpSpPr>
        <p:grpSpPr>
          <a:xfrm>
            <a:off x="2651760" y="3315196"/>
            <a:ext cx="2746874" cy="1461211"/>
            <a:chOff x="2651760" y="3315196"/>
            <a:chExt cx="2746874" cy="1461211"/>
          </a:xfrm>
        </p:grpSpPr>
        <p:sp>
          <p:nvSpPr>
            <p:cNvPr id="314" name="Freeform: Shape 313">
              <a:extLst>
                <a:ext uri="{FF2B5EF4-FFF2-40B4-BE49-F238E27FC236}">
                  <a16:creationId xmlns:a16="http://schemas.microsoft.com/office/drawing/2014/main" id="{1FCCFCD3-D5CD-4AE4-869A-3072AA5551C5}"/>
                </a:ext>
              </a:extLst>
            </p:cNvPr>
            <p:cNvSpPr>
              <a:spLocks noChangeAspect="1"/>
            </p:cNvSpPr>
            <p:nvPr/>
          </p:nvSpPr>
          <p:spPr>
            <a:xfrm rot="5400000">
              <a:off x="3118016" y="2848940"/>
              <a:ext cx="1461211" cy="2393723"/>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5" name="Freeform: Shape 314">
              <a:extLst>
                <a:ext uri="{FF2B5EF4-FFF2-40B4-BE49-F238E27FC236}">
                  <a16:creationId xmlns:a16="http://schemas.microsoft.com/office/drawing/2014/main" id="{C2AA7155-B880-4CA0-965E-1B2BE664C743}"/>
                </a:ext>
              </a:extLst>
            </p:cNvPr>
            <p:cNvSpPr/>
            <p:nvPr/>
          </p:nvSpPr>
          <p:spPr>
            <a:xfrm rot="5400000">
              <a:off x="4485649" y="3701065"/>
              <a:ext cx="1136496" cy="689474"/>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extBox 316">
              <a:extLst>
                <a:ext uri="{FF2B5EF4-FFF2-40B4-BE49-F238E27FC236}">
                  <a16:creationId xmlns:a16="http://schemas.microsoft.com/office/drawing/2014/main" id="{54AE2568-653E-4E20-8087-F2DC6A23813F}"/>
                </a:ext>
              </a:extLst>
            </p:cNvPr>
            <p:cNvSpPr txBox="1"/>
            <p:nvPr/>
          </p:nvSpPr>
          <p:spPr>
            <a:xfrm>
              <a:off x="2874443" y="4104091"/>
              <a:ext cx="1547165" cy="338554"/>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pic>
          <p:nvPicPr>
            <p:cNvPr id="322" name="Graphic 321" descr="Needle">
              <a:extLst>
                <a:ext uri="{FF2B5EF4-FFF2-40B4-BE49-F238E27FC236}">
                  <a16:creationId xmlns:a16="http://schemas.microsoft.com/office/drawing/2014/main" id="{A27FCCEA-1709-44CB-92AA-C928F56D79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91421" y="3573780"/>
              <a:ext cx="457200" cy="457200"/>
            </a:xfrm>
            <a:prstGeom prst="rect">
              <a:avLst/>
            </a:prstGeom>
          </p:spPr>
        </p:pic>
      </p:grpSp>
    </p:spTree>
    <p:extLst>
      <p:ext uri="{BB962C8B-B14F-4D97-AF65-F5344CB8AC3E}">
        <p14:creationId xmlns:p14="http://schemas.microsoft.com/office/powerpoint/2010/main" val="328692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wipe(right)">
                                      <p:cBhvr>
                                        <p:cTn id="7" dur="1000"/>
                                        <p:tgtEl>
                                          <p:spTgt spid="31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500"/>
                                        <p:tgtEl>
                                          <p:spTgt spid="43"/>
                                        </p:tgtEl>
                                      </p:cBhvr>
                                    </p:animEffect>
                                  </p:childTnLst>
                                </p:cTn>
                              </p:par>
                              <p:par>
                                <p:cTn id="19" presetID="2" presetClass="entr" presetSubtype="2"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1250" fill="hold"/>
                                        <p:tgtEl>
                                          <p:spTgt spid="46"/>
                                        </p:tgtEl>
                                        <p:attrNameLst>
                                          <p:attrName>ppt_x</p:attrName>
                                        </p:attrNameLst>
                                      </p:cBhvr>
                                      <p:tavLst>
                                        <p:tav tm="0">
                                          <p:val>
                                            <p:strVal val="1+#ppt_w/2"/>
                                          </p:val>
                                        </p:tav>
                                        <p:tav tm="100000">
                                          <p:val>
                                            <p:strVal val="#ppt_x"/>
                                          </p:val>
                                        </p:tav>
                                      </p:tavLst>
                                    </p:anim>
                                    <p:anim calcmode="lin" valueType="num">
                                      <p:cBhvr additive="base">
                                        <p:cTn id="22" dur="1250" fill="hold"/>
                                        <p:tgtEl>
                                          <p:spTgt spid="46"/>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31" presetClass="entr" presetSubtype="0" fill="hold" nodeType="afterEffect">
                                  <p:stCondLst>
                                    <p:cond delay="250"/>
                                  </p:stCondLst>
                                  <p:childTnLst>
                                    <p:set>
                                      <p:cBhvr>
                                        <p:cTn id="25" dur="1" fill="hold">
                                          <p:stCondLst>
                                            <p:cond delay="0"/>
                                          </p:stCondLst>
                                        </p:cTn>
                                        <p:tgtEl>
                                          <p:spTgt spid="41"/>
                                        </p:tgtEl>
                                        <p:attrNameLst>
                                          <p:attrName>style.visibility</p:attrName>
                                        </p:attrNameLst>
                                      </p:cBhvr>
                                      <p:to>
                                        <p:strVal val="visible"/>
                                      </p:to>
                                    </p:set>
                                    <p:anim calcmode="lin" valueType="num">
                                      <p:cBhvr>
                                        <p:cTn id="26" dur="1000" fill="hold"/>
                                        <p:tgtEl>
                                          <p:spTgt spid="41"/>
                                        </p:tgtEl>
                                        <p:attrNameLst>
                                          <p:attrName>ppt_w</p:attrName>
                                        </p:attrNameLst>
                                      </p:cBhvr>
                                      <p:tavLst>
                                        <p:tav tm="0">
                                          <p:val>
                                            <p:fltVal val="0"/>
                                          </p:val>
                                        </p:tav>
                                        <p:tav tm="100000">
                                          <p:val>
                                            <p:strVal val="#ppt_w"/>
                                          </p:val>
                                        </p:tav>
                                      </p:tavLst>
                                    </p:anim>
                                    <p:anim calcmode="lin" valueType="num">
                                      <p:cBhvr>
                                        <p:cTn id="27" dur="1000" fill="hold"/>
                                        <p:tgtEl>
                                          <p:spTgt spid="41"/>
                                        </p:tgtEl>
                                        <p:attrNameLst>
                                          <p:attrName>ppt_h</p:attrName>
                                        </p:attrNameLst>
                                      </p:cBhvr>
                                      <p:tavLst>
                                        <p:tav tm="0">
                                          <p:val>
                                            <p:fltVal val="0"/>
                                          </p:val>
                                        </p:tav>
                                        <p:tav tm="100000">
                                          <p:val>
                                            <p:strVal val="#ppt_h"/>
                                          </p:val>
                                        </p:tav>
                                      </p:tavLst>
                                    </p:anim>
                                    <p:anim calcmode="lin" valueType="num">
                                      <p:cBhvr>
                                        <p:cTn id="28" dur="1000" fill="hold"/>
                                        <p:tgtEl>
                                          <p:spTgt spid="41"/>
                                        </p:tgtEl>
                                        <p:attrNameLst>
                                          <p:attrName>style.rotation</p:attrName>
                                        </p:attrNameLst>
                                      </p:cBhvr>
                                      <p:tavLst>
                                        <p:tav tm="0">
                                          <p:val>
                                            <p:fltVal val="90"/>
                                          </p:val>
                                        </p:tav>
                                        <p:tav tm="100000">
                                          <p:val>
                                            <p:fltVal val="0"/>
                                          </p:val>
                                        </p:tav>
                                      </p:tavLst>
                                    </p:anim>
                                    <p:animEffect transition="in" filter="fade">
                                      <p:cBhvr>
                                        <p:cTn id="29" dur="1000"/>
                                        <p:tgtEl>
                                          <p:spTgt spid="41"/>
                                        </p:tgtEl>
                                      </p:cBhvr>
                                    </p:animEffect>
                                  </p:childTnLst>
                                </p:cTn>
                              </p:par>
                            </p:childTnLst>
                          </p:cTn>
                        </p:par>
                        <p:par>
                          <p:cTn id="30" fill="hold">
                            <p:stCondLst>
                              <p:cond delay="4750"/>
                            </p:stCondLst>
                            <p:childTnLst>
                              <p:par>
                                <p:cTn id="31" presetID="22" presetClass="entr" presetSubtype="2"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right)">
                                      <p:cBhvr>
                                        <p:cTn id="33" dur="1500"/>
                                        <p:tgtEl>
                                          <p:spTgt spid="44"/>
                                        </p:tgtEl>
                                      </p:cBhvr>
                                    </p:animEffect>
                                  </p:childTnLst>
                                </p:cTn>
                              </p:par>
                              <p:par>
                                <p:cTn id="34" presetID="2" presetClass="entr" presetSubtype="8"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1250" fill="hold"/>
                                        <p:tgtEl>
                                          <p:spTgt spid="47"/>
                                        </p:tgtEl>
                                        <p:attrNameLst>
                                          <p:attrName>ppt_x</p:attrName>
                                        </p:attrNameLst>
                                      </p:cBhvr>
                                      <p:tavLst>
                                        <p:tav tm="0">
                                          <p:val>
                                            <p:strVal val="0-#ppt_w/2"/>
                                          </p:val>
                                        </p:tav>
                                        <p:tav tm="100000">
                                          <p:val>
                                            <p:strVal val="#ppt_x"/>
                                          </p:val>
                                        </p:tav>
                                      </p:tavLst>
                                    </p:anim>
                                    <p:anim calcmode="lin" valueType="num">
                                      <p:cBhvr additive="base">
                                        <p:cTn id="37" dur="125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6250"/>
                            </p:stCondLst>
                            <p:childTnLst>
                              <p:par>
                                <p:cTn id="39" presetID="31" presetClass="entr" presetSubtype="0" fill="hold" nodeType="afterEffect">
                                  <p:stCondLst>
                                    <p:cond delay="250"/>
                                  </p:stCondLst>
                                  <p:childTnLst>
                                    <p:set>
                                      <p:cBhvr>
                                        <p:cTn id="40" dur="1" fill="hold">
                                          <p:stCondLst>
                                            <p:cond delay="0"/>
                                          </p:stCondLst>
                                        </p:cTn>
                                        <p:tgtEl>
                                          <p:spTgt spid="42"/>
                                        </p:tgtEl>
                                        <p:attrNameLst>
                                          <p:attrName>style.visibility</p:attrName>
                                        </p:attrNameLst>
                                      </p:cBhvr>
                                      <p:to>
                                        <p:strVal val="visible"/>
                                      </p:to>
                                    </p:set>
                                    <p:anim calcmode="lin" valueType="num">
                                      <p:cBhvr>
                                        <p:cTn id="41" dur="1000" fill="hold"/>
                                        <p:tgtEl>
                                          <p:spTgt spid="42"/>
                                        </p:tgtEl>
                                        <p:attrNameLst>
                                          <p:attrName>ppt_w</p:attrName>
                                        </p:attrNameLst>
                                      </p:cBhvr>
                                      <p:tavLst>
                                        <p:tav tm="0">
                                          <p:val>
                                            <p:fltVal val="0"/>
                                          </p:val>
                                        </p:tav>
                                        <p:tav tm="100000">
                                          <p:val>
                                            <p:strVal val="#ppt_w"/>
                                          </p:val>
                                        </p:tav>
                                      </p:tavLst>
                                    </p:anim>
                                    <p:anim calcmode="lin" valueType="num">
                                      <p:cBhvr>
                                        <p:cTn id="42" dur="1000" fill="hold"/>
                                        <p:tgtEl>
                                          <p:spTgt spid="42"/>
                                        </p:tgtEl>
                                        <p:attrNameLst>
                                          <p:attrName>ppt_h</p:attrName>
                                        </p:attrNameLst>
                                      </p:cBhvr>
                                      <p:tavLst>
                                        <p:tav tm="0">
                                          <p:val>
                                            <p:fltVal val="0"/>
                                          </p:val>
                                        </p:tav>
                                        <p:tav tm="100000">
                                          <p:val>
                                            <p:strVal val="#ppt_h"/>
                                          </p:val>
                                        </p:tav>
                                      </p:tavLst>
                                    </p:anim>
                                    <p:anim calcmode="lin" valueType="num">
                                      <p:cBhvr>
                                        <p:cTn id="43" dur="1000" fill="hold"/>
                                        <p:tgtEl>
                                          <p:spTgt spid="42"/>
                                        </p:tgtEl>
                                        <p:attrNameLst>
                                          <p:attrName>style.rotation</p:attrName>
                                        </p:attrNameLst>
                                      </p:cBhvr>
                                      <p:tavLst>
                                        <p:tav tm="0">
                                          <p:val>
                                            <p:fltVal val="90"/>
                                          </p:val>
                                        </p:tav>
                                        <p:tav tm="100000">
                                          <p:val>
                                            <p:fltVal val="0"/>
                                          </p:val>
                                        </p:tav>
                                      </p:tavLst>
                                    </p:anim>
                                    <p:animEffect transition="in" filter="fade">
                                      <p:cBhvr>
                                        <p:cTn id="44" dur="1000"/>
                                        <p:tgtEl>
                                          <p:spTgt spid="42"/>
                                        </p:tgtEl>
                                      </p:cBhvr>
                                    </p:animEffect>
                                  </p:childTnLst>
                                </p:cTn>
                              </p:par>
                            </p:childTnLst>
                          </p:cTn>
                        </p:par>
                        <p:par>
                          <p:cTn id="45" fill="hold">
                            <p:stCondLst>
                              <p:cond delay="7500"/>
                            </p:stCondLst>
                            <p:childTnLst>
                              <p:par>
                                <p:cTn id="46" presetID="22" presetClass="entr" presetSubtype="8" fill="hold"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left)">
                                      <p:cBhvr>
                                        <p:cTn id="48" dur="1500"/>
                                        <p:tgtEl>
                                          <p:spTgt spid="45"/>
                                        </p:tgtEl>
                                      </p:cBhvr>
                                    </p:animEffect>
                                  </p:childTnLst>
                                </p:cTn>
                              </p:par>
                              <p:par>
                                <p:cTn id="49" presetID="2" presetClass="entr" presetSubtype="2"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1250" fill="hold"/>
                                        <p:tgtEl>
                                          <p:spTgt spid="48"/>
                                        </p:tgtEl>
                                        <p:attrNameLst>
                                          <p:attrName>ppt_x</p:attrName>
                                        </p:attrNameLst>
                                      </p:cBhvr>
                                      <p:tavLst>
                                        <p:tav tm="0">
                                          <p:val>
                                            <p:strVal val="1+#ppt_w/2"/>
                                          </p:val>
                                        </p:tav>
                                        <p:tav tm="100000">
                                          <p:val>
                                            <p:strVal val="#ppt_x"/>
                                          </p:val>
                                        </p:tav>
                                      </p:tavLst>
                                    </p:anim>
                                    <p:anim calcmode="lin" valueType="num">
                                      <p:cBhvr additive="base">
                                        <p:cTn id="52" dur="125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TotalTime>
  <Words>18980</Words>
  <Application>Microsoft Office PowerPoint</Application>
  <PresentationFormat>Widescreen</PresentationFormat>
  <Paragraphs>2341</Paragraphs>
  <Slides>101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101</vt:i4>
      </vt:variant>
    </vt:vector>
  </HeadingPairs>
  <TitlesOfParts>
    <vt:vector size="110"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539</cp:revision>
  <dcterms:created xsi:type="dcterms:W3CDTF">2016-09-28T22:08:47Z</dcterms:created>
  <dcterms:modified xsi:type="dcterms:W3CDTF">2019-10-02T20:46:42Z</dcterms:modified>
</cp:coreProperties>
</file>